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50" r:id="rId5"/>
  </p:sldMasterIdLst>
  <p:notesMasterIdLst>
    <p:notesMasterId r:id="rId20"/>
  </p:notesMasterIdLst>
  <p:sldIdLst>
    <p:sldId id="256" r:id="rId6"/>
    <p:sldId id="266" r:id="rId7"/>
    <p:sldId id="270" r:id="rId8"/>
    <p:sldId id="267" r:id="rId9"/>
    <p:sldId id="273" r:id="rId10"/>
    <p:sldId id="274" r:id="rId11"/>
    <p:sldId id="275" r:id="rId12"/>
    <p:sldId id="277" r:id="rId13"/>
    <p:sldId id="276" r:id="rId14"/>
    <p:sldId id="282" r:id="rId15"/>
    <p:sldId id="281" r:id="rId16"/>
    <p:sldId id="279" r:id="rId17"/>
    <p:sldId id="269" r:id="rId18"/>
    <p:sldId id="280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Quattrocento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75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jYsTnBNGYRBaCk0ui1zKpF2Eb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FC08A-0858-AF22-7D65-2917275B3DC3}" v="24" dt="2021-03-15T10:48:52.809"/>
    <p1510:client id="{C8AC8321-187E-4270-B4FE-895269F68DCE}" v="2" dt="2021-03-14T17:21:32.646"/>
    <p1510:client id="{E971B1EC-60FF-48CC-8704-2759B4CCBF27}" v="260" dt="2021-03-15T07:37:19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pos="3840"/>
        <p:guide orient="horz" pos="27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customschemas.google.com/relationships/presentationmetadata" Target="metadata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bodh, Rajiv T." userId="S::rajiv.t.jeebodh@accenture.com::857a471d-1a86-4a78-b8ca-2bfc707d1729" providerId="AD" clId="Web-{03464D02-53A9-4014-9DCF-D2822DEC7BDB}"/>
    <pc:docChg chg="modSld">
      <pc:chgData name="Jeebodh, Rajiv T." userId="S::rajiv.t.jeebodh@accenture.com::857a471d-1a86-4a78-b8ca-2bfc707d1729" providerId="AD" clId="Web-{03464D02-53A9-4014-9DCF-D2822DEC7BDB}" dt="2021-03-08T12:00:43.177" v="0" actId="20577"/>
      <pc:docMkLst>
        <pc:docMk/>
      </pc:docMkLst>
      <pc:sldChg chg="modSp">
        <pc:chgData name="Jeebodh, Rajiv T." userId="S::rajiv.t.jeebodh@accenture.com::857a471d-1a86-4a78-b8ca-2bfc707d1729" providerId="AD" clId="Web-{03464D02-53A9-4014-9DCF-D2822DEC7BDB}" dt="2021-03-08T12:00:43.177" v="0" actId="20577"/>
        <pc:sldMkLst>
          <pc:docMk/>
          <pc:sldMk cId="32401655" sldId="278"/>
        </pc:sldMkLst>
        <pc:spChg chg="mod">
          <ac:chgData name="Jeebodh, Rajiv T." userId="S::rajiv.t.jeebodh@accenture.com::857a471d-1a86-4a78-b8ca-2bfc707d1729" providerId="AD" clId="Web-{03464D02-53A9-4014-9DCF-D2822DEC7BDB}" dt="2021-03-08T12:00:43.177" v="0" actId="20577"/>
          <ac:spMkLst>
            <pc:docMk/>
            <pc:sldMk cId="32401655" sldId="278"/>
            <ac:spMk id="6" creationId="{A16125FB-7F1C-4725-BA03-6D1C094DFC23}"/>
          </ac:spMkLst>
        </pc:spChg>
      </pc:sldChg>
    </pc:docChg>
  </pc:docChgLst>
  <pc:docChgLst>
    <pc:chgData name="Bissoondyal, Divita" userId="S::divita.bissoondyal@accenture.com::5cf9f5be-7b72-4e8b-856f-87e2bb570fa2" providerId="AD" clId="Web-{62546FD3-386B-412F-B055-1154028CB95A}"/>
    <pc:docChg chg="modSld sldOrd">
      <pc:chgData name="Bissoondyal, Divita" userId="S::divita.bissoondyal@accenture.com::5cf9f5be-7b72-4e8b-856f-87e2bb570fa2" providerId="AD" clId="Web-{62546FD3-386B-412F-B055-1154028CB95A}" dt="2021-03-09T14:01:12.814" v="992" actId="20577"/>
      <pc:docMkLst>
        <pc:docMk/>
      </pc:docMkLst>
      <pc:sldChg chg="addSp delSp modSp">
        <pc:chgData name="Bissoondyal, Divita" userId="S::divita.bissoondyal@accenture.com::5cf9f5be-7b72-4e8b-856f-87e2bb570fa2" providerId="AD" clId="Web-{62546FD3-386B-412F-B055-1154028CB95A}" dt="2021-03-09T14:01:12.814" v="992" actId="20577"/>
        <pc:sldMkLst>
          <pc:docMk/>
          <pc:sldMk cId="1190667290" sldId="279"/>
        </pc:sldMkLst>
        <pc:spChg chg="add del mod">
          <ac:chgData name="Bissoondyal, Divita" userId="S::divita.bissoondyal@accenture.com::5cf9f5be-7b72-4e8b-856f-87e2bb570fa2" providerId="AD" clId="Web-{62546FD3-386B-412F-B055-1154028CB95A}" dt="2021-03-09T11:48:27.310" v="458"/>
          <ac:spMkLst>
            <pc:docMk/>
            <pc:sldMk cId="1190667290" sldId="279"/>
            <ac:spMk id="3" creationId="{3F7D81D6-2B9C-44EE-A156-99125D894199}"/>
          </ac:spMkLst>
        </pc:spChg>
        <pc:spChg chg="mod">
          <ac:chgData name="Bissoondyal, Divita" userId="S::divita.bissoondyal@accenture.com::5cf9f5be-7b72-4e8b-856f-87e2bb570fa2" providerId="AD" clId="Web-{62546FD3-386B-412F-B055-1154028CB95A}" dt="2021-03-09T14:01:12.814" v="992" actId="20577"/>
          <ac:spMkLst>
            <pc:docMk/>
            <pc:sldMk cId="1190667290" sldId="279"/>
            <ac:spMk id="6" creationId="{A16125FB-7F1C-4725-BA03-6D1C094DFC23}"/>
          </ac:spMkLst>
        </pc:spChg>
        <pc:picChg chg="add mod">
          <ac:chgData name="Bissoondyal, Divita" userId="S::divita.bissoondyal@accenture.com::5cf9f5be-7b72-4e8b-856f-87e2bb570fa2" providerId="AD" clId="Web-{62546FD3-386B-412F-B055-1154028CB95A}" dt="2021-03-09T11:49:16.780" v="462" actId="14100"/>
          <ac:picMkLst>
            <pc:docMk/>
            <pc:sldMk cId="1190667290" sldId="279"/>
            <ac:picMk id="5" creationId="{BA881F05-8504-452E-8394-CF9B6BEC299E}"/>
          </ac:picMkLst>
        </pc:picChg>
        <pc:picChg chg="add del mod">
          <ac:chgData name="Bissoondyal, Divita" userId="S::divita.bissoondyal@accenture.com::5cf9f5be-7b72-4e8b-856f-87e2bb570fa2" providerId="AD" clId="Web-{62546FD3-386B-412F-B055-1154028CB95A}" dt="2021-03-09T12:36:04.362" v="962"/>
          <ac:picMkLst>
            <pc:docMk/>
            <pc:sldMk cId="1190667290" sldId="279"/>
            <ac:picMk id="7" creationId="{3B523FA7-AEAF-421F-92CF-845EB462568D}"/>
          </ac:picMkLst>
        </pc:picChg>
        <pc:picChg chg="add del mod">
          <ac:chgData name="Bissoondyal, Divita" userId="S::divita.bissoondyal@accenture.com::5cf9f5be-7b72-4e8b-856f-87e2bb570fa2" providerId="AD" clId="Web-{62546FD3-386B-412F-B055-1154028CB95A}" dt="2021-03-09T11:38:48.424" v="150"/>
          <ac:picMkLst>
            <pc:docMk/>
            <pc:sldMk cId="1190667290" sldId="279"/>
            <ac:picMk id="8" creationId="{593ACB50-13BB-4481-B294-11D03572BE76}"/>
          </ac:picMkLst>
        </pc:picChg>
        <pc:picChg chg="add mod">
          <ac:chgData name="Bissoondyal, Divita" userId="S::divita.bissoondyal@accenture.com::5cf9f5be-7b72-4e8b-856f-87e2bb570fa2" providerId="AD" clId="Web-{62546FD3-386B-412F-B055-1154028CB95A}" dt="2021-03-09T11:49:22.311" v="464" actId="1076"/>
          <ac:picMkLst>
            <pc:docMk/>
            <pc:sldMk cId="1190667290" sldId="279"/>
            <ac:picMk id="9" creationId="{C8B415EC-3027-48B7-B9D8-7DDB635BB7A4}"/>
          </ac:picMkLst>
        </pc:picChg>
        <pc:picChg chg="add mod modCrop">
          <ac:chgData name="Bissoondyal, Divita" userId="S::divita.bissoondyal@accenture.com::5cf9f5be-7b72-4e8b-856f-87e2bb570fa2" providerId="AD" clId="Web-{62546FD3-386B-412F-B055-1154028CB95A}" dt="2021-03-09T12:37:01.003" v="968" actId="14100"/>
          <ac:picMkLst>
            <pc:docMk/>
            <pc:sldMk cId="1190667290" sldId="279"/>
            <ac:picMk id="10" creationId="{1247F53D-180C-4087-A9BC-75029826995D}"/>
          </ac:picMkLst>
        </pc:picChg>
        <pc:picChg chg="del mod">
          <ac:chgData name="Bissoondyal, Divita" userId="S::divita.bissoondyal@accenture.com::5cf9f5be-7b72-4e8b-856f-87e2bb570fa2" providerId="AD" clId="Web-{62546FD3-386B-412F-B055-1154028CB95A}" dt="2021-03-09T11:10:29.222" v="92"/>
          <ac:picMkLst>
            <pc:docMk/>
            <pc:sldMk cId="1190667290" sldId="279"/>
            <ac:picMk id="8196" creationId="{F0885F95-956C-4E25-91E6-DE27EC9ECBFA}"/>
          </ac:picMkLst>
        </pc:picChg>
      </pc:sldChg>
      <pc:sldChg chg="addSp delSp modSp">
        <pc:chgData name="Bissoondyal, Divita" userId="S::divita.bissoondyal@accenture.com::5cf9f5be-7b72-4e8b-856f-87e2bb570fa2" providerId="AD" clId="Web-{62546FD3-386B-412F-B055-1154028CB95A}" dt="2021-03-09T12:31:23.841" v="961" actId="1076"/>
        <pc:sldMkLst>
          <pc:docMk/>
          <pc:sldMk cId="1050653347" sldId="281"/>
        </pc:sldMkLst>
        <pc:spChg chg="mod">
          <ac:chgData name="Bissoondyal, Divita" userId="S::divita.bissoondyal@accenture.com::5cf9f5be-7b72-4e8b-856f-87e2bb570fa2" providerId="AD" clId="Web-{62546FD3-386B-412F-B055-1154028CB95A}" dt="2021-03-09T12:31:06.309" v="957" actId="20577"/>
          <ac:spMkLst>
            <pc:docMk/>
            <pc:sldMk cId="1050653347" sldId="281"/>
            <ac:spMk id="6" creationId="{A16125FB-7F1C-4725-BA03-6D1C094DFC23}"/>
          </ac:spMkLst>
        </pc:spChg>
        <pc:picChg chg="add del mod">
          <ac:chgData name="Bissoondyal, Divita" userId="S::divita.bissoondyal@accenture.com::5cf9f5be-7b72-4e8b-856f-87e2bb570fa2" providerId="AD" clId="Web-{62546FD3-386B-412F-B055-1154028CB95A}" dt="2021-03-09T12:26:36.523" v="873"/>
          <ac:picMkLst>
            <pc:docMk/>
            <pc:sldMk cId="1050653347" sldId="281"/>
            <ac:picMk id="3" creationId="{20A1A4C6-258B-49F5-B3E3-3320DF228C22}"/>
          </ac:picMkLst>
        </pc:picChg>
        <pc:picChg chg="add del mod">
          <ac:chgData name="Bissoondyal, Divita" userId="S::divita.bissoondyal@accenture.com::5cf9f5be-7b72-4e8b-856f-87e2bb570fa2" providerId="AD" clId="Web-{62546FD3-386B-412F-B055-1154028CB95A}" dt="2021-03-09T12:17:20.091" v="693"/>
          <ac:picMkLst>
            <pc:docMk/>
            <pc:sldMk cId="1050653347" sldId="281"/>
            <ac:picMk id="5" creationId="{1CFFC64B-9F23-4DFF-B2C6-283C8F78E855}"/>
          </ac:picMkLst>
        </pc:picChg>
        <pc:picChg chg="add del mod">
          <ac:chgData name="Bissoondyal, Divita" userId="S::divita.bissoondyal@accenture.com::5cf9f5be-7b72-4e8b-856f-87e2bb570fa2" providerId="AD" clId="Web-{62546FD3-386B-412F-B055-1154028CB95A}" dt="2021-03-09T12:26:10.804" v="871"/>
          <ac:picMkLst>
            <pc:docMk/>
            <pc:sldMk cId="1050653347" sldId="281"/>
            <ac:picMk id="7" creationId="{6B180C13-5587-4195-AF3F-B40094D1EDE7}"/>
          </ac:picMkLst>
        </pc:picChg>
        <pc:picChg chg="add mod">
          <ac:chgData name="Bissoondyal, Divita" userId="S::divita.bissoondyal@accenture.com::5cf9f5be-7b72-4e8b-856f-87e2bb570fa2" providerId="AD" clId="Web-{62546FD3-386B-412F-B055-1154028CB95A}" dt="2021-03-09T12:31:23.841" v="961" actId="1076"/>
          <ac:picMkLst>
            <pc:docMk/>
            <pc:sldMk cId="1050653347" sldId="281"/>
            <ac:picMk id="8" creationId="{B13D7B0E-D6B3-40C0-AA50-C373D5E0F762}"/>
          </ac:picMkLst>
        </pc:picChg>
      </pc:sldChg>
      <pc:sldChg chg="addSp delSp modSp ord">
        <pc:chgData name="Bissoondyal, Divita" userId="S::divita.bissoondyal@accenture.com::5cf9f5be-7b72-4e8b-856f-87e2bb570fa2" providerId="AD" clId="Web-{62546FD3-386B-412F-B055-1154028CB95A}" dt="2021-03-09T13:11:02.337" v="985" actId="20577"/>
        <pc:sldMkLst>
          <pc:docMk/>
          <pc:sldMk cId="1145077568" sldId="282"/>
        </pc:sldMkLst>
        <pc:spChg chg="mod">
          <ac:chgData name="Bissoondyal, Divita" userId="S::divita.bissoondyal@accenture.com::5cf9f5be-7b72-4e8b-856f-87e2bb570fa2" providerId="AD" clId="Web-{62546FD3-386B-412F-B055-1154028CB95A}" dt="2021-03-09T13:11:02.337" v="985" actId="20577"/>
          <ac:spMkLst>
            <pc:docMk/>
            <pc:sldMk cId="1145077568" sldId="282"/>
            <ac:spMk id="6" creationId="{A16125FB-7F1C-4725-BA03-6D1C094DFC23}"/>
          </ac:spMkLst>
        </pc:spChg>
        <pc:picChg chg="add del mod">
          <ac:chgData name="Bissoondyal, Divita" userId="S::divita.bissoondyal@accenture.com::5cf9f5be-7b72-4e8b-856f-87e2bb570fa2" providerId="AD" clId="Web-{62546FD3-386B-412F-B055-1154028CB95A}" dt="2021-03-09T11:50:47.422" v="468"/>
          <ac:picMkLst>
            <pc:docMk/>
            <pc:sldMk cId="1145077568" sldId="282"/>
            <ac:picMk id="3" creationId="{84903EE2-0D53-4D97-8E63-5A7AA2DA0315}"/>
          </ac:picMkLst>
        </pc:picChg>
        <pc:picChg chg="add del mod">
          <ac:chgData name="Bissoondyal, Divita" userId="S::divita.bissoondyal@accenture.com::5cf9f5be-7b72-4e8b-856f-87e2bb570fa2" providerId="AD" clId="Web-{62546FD3-386B-412F-B055-1154028CB95A}" dt="2021-03-09T11:52:49.846" v="471"/>
          <ac:picMkLst>
            <pc:docMk/>
            <pc:sldMk cId="1145077568" sldId="282"/>
            <ac:picMk id="5" creationId="{F329A434-5D65-45CA-AB04-EB606CD794C7}"/>
          </ac:picMkLst>
        </pc:picChg>
        <pc:picChg chg="add mod">
          <ac:chgData name="Bissoondyal, Divita" userId="S::divita.bissoondyal@accenture.com::5cf9f5be-7b72-4e8b-856f-87e2bb570fa2" providerId="AD" clId="Web-{62546FD3-386B-412F-B055-1154028CB95A}" dt="2021-03-09T12:11:31.382" v="672" actId="14100"/>
          <ac:picMkLst>
            <pc:docMk/>
            <pc:sldMk cId="1145077568" sldId="282"/>
            <ac:picMk id="7" creationId="{042E1EF2-80D2-43C9-B7CA-6F443575146A}"/>
          </ac:picMkLst>
        </pc:picChg>
        <pc:picChg chg="add mod">
          <ac:chgData name="Bissoondyal, Divita" userId="S::divita.bissoondyal@accenture.com::5cf9f5be-7b72-4e8b-856f-87e2bb570fa2" providerId="AD" clId="Web-{62546FD3-386B-412F-B055-1154028CB95A}" dt="2021-03-09T12:11:40.960" v="674" actId="14100"/>
          <ac:picMkLst>
            <pc:docMk/>
            <pc:sldMk cId="1145077568" sldId="282"/>
            <ac:picMk id="8" creationId="{B9C024E4-0BB4-4AE0-83E2-868870DE26BE}"/>
          </ac:picMkLst>
        </pc:picChg>
        <pc:picChg chg="add mod modCrop">
          <ac:chgData name="Bissoondyal, Divita" userId="S::divita.bissoondyal@accenture.com::5cf9f5be-7b72-4e8b-856f-87e2bb570fa2" providerId="AD" clId="Web-{62546FD3-386B-412F-B055-1154028CB95A}" dt="2021-03-09T12:02:49.763" v="627" actId="1076"/>
          <ac:picMkLst>
            <pc:docMk/>
            <pc:sldMk cId="1145077568" sldId="282"/>
            <ac:picMk id="9" creationId="{E9006EB7-DC96-40DB-8EAB-96E172690900}"/>
          </ac:picMkLst>
        </pc:picChg>
      </pc:sldChg>
    </pc:docChg>
  </pc:docChgLst>
  <pc:docChgLst>
    <pc:chgData name="Jeebodh, Rajiv T." userId="S::rajiv.t.jeebodh@accenture.com::857a471d-1a86-4a78-b8ca-2bfc707d1729" providerId="AD" clId="Web-{EC82F3DB-D05C-428F-B0E5-F9A8C50647F3}"/>
    <pc:docChg chg="modSld">
      <pc:chgData name="Jeebodh, Rajiv T." userId="S::rajiv.t.jeebodh@accenture.com::857a471d-1a86-4a78-b8ca-2bfc707d1729" providerId="AD" clId="Web-{EC82F3DB-D05C-428F-B0E5-F9A8C50647F3}" dt="2021-03-10T12:45:21.276" v="5" actId="14100"/>
      <pc:docMkLst>
        <pc:docMk/>
      </pc:docMkLst>
      <pc:sldChg chg="addSp delSp modSp">
        <pc:chgData name="Jeebodh, Rajiv T." userId="S::rajiv.t.jeebodh@accenture.com::857a471d-1a86-4a78-b8ca-2bfc707d1729" providerId="AD" clId="Web-{EC82F3DB-D05C-428F-B0E5-F9A8C50647F3}" dt="2021-03-10T12:45:21.276" v="5" actId="14100"/>
        <pc:sldMkLst>
          <pc:docMk/>
          <pc:sldMk cId="196544069" sldId="274"/>
        </pc:sldMkLst>
        <pc:picChg chg="add mod">
          <ac:chgData name="Jeebodh, Rajiv T." userId="S::rajiv.t.jeebodh@accenture.com::857a471d-1a86-4a78-b8ca-2bfc707d1729" providerId="AD" clId="Web-{EC82F3DB-D05C-428F-B0E5-F9A8C50647F3}" dt="2021-03-10T12:45:21.276" v="5" actId="14100"/>
          <ac:picMkLst>
            <pc:docMk/>
            <pc:sldMk cId="196544069" sldId="274"/>
            <ac:picMk id="5" creationId="{F43F501F-D2BE-4E69-AC84-622D1E6E6D3F}"/>
          </ac:picMkLst>
        </pc:picChg>
        <pc:picChg chg="del mod">
          <ac:chgData name="Jeebodh, Rajiv T." userId="S::rajiv.t.jeebodh@accenture.com::857a471d-1a86-4a78-b8ca-2bfc707d1729" providerId="AD" clId="Web-{EC82F3DB-D05C-428F-B0E5-F9A8C50647F3}" dt="2021-03-10T12:45:02.291" v="1"/>
          <ac:picMkLst>
            <pc:docMk/>
            <pc:sldMk cId="196544069" sldId="274"/>
            <ac:picMk id="3074" creationId="{351867D9-17BA-4C8D-B0A1-AC4B631983D9}"/>
          </ac:picMkLst>
        </pc:picChg>
      </pc:sldChg>
    </pc:docChg>
  </pc:docChgLst>
  <pc:docChgLst>
    <pc:chgData name="Bissoondyal, Divita" userId="S::divita.bissoondyal@accenture.com::5cf9f5be-7b72-4e8b-856f-87e2bb570fa2" providerId="AD" clId="Web-{0799BE25-F90F-45D9-B772-618B5B79B999}"/>
    <pc:docChg chg="addSld modSld">
      <pc:chgData name="Bissoondyal, Divita" userId="S::divita.bissoondyal@accenture.com::5cf9f5be-7b72-4e8b-856f-87e2bb570fa2" providerId="AD" clId="Web-{0799BE25-F90F-45D9-B772-618B5B79B999}" dt="2021-03-09T11:03:13.844" v="10" actId="20577"/>
      <pc:docMkLst>
        <pc:docMk/>
      </pc:docMkLst>
      <pc:sldChg chg="modSp">
        <pc:chgData name="Bissoondyal, Divita" userId="S::divita.bissoondyal@accenture.com::5cf9f5be-7b72-4e8b-856f-87e2bb570fa2" providerId="AD" clId="Web-{0799BE25-F90F-45D9-B772-618B5B79B999}" dt="2021-03-09T11:01:26.794" v="2" actId="20577"/>
        <pc:sldMkLst>
          <pc:docMk/>
          <pc:sldMk cId="1190667290" sldId="279"/>
        </pc:sldMkLst>
        <pc:spChg chg="mod">
          <ac:chgData name="Bissoondyal, Divita" userId="S::divita.bissoondyal@accenture.com::5cf9f5be-7b72-4e8b-856f-87e2bb570fa2" providerId="AD" clId="Web-{0799BE25-F90F-45D9-B772-618B5B79B999}" dt="2021-03-09T11:01:26.794" v="2" actId="20577"/>
          <ac:spMkLst>
            <pc:docMk/>
            <pc:sldMk cId="1190667290" sldId="279"/>
            <ac:spMk id="6" creationId="{A16125FB-7F1C-4725-BA03-6D1C094DFC23}"/>
          </ac:spMkLst>
        </pc:spChg>
      </pc:sldChg>
      <pc:sldChg chg="modSp add replId">
        <pc:chgData name="Bissoondyal, Divita" userId="S::divita.bissoondyal@accenture.com::5cf9f5be-7b72-4e8b-856f-87e2bb570fa2" providerId="AD" clId="Web-{0799BE25-F90F-45D9-B772-618B5B79B999}" dt="2021-03-09T11:03:13.844" v="10" actId="20577"/>
        <pc:sldMkLst>
          <pc:docMk/>
          <pc:sldMk cId="1145077568" sldId="282"/>
        </pc:sldMkLst>
        <pc:spChg chg="mod">
          <ac:chgData name="Bissoondyal, Divita" userId="S::divita.bissoondyal@accenture.com::5cf9f5be-7b72-4e8b-856f-87e2bb570fa2" providerId="AD" clId="Web-{0799BE25-F90F-45D9-B772-618B5B79B999}" dt="2021-03-09T11:03:13.844" v="10" actId="20577"/>
          <ac:spMkLst>
            <pc:docMk/>
            <pc:sldMk cId="1145077568" sldId="282"/>
            <ac:spMk id="6" creationId="{A16125FB-7F1C-4725-BA03-6D1C094DFC23}"/>
          </ac:spMkLst>
        </pc:spChg>
      </pc:sldChg>
    </pc:docChg>
  </pc:docChgLst>
  <pc:docChgLst>
    <pc:chgData name="Bissoondyal, Divita" userId="S::divita.bissoondyal@accenture.com::5cf9f5be-7b72-4e8b-856f-87e2bb570fa2" providerId="AD" clId="Web-{290FC08A-0858-AF22-7D65-2917275B3DC3}"/>
    <pc:docChg chg="delSld modSld">
      <pc:chgData name="Bissoondyal, Divita" userId="S::divita.bissoondyal@accenture.com::5cf9f5be-7b72-4e8b-856f-87e2bb570fa2" providerId="AD" clId="Web-{290FC08A-0858-AF22-7D65-2917275B3DC3}" dt="2021-03-15T10:48:52.809" v="23" actId="20577"/>
      <pc:docMkLst>
        <pc:docMk/>
      </pc:docMkLst>
      <pc:sldChg chg="modSp">
        <pc:chgData name="Bissoondyal, Divita" userId="S::divita.bissoondyal@accenture.com::5cf9f5be-7b72-4e8b-856f-87e2bb570fa2" providerId="AD" clId="Web-{290FC08A-0858-AF22-7D65-2917275B3DC3}" dt="2021-03-15T10:48:46.590" v="21" actId="20577"/>
        <pc:sldMkLst>
          <pc:docMk/>
          <pc:sldMk cId="2839928800" sldId="266"/>
        </pc:sldMkLst>
        <pc:spChg chg="mod">
          <ac:chgData name="Bissoondyal, Divita" userId="S::divita.bissoondyal@accenture.com::5cf9f5be-7b72-4e8b-856f-87e2bb570fa2" providerId="AD" clId="Web-{290FC08A-0858-AF22-7D65-2917275B3DC3}" dt="2021-03-15T10:48:46.590" v="21" actId="20577"/>
          <ac:spMkLst>
            <pc:docMk/>
            <pc:sldMk cId="2839928800" sldId="266"/>
            <ac:spMk id="3" creationId="{5457BA41-ED48-4081-BDE5-D034FF4D2DCE}"/>
          </ac:spMkLst>
        </pc:spChg>
      </pc:sldChg>
      <pc:sldChg chg="modSp">
        <pc:chgData name="Bissoondyal, Divita" userId="S::divita.bissoondyal@accenture.com::5cf9f5be-7b72-4e8b-856f-87e2bb570fa2" providerId="AD" clId="Web-{290FC08A-0858-AF22-7D65-2917275B3DC3}" dt="2021-03-15T10:48:52.809" v="23" actId="20577"/>
        <pc:sldMkLst>
          <pc:docMk/>
          <pc:sldMk cId="3095655224" sldId="267"/>
        </pc:sldMkLst>
        <pc:spChg chg="mod">
          <ac:chgData name="Bissoondyal, Divita" userId="S::divita.bissoondyal@accenture.com::5cf9f5be-7b72-4e8b-856f-87e2bb570fa2" providerId="AD" clId="Web-{290FC08A-0858-AF22-7D65-2917275B3DC3}" dt="2021-03-15T10:48:52.809" v="23" actId="20577"/>
          <ac:spMkLst>
            <pc:docMk/>
            <pc:sldMk cId="3095655224" sldId="267"/>
            <ac:spMk id="3" creationId="{5457BA41-ED48-4081-BDE5-D034FF4D2DCE}"/>
          </ac:spMkLst>
        </pc:spChg>
      </pc:sldChg>
      <pc:sldChg chg="modSp del">
        <pc:chgData name="Bissoondyal, Divita" userId="S::divita.bissoondyal@accenture.com::5cf9f5be-7b72-4e8b-856f-87e2bb570fa2" providerId="AD" clId="Web-{290FC08A-0858-AF22-7D65-2917275B3DC3}" dt="2021-03-15T10:47:49.620" v="17"/>
        <pc:sldMkLst>
          <pc:docMk/>
          <pc:sldMk cId="89971697" sldId="284"/>
        </pc:sldMkLst>
        <pc:spChg chg="mod">
          <ac:chgData name="Bissoondyal, Divita" userId="S::divita.bissoondyal@accenture.com::5cf9f5be-7b72-4e8b-856f-87e2bb570fa2" providerId="AD" clId="Web-{290FC08A-0858-AF22-7D65-2917275B3DC3}" dt="2021-03-15T10:45:23.337" v="1" actId="20577"/>
          <ac:spMkLst>
            <pc:docMk/>
            <pc:sldMk cId="89971697" sldId="284"/>
            <ac:spMk id="3" creationId="{5457BA41-ED48-4081-BDE5-D034FF4D2DCE}"/>
          </ac:spMkLst>
        </pc:spChg>
      </pc:sldChg>
      <pc:sldChg chg="modSp del">
        <pc:chgData name="Bissoondyal, Divita" userId="S::divita.bissoondyal@accenture.com::5cf9f5be-7b72-4e8b-856f-87e2bb570fa2" providerId="AD" clId="Web-{290FC08A-0858-AF22-7D65-2917275B3DC3}" dt="2021-03-15T10:47:44.183" v="15"/>
        <pc:sldMkLst>
          <pc:docMk/>
          <pc:sldMk cId="1048496980" sldId="285"/>
        </pc:sldMkLst>
        <pc:spChg chg="mod">
          <ac:chgData name="Bissoondyal, Divita" userId="S::divita.bissoondyal@accenture.com::5cf9f5be-7b72-4e8b-856f-87e2bb570fa2" providerId="AD" clId="Web-{290FC08A-0858-AF22-7D65-2917275B3DC3}" dt="2021-03-15T10:45:38.321" v="5" actId="20577"/>
          <ac:spMkLst>
            <pc:docMk/>
            <pc:sldMk cId="1048496980" sldId="285"/>
            <ac:spMk id="3" creationId="{5457BA41-ED48-4081-BDE5-D034FF4D2DCE}"/>
          </ac:spMkLst>
        </pc:spChg>
      </pc:sldChg>
      <pc:sldChg chg="modSp del">
        <pc:chgData name="Bissoondyal, Divita" userId="S::divita.bissoondyal@accenture.com::5cf9f5be-7b72-4e8b-856f-87e2bb570fa2" providerId="AD" clId="Web-{290FC08A-0858-AF22-7D65-2917275B3DC3}" dt="2021-03-15T10:47:45.917" v="16"/>
        <pc:sldMkLst>
          <pc:docMk/>
          <pc:sldMk cId="2186036898" sldId="286"/>
        </pc:sldMkLst>
        <pc:spChg chg="mod">
          <ac:chgData name="Bissoondyal, Divita" userId="S::divita.bissoondyal@accenture.com::5cf9f5be-7b72-4e8b-856f-87e2bb570fa2" providerId="AD" clId="Web-{290FC08A-0858-AF22-7D65-2917275B3DC3}" dt="2021-03-15T10:45:29.571" v="3" actId="20577"/>
          <ac:spMkLst>
            <pc:docMk/>
            <pc:sldMk cId="2186036898" sldId="286"/>
            <ac:spMk id="3" creationId="{5457BA41-ED48-4081-BDE5-D034FF4D2DCE}"/>
          </ac:spMkLst>
        </pc:spChg>
      </pc:sldChg>
      <pc:sldChg chg="modSp del">
        <pc:chgData name="Bissoondyal, Divita" userId="S::divita.bissoondyal@accenture.com::5cf9f5be-7b72-4e8b-856f-87e2bb570fa2" providerId="AD" clId="Web-{290FC08A-0858-AF22-7D65-2917275B3DC3}" dt="2021-03-15T10:47:44.027" v="14"/>
        <pc:sldMkLst>
          <pc:docMk/>
          <pc:sldMk cId="3247161437" sldId="287"/>
        </pc:sldMkLst>
        <pc:spChg chg="mod">
          <ac:chgData name="Bissoondyal, Divita" userId="S::divita.bissoondyal@accenture.com::5cf9f5be-7b72-4e8b-856f-87e2bb570fa2" providerId="AD" clId="Web-{290FC08A-0858-AF22-7D65-2917275B3DC3}" dt="2021-03-15T10:45:47.368" v="7" actId="20577"/>
          <ac:spMkLst>
            <pc:docMk/>
            <pc:sldMk cId="3247161437" sldId="287"/>
            <ac:spMk id="3" creationId="{5457BA41-ED48-4081-BDE5-D034FF4D2DCE}"/>
          </ac:spMkLst>
        </pc:spChg>
      </pc:sldChg>
      <pc:sldChg chg="modSp del">
        <pc:chgData name="Bissoondyal, Divita" userId="S::divita.bissoondyal@accenture.com::5cf9f5be-7b72-4e8b-856f-87e2bb570fa2" providerId="AD" clId="Web-{290FC08A-0858-AF22-7D65-2917275B3DC3}" dt="2021-03-15T10:47:42.042" v="13"/>
        <pc:sldMkLst>
          <pc:docMk/>
          <pc:sldMk cId="600789050" sldId="288"/>
        </pc:sldMkLst>
        <pc:spChg chg="mod">
          <ac:chgData name="Bissoondyal, Divita" userId="S::divita.bissoondyal@accenture.com::5cf9f5be-7b72-4e8b-856f-87e2bb570fa2" providerId="AD" clId="Web-{290FC08A-0858-AF22-7D65-2917275B3DC3}" dt="2021-03-15T10:46:02.619" v="9" actId="20577"/>
          <ac:spMkLst>
            <pc:docMk/>
            <pc:sldMk cId="600789050" sldId="288"/>
            <ac:spMk id="3" creationId="{5457BA41-ED48-4081-BDE5-D034FF4D2DCE}"/>
          </ac:spMkLst>
        </pc:spChg>
      </pc:sldChg>
      <pc:sldChg chg="modSp del">
        <pc:chgData name="Bissoondyal, Divita" userId="S::divita.bissoondyal@accenture.com::5cf9f5be-7b72-4e8b-856f-87e2bb570fa2" providerId="AD" clId="Web-{290FC08A-0858-AF22-7D65-2917275B3DC3}" dt="2021-03-15T10:47:39.558" v="12"/>
        <pc:sldMkLst>
          <pc:docMk/>
          <pc:sldMk cId="4216424584" sldId="289"/>
        </pc:sldMkLst>
        <pc:spChg chg="mod">
          <ac:chgData name="Bissoondyal, Divita" userId="S::divita.bissoondyal@accenture.com::5cf9f5be-7b72-4e8b-856f-87e2bb570fa2" providerId="AD" clId="Web-{290FC08A-0858-AF22-7D65-2917275B3DC3}" dt="2021-03-15T10:46:08.775" v="11" actId="20577"/>
          <ac:spMkLst>
            <pc:docMk/>
            <pc:sldMk cId="4216424584" sldId="289"/>
            <ac:spMk id="3" creationId="{5457BA41-ED48-4081-BDE5-D034FF4D2DCE}"/>
          </ac:spMkLst>
        </pc:spChg>
      </pc:sldChg>
    </pc:docChg>
  </pc:docChgLst>
  <pc:docChgLst>
    <pc:chgData name="Bissoondyal, Divita" userId="S::divita.bissoondyal@accenture.com::5cf9f5be-7b72-4e8b-856f-87e2bb570fa2" providerId="AD" clId="Web-{AEF96B86-256E-444E-9A45-BEB1D6523C95}"/>
    <pc:docChg chg="modSld">
      <pc:chgData name="Bissoondyal, Divita" userId="S::divita.bissoondyal@accenture.com::5cf9f5be-7b72-4e8b-856f-87e2bb570fa2" providerId="AD" clId="Web-{AEF96B86-256E-444E-9A45-BEB1D6523C95}" dt="2021-03-09T10:56:57.566" v="12" actId="20577"/>
      <pc:docMkLst>
        <pc:docMk/>
      </pc:docMkLst>
      <pc:sldChg chg="modSp">
        <pc:chgData name="Bissoondyal, Divita" userId="S::divita.bissoondyal@accenture.com::5cf9f5be-7b72-4e8b-856f-87e2bb570fa2" providerId="AD" clId="Web-{AEF96B86-256E-444E-9A45-BEB1D6523C95}" dt="2021-03-09T10:56:57.566" v="12" actId="20577"/>
        <pc:sldMkLst>
          <pc:docMk/>
          <pc:sldMk cId="1190667290" sldId="279"/>
        </pc:sldMkLst>
        <pc:spChg chg="mod">
          <ac:chgData name="Bissoondyal, Divita" userId="S::divita.bissoondyal@accenture.com::5cf9f5be-7b72-4e8b-856f-87e2bb570fa2" providerId="AD" clId="Web-{AEF96B86-256E-444E-9A45-BEB1D6523C95}" dt="2021-03-09T10:56:57.566" v="12" actId="20577"/>
          <ac:spMkLst>
            <pc:docMk/>
            <pc:sldMk cId="1190667290" sldId="279"/>
            <ac:spMk id="6" creationId="{A16125FB-7F1C-4725-BA03-6D1C094DFC23}"/>
          </ac:spMkLst>
        </pc:spChg>
      </pc:sldChg>
      <pc:sldChg chg="modSp">
        <pc:chgData name="Bissoondyal, Divita" userId="S::divita.bissoondyal@accenture.com::5cf9f5be-7b72-4e8b-856f-87e2bb570fa2" providerId="AD" clId="Web-{AEF96B86-256E-444E-9A45-BEB1D6523C95}" dt="2021-03-09T10:56:31.159" v="1" actId="20577"/>
        <pc:sldMkLst>
          <pc:docMk/>
          <pc:sldMk cId="1050653347" sldId="281"/>
        </pc:sldMkLst>
        <pc:spChg chg="mod">
          <ac:chgData name="Bissoondyal, Divita" userId="S::divita.bissoondyal@accenture.com::5cf9f5be-7b72-4e8b-856f-87e2bb570fa2" providerId="AD" clId="Web-{AEF96B86-256E-444E-9A45-BEB1D6523C95}" dt="2021-03-09T10:56:31.159" v="1" actId="20577"/>
          <ac:spMkLst>
            <pc:docMk/>
            <pc:sldMk cId="1050653347" sldId="281"/>
            <ac:spMk id="6" creationId="{A16125FB-7F1C-4725-BA03-6D1C094DFC23}"/>
          </ac:spMkLst>
        </pc:spChg>
      </pc:sldChg>
    </pc:docChg>
  </pc:docChgLst>
  <pc:docChgLst>
    <pc:chgData name="Jeebodh, Rajiv T." userId="S::rajiv.t.jeebodh@accenture.com::857a471d-1a86-4a78-b8ca-2bfc707d1729" providerId="AD" clId="Web-{BEC030E2-B21D-40D8-9C5D-D5BC8D7ABD92}"/>
    <pc:docChg chg="modSld">
      <pc:chgData name="Jeebodh, Rajiv T." userId="S::rajiv.t.jeebodh@accenture.com::857a471d-1a86-4a78-b8ca-2bfc707d1729" providerId="AD" clId="Web-{BEC030E2-B21D-40D8-9C5D-D5BC8D7ABD92}" dt="2021-03-14T07:04:09.249" v="13" actId="20577"/>
      <pc:docMkLst>
        <pc:docMk/>
      </pc:docMkLst>
      <pc:sldChg chg="modSp">
        <pc:chgData name="Jeebodh, Rajiv T." userId="S::rajiv.t.jeebodh@accenture.com::857a471d-1a86-4a78-b8ca-2bfc707d1729" providerId="AD" clId="Web-{BEC030E2-B21D-40D8-9C5D-D5BC8D7ABD92}" dt="2021-03-14T06:48:26.121" v="1" actId="14100"/>
        <pc:sldMkLst>
          <pc:docMk/>
          <pc:sldMk cId="3659146035" sldId="270"/>
        </pc:sldMkLst>
        <pc:spChg chg="mod">
          <ac:chgData name="Jeebodh, Rajiv T." userId="S::rajiv.t.jeebodh@accenture.com::857a471d-1a86-4a78-b8ca-2bfc707d1729" providerId="AD" clId="Web-{BEC030E2-B21D-40D8-9C5D-D5BC8D7ABD92}" dt="2021-03-14T06:48:19.121" v="0" actId="14100"/>
          <ac:spMkLst>
            <pc:docMk/>
            <pc:sldMk cId="3659146035" sldId="270"/>
            <ac:spMk id="7" creationId="{2219D187-0B0B-49BE-A548-938C596C2495}"/>
          </ac:spMkLst>
        </pc:spChg>
        <pc:spChg chg="mod">
          <ac:chgData name="Jeebodh, Rajiv T." userId="S::rajiv.t.jeebodh@accenture.com::857a471d-1a86-4a78-b8ca-2bfc707d1729" providerId="AD" clId="Web-{BEC030E2-B21D-40D8-9C5D-D5BC8D7ABD92}" dt="2021-03-14T06:48:26.121" v="1" actId="14100"/>
          <ac:spMkLst>
            <pc:docMk/>
            <pc:sldMk cId="3659146035" sldId="270"/>
            <ac:spMk id="18" creationId="{252CB6DD-04AA-4AD3-BF34-75EEBA8B42BB}"/>
          </ac:spMkLst>
        </pc:spChg>
      </pc:sldChg>
      <pc:sldChg chg="modSp">
        <pc:chgData name="Jeebodh, Rajiv T." userId="S::rajiv.t.jeebodh@accenture.com::857a471d-1a86-4a78-b8ca-2bfc707d1729" providerId="AD" clId="Web-{BEC030E2-B21D-40D8-9C5D-D5BC8D7ABD92}" dt="2021-03-14T07:02:34.441" v="5" actId="20577"/>
        <pc:sldMkLst>
          <pc:docMk/>
          <pc:sldMk cId="1502250754" sldId="275"/>
        </pc:sldMkLst>
        <pc:spChg chg="mod">
          <ac:chgData name="Jeebodh, Rajiv T." userId="S::rajiv.t.jeebodh@accenture.com::857a471d-1a86-4a78-b8ca-2bfc707d1729" providerId="AD" clId="Web-{BEC030E2-B21D-40D8-9C5D-D5BC8D7ABD92}" dt="2021-03-14T07:02:34.441" v="5" actId="20577"/>
          <ac:spMkLst>
            <pc:docMk/>
            <pc:sldMk cId="1502250754" sldId="275"/>
            <ac:spMk id="3" creationId="{5457BA41-ED48-4081-BDE5-D034FF4D2DCE}"/>
          </ac:spMkLst>
        </pc:spChg>
      </pc:sldChg>
      <pc:sldChg chg="modSp">
        <pc:chgData name="Jeebodh, Rajiv T." userId="S::rajiv.t.jeebodh@accenture.com::857a471d-1a86-4a78-b8ca-2bfc707d1729" providerId="AD" clId="Web-{BEC030E2-B21D-40D8-9C5D-D5BC8D7ABD92}" dt="2021-03-14T07:04:09.249" v="13" actId="20577"/>
        <pc:sldMkLst>
          <pc:docMk/>
          <pc:sldMk cId="1631864851" sldId="277"/>
        </pc:sldMkLst>
        <pc:spChg chg="mod">
          <ac:chgData name="Jeebodh, Rajiv T." userId="S::rajiv.t.jeebodh@accenture.com::857a471d-1a86-4a78-b8ca-2bfc707d1729" providerId="AD" clId="Web-{BEC030E2-B21D-40D8-9C5D-D5BC8D7ABD92}" dt="2021-03-14T07:04:09.249" v="13" actId="20577"/>
          <ac:spMkLst>
            <pc:docMk/>
            <pc:sldMk cId="1631864851" sldId="277"/>
            <ac:spMk id="3" creationId="{5457BA41-ED48-4081-BDE5-D034FF4D2DCE}"/>
          </ac:spMkLst>
        </pc:spChg>
      </pc:sldChg>
    </pc:docChg>
  </pc:docChgLst>
  <pc:docChgLst>
    <pc:chgData name="Bissoondyal, Divita" userId="S::divita.bissoondyal@accenture.com::5cf9f5be-7b72-4e8b-856f-87e2bb570fa2" providerId="AD" clId="Web-{E6EE93CC-ADC9-F387-3EDB-30C416C8A93D}"/>
    <pc:docChg chg="addSld delSld modSld sldOrd">
      <pc:chgData name="Bissoondyal, Divita" userId="S::divita.bissoondyal@accenture.com::5cf9f5be-7b72-4e8b-856f-87e2bb570fa2" providerId="AD" clId="Web-{E6EE93CC-ADC9-F387-3EDB-30C416C8A93D}" dt="2021-03-10T15:16:25.404" v="467" actId="20577"/>
      <pc:docMkLst>
        <pc:docMk/>
      </pc:docMkLst>
      <pc:sldChg chg="addSp delSp modSp">
        <pc:chgData name="Bissoondyal, Divita" userId="S::divita.bissoondyal@accenture.com::5cf9f5be-7b72-4e8b-856f-87e2bb570fa2" providerId="AD" clId="Web-{E6EE93CC-ADC9-F387-3EDB-30C416C8A93D}" dt="2021-03-10T14:55:14.970" v="368" actId="1076"/>
        <pc:sldMkLst>
          <pc:docMk/>
          <pc:sldMk cId="3316685102" sldId="269"/>
        </pc:sldMkLst>
        <pc:picChg chg="add mod">
          <ac:chgData name="Bissoondyal, Divita" userId="S::divita.bissoondyal@accenture.com::5cf9f5be-7b72-4e8b-856f-87e2bb570fa2" providerId="AD" clId="Web-{E6EE93CC-ADC9-F387-3EDB-30C416C8A93D}" dt="2021-03-10T14:55:03.533" v="363" actId="14100"/>
          <ac:picMkLst>
            <pc:docMk/>
            <pc:sldMk cId="3316685102" sldId="269"/>
            <ac:picMk id="5" creationId="{E6F3A981-FA5B-41B6-AC4C-C53FD2F34B83}"/>
          </ac:picMkLst>
        </pc:picChg>
        <pc:picChg chg="add mod">
          <ac:chgData name="Bissoondyal, Divita" userId="S::divita.bissoondyal@accenture.com::5cf9f5be-7b72-4e8b-856f-87e2bb570fa2" providerId="AD" clId="Web-{E6EE93CC-ADC9-F387-3EDB-30C416C8A93D}" dt="2021-03-10T14:55:14.970" v="368" actId="1076"/>
          <ac:picMkLst>
            <pc:docMk/>
            <pc:sldMk cId="3316685102" sldId="269"/>
            <ac:picMk id="6" creationId="{D142C811-523C-4C02-AE07-81B1527B44A2}"/>
          </ac:picMkLst>
        </pc:picChg>
        <pc:picChg chg="del mod">
          <ac:chgData name="Bissoondyal, Divita" userId="S::divita.bissoondyal@accenture.com::5cf9f5be-7b72-4e8b-856f-87e2bb570fa2" providerId="AD" clId="Web-{E6EE93CC-ADC9-F387-3EDB-30C416C8A93D}" dt="2021-03-10T14:55:08.033" v="364"/>
          <ac:picMkLst>
            <pc:docMk/>
            <pc:sldMk cId="3316685102" sldId="269"/>
            <ac:picMk id="9218" creationId="{54F9E182-65AD-4C7D-96B6-39943B0EF850}"/>
          </ac:picMkLst>
        </pc:picChg>
      </pc:sldChg>
      <pc:sldChg chg="modSp">
        <pc:chgData name="Bissoondyal, Divita" userId="S::divita.bissoondyal@accenture.com::5cf9f5be-7b72-4e8b-856f-87e2bb570fa2" providerId="AD" clId="Web-{E6EE93CC-ADC9-F387-3EDB-30C416C8A93D}" dt="2021-03-10T14:24:38.524" v="3" actId="20577"/>
        <pc:sldMkLst>
          <pc:docMk/>
          <pc:sldMk cId="1502250754" sldId="275"/>
        </pc:sldMkLst>
        <pc:spChg chg="mod">
          <ac:chgData name="Bissoondyal, Divita" userId="S::divita.bissoondyal@accenture.com::5cf9f5be-7b72-4e8b-856f-87e2bb570fa2" providerId="AD" clId="Web-{E6EE93CC-ADC9-F387-3EDB-30C416C8A93D}" dt="2021-03-10T14:24:38.524" v="3" actId="20577"/>
          <ac:spMkLst>
            <pc:docMk/>
            <pc:sldMk cId="1502250754" sldId="275"/>
            <ac:spMk id="4" creationId="{C66B6DFE-A436-4F64-AE34-B850205CAB37}"/>
          </ac:spMkLst>
        </pc:spChg>
      </pc:sldChg>
      <pc:sldChg chg="modSp">
        <pc:chgData name="Bissoondyal, Divita" userId="S::divita.bissoondyal@accenture.com::5cf9f5be-7b72-4e8b-856f-87e2bb570fa2" providerId="AD" clId="Web-{E6EE93CC-ADC9-F387-3EDB-30C416C8A93D}" dt="2021-03-10T14:35:08.132" v="180" actId="1076"/>
        <pc:sldMkLst>
          <pc:docMk/>
          <pc:sldMk cId="3883001296" sldId="276"/>
        </pc:sldMkLst>
        <pc:spChg chg="mod">
          <ac:chgData name="Bissoondyal, Divita" userId="S::divita.bissoondyal@accenture.com::5cf9f5be-7b72-4e8b-856f-87e2bb570fa2" providerId="AD" clId="Web-{E6EE93CC-ADC9-F387-3EDB-30C416C8A93D}" dt="2021-03-10T14:32:41.316" v="165" actId="20577"/>
          <ac:spMkLst>
            <pc:docMk/>
            <pc:sldMk cId="3883001296" sldId="276"/>
            <ac:spMk id="4" creationId="{C66B6DFE-A436-4F64-AE34-B850205CAB37}"/>
          </ac:spMkLst>
        </pc:spChg>
        <pc:picChg chg="mod">
          <ac:chgData name="Bissoondyal, Divita" userId="S::divita.bissoondyal@accenture.com::5cf9f5be-7b72-4e8b-856f-87e2bb570fa2" providerId="AD" clId="Web-{E6EE93CC-ADC9-F387-3EDB-30C416C8A93D}" dt="2021-03-10T14:35:08.132" v="180" actId="1076"/>
          <ac:picMkLst>
            <pc:docMk/>
            <pc:sldMk cId="3883001296" sldId="276"/>
            <ac:picMk id="5" creationId="{4CA296C5-C7C3-4838-8750-55F4340B34C1}"/>
          </ac:picMkLst>
        </pc:picChg>
      </pc:sldChg>
      <pc:sldChg chg="addSp modSp">
        <pc:chgData name="Bissoondyal, Divita" userId="S::divita.bissoondyal@accenture.com::5cf9f5be-7b72-4e8b-856f-87e2bb570fa2" providerId="AD" clId="Web-{E6EE93CC-ADC9-F387-3EDB-30C416C8A93D}" dt="2021-03-10T14:34:42.522" v="179" actId="14100"/>
        <pc:sldMkLst>
          <pc:docMk/>
          <pc:sldMk cId="1631864851" sldId="277"/>
        </pc:sldMkLst>
        <pc:spChg chg="mod">
          <ac:chgData name="Bissoondyal, Divita" userId="S::divita.bissoondyal@accenture.com::5cf9f5be-7b72-4e8b-856f-87e2bb570fa2" providerId="AD" clId="Web-{E6EE93CC-ADC9-F387-3EDB-30C416C8A93D}" dt="2021-03-10T14:31:46.034" v="161" actId="20577"/>
          <ac:spMkLst>
            <pc:docMk/>
            <pc:sldMk cId="1631864851" sldId="277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E6EE93CC-ADC9-F387-3EDB-30C416C8A93D}" dt="2021-03-10T14:31:58.971" v="162" actId="20577"/>
          <ac:spMkLst>
            <pc:docMk/>
            <pc:sldMk cId="1631864851" sldId="277"/>
            <ac:spMk id="4" creationId="{C66B6DFE-A436-4F64-AE34-B850205CAB37}"/>
          </ac:spMkLst>
        </pc:spChg>
        <pc:picChg chg="add mod">
          <ac:chgData name="Bissoondyal, Divita" userId="S::divita.bissoondyal@accenture.com::5cf9f5be-7b72-4e8b-856f-87e2bb570fa2" providerId="AD" clId="Web-{E6EE93CC-ADC9-F387-3EDB-30C416C8A93D}" dt="2021-03-10T14:34:36.240" v="177" actId="14100"/>
          <ac:picMkLst>
            <pc:docMk/>
            <pc:sldMk cId="1631864851" sldId="277"/>
            <ac:picMk id="5" creationId="{B67E8F82-4011-43E8-BD35-C801C9C8D2CC}"/>
          </ac:picMkLst>
        </pc:picChg>
        <pc:picChg chg="mod">
          <ac:chgData name="Bissoondyal, Divita" userId="S::divita.bissoondyal@accenture.com::5cf9f5be-7b72-4e8b-856f-87e2bb570fa2" providerId="AD" clId="Web-{E6EE93CC-ADC9-F387-3EDB-30C416C8A93D}" dt="2021-03-10T14:34:42.522" v="179" actId="14100"/>
          <ac:picMkLst>
            <pc:docMk/>
            <pc:sldMk cId="1631864851" sldId="277"/>
            <ac:picMk id="6150" creationId="{BD73D28B-DEA0-4B2A-B435-C460B8D740FB}"/>
          </ac:picMkLst>
        </pc:picChg>
      </pc:sldChg>
      <pc:sldChg chg="addSp delSp modSp">
        <pc:chgData name="Bissoondyal, Divita" userId="S::divita.bissoondyal@accenture.com::5cf9f5be-7b72-4e8b-856f-87e2bb570fa2" providerId="AD" clId="Web-{E6EE93CC-ADC9-F387-3EDB-30C416C8A93D}" dt="2021-03-10T14:50:17.339" v="356" actId="1076"/>
        <pc:sldMkLst>
          <pc:docMk/>
          <pc:sldMk cId="1190667290" sldId="279"/>
        </pc:sldMkLst>
        <pc:spChg chg="mod">
          <ac:chgData name="Bissoondyal, Divita" userId="S::divita.bissoondyal@accenture.com::5cf9f5be-7b72-4e8b-856f-87e2bb570fa2" providerId="AD" clId="Web-{E6EE93CC-ADC9-F387-3EDB-30C416C8A93D}" dt="2021-03-10T14:42:03.750" v="282" actId="20577"/>
          <ac:spMkLst>
            <pc:docMk/>
            <pc:sldMk cId="1190667290" sldId="279"/>
            <ac:spMk id="4" creationId="{C66B6DFE-A436-4F64-AE34-B850205CAB37}"/>
          </ac:spMkLst>
        </pc:spChg>
        <pc:spChg chg="mod">
          <ac:chgData name="Bissoondyal, Divita" userId="S::divita.bissoondyal@accenture.com::5cf9f5be-7b72-4e8b-856f-87e2bb570fa2" providerId="AD" clId="Web-{E6EE93CC-ADC9-F387-3EDB-30C416C8A93D}" dt="2021-03-10T14:45:24.926" v="317" actId="20577"/>
          <ac:spMkLst>
            <pc:docMk/>
            <pc:sldMk cId="1190667290" sldId="279"/>
            <ac:spMk id="6" creationId="{A16125FB-7F1C-4725-BA03-6D1C094DFC23}"/>
          </ac:spMkLst>
        </pc:spChg>
        <pc:picChg chg="add mod">
          <ac:chgData name="Bissoondyal, Divita" userId="S::divita.bissoondyal@accenture.com::5cf9f5be-7b72-4e8b-856f-87e2bb570fa2" providerId="AD" clId="Web-{E6EE93CC-ADC9-F387-3EDB-30C416C8A93D}" dt="2021-03-10T14:45:35.208" v="322" actId="1076"/>
          <ac:picMkLst>
            <pc:docMk/>
            <pc:sldMk cId="1190667290" sldId="279"/>
            <ac:picMk id="3" creationId="{4260C2FF-CA4D-418A-B5EE-E2ABA2E514E9}"/>
          </ac:picMkLst>
        </pc:picChg>
        <pc:picChg chg="mod">
          <ac:chgData name="Bissoondyal, Divita" userId="S::divita.bissoondyal@accenture.com::5cf9f5be-7b72-4e8b-856f-87e2bb570fa2" providerId="AD" clId="Web-{E6EE93CC-ADC9-F387-3EDB-30C416C8A93D}" dt="2021-03-10T14:50:17.339" v="356" actId="1076"/>
          <ac:picMkLst>
            <pc:docMk/>
            <pc:sldMk cId="1190667290" sldId="279"/>
            <ac:picMk id="5" creationId="{BA881F05-8504-452E-8394-CF9B6BEC299E}"/>
          </ac:picMkLst>
        </pc:picChg>
        <pc:picChg chg="add mod modCrop">
          <ac:chgData name="Bissoondyal, Divita" userId="S::divita.bissoondyal@accenture.com::5cf9f5be-7b72-4e8b-856f-87e2bb570fa2" providerId="AD" clId="Web-{E6EE93CC-ADC9-F387-3EDB-30C416C8A93D}" dt="2021-03-10T14:49:40.526" v="349" actId="14100"/>
          <ac:picMkLst>
            <pc:docMk/>
            <pc:sldMk cId="1190667290" sldId="279"/>
            <ac:picMk id="7" creationId="{548A5129-5B89-44EA-800B-4BB3AC16B99F}"/>
          </ac:picMkLst>
        </pc:picChg>
        <pc:picChg chg="add mod">
          <ac:chgData name="Bissoondyal, Divita" userId="S::divita.bissoondyal@accenture.com::5cf9f5be-7b72-4e8b-856f-87e2bb570fa2" providerId="AD" clId="Web-{E6EE93CC-ADC9-F387-3EDB-30C416C8A93D}" dt="2021-03-10T14:49:09.978" v="344" actId="1076"/>
          <ac:picMkLst>
            <pc:docMk/>
            <pc:sldMk cId="1190667290" sldId="279"/>
            <ac:picMk id="8" creationId="{0633FF5F-138B-456C-B1AD-86BB178BAD4A}"/>
          </ac:picMkLst>
        </pc:picChg>
        <pc:picChg chg="del mod">
          <ac:chgData name="Bissoondyal, Divita" userId="S::divita.bissoondyal@accenture.com::5cf9f5be-7b72-4e8b-856f-87e2bb570fa2" providerId="AD" clId="Web-{E6EE93CC-ADC9-F387-3EDB-30C416C8A93D}" dt="2021-03-10T14:46:49.444" v="327"/>
          <ac:picMkLst>
            <pc:docMk/>
            <pc:sldMk cId="1190667290" sldId="279"/>
            <ac:picMk id="9" creationId="{C8B415EC-3027-48B7-B9D8-7DDB635BB7A4}"/>
          </ac:picMkLst>
        </pc:picChg>
        <pc:picChg chg="del mod">
          <ac:chgData name="Bissoondyal, Divita" userId="S::divita.bissoondyal@accenture.com::5cf9f5be-7b72-4e8b-856f-87e2bb570fa2" providerId="AD" clId="Web-{E6EE93CC-ADC9-F387-3EDB-30C416C8A93D}" dt="2021-03-10T14:45:26.645" v="318"/>
          <ac:picMkLst>
            <pc:docMk/>
            <pc:sldMk cId="1190667290" sldId="279"/>
            <ac:picMk id="10" creationId="{1247F53D-180C-4087-A9BC-75029826995D}"/>
          </ac:picMkLst>
        </pc:picChg>
        <pc:picChg chg="add mod modCrop">
          <ac:chgData name="Bissoondyal, Divita" userId="S::divita.bissoondyal@accenture.com::5cf9f5be-7b72-4e8b-856f-87e2bb570fa2" providerId="AD" clId="Web-{E6EE93CC-ADC9-F387-3EDB-30C416C8A93D}" dt="2021-03-10T14:50:01.417" v="352" actId="14100"/>
          <ac:picMkLst>
            <pc:docMk/>
            <pc:sldMk cId="1190667290" sldId="279"/>
            <ac:picMk id="11" creationId="{27C4ABD8-AC76-4016-BCEE-533793CF5B56}"/>
          </ac:picMkLst>
        </pc:picChg>
      </pc:sldChg>
      <pc:sldChg chg="modSp">
        <pc:chgData name="Bissoondyal, Divita" userId="S::divita.bissoondyal@accenture.com::5cf9f5be-7b72-4e8b-856f-87e2bb570fa2" providerId="AD" clId="Web-{E6EE93CC-ADC9-F387-3EDB-30C416C8A93D}" dt="2021-03-10T14:41:54.906" v="277" actId="20577"/>
        <pc:sldMkLst>
          <pc:docMk/>
          <pc:sldMk cId="1050653347" sldId="281"/>
        </pc:sldMkLst>
        <pc:spChg chg="mod">
          <ac:chgData name="Bissoondyal, Divita" userId="S::divita.bissoondyal@accenture.com::5cf9f5be-7b72-4e8b-856f-87e2bb570fa2" providerId="AD" clId="Web-{E6EE93CC-ADC9-F387-3EDB-30C416C8A93D}" dt="2021-03-10T14:41:13.858" v="267" actId="20577"/>
          <ac:spMkLst>
            <pc:docMk/>
            <pc:sldMk cId="1050653347" sldId="281"/>
            <ac:spMk id="4" creationId="{C66B6DFE-A436-4F64-AE34-B850205CAB37}"/>
          </ac:spMkLst>
        </pc:spChg>
        <pc:spChg chg="mod">
          <ac:chgData name="Bissoondyal, Divita" userId="S::divita.bissoondyal@accenture.com::5cf9f5be-7b72-4e8b-856f-87e2bb570fa2" providerId="AD" clId="Web-{E6EE93CC-ADC9-F387-3EDB-30C416C8A93D}" dt="2021-03-10T14:41:54.906" v="277" actId="20577"/>
          <ac:spMkLst>
            <pc:docMk/>
            <pc:sldMk cId="1050653347" sldId="281"/>
            <ac:spMk id="6" creationId="{A16125FB-7F1C-4725-BA03-6D1C094DFC23}"/>
          </ac:spMkLst>
        </pc:spChg>
        <pc:picChg chg="mod">
          <ac:chgData name="Bissoondyal, Divita" userId="S::divita.bissoondyal@accenture.com::5cf9f5be-7b72-4e8b-856f-87e2bb570fa2" providerId="AD" clId="Web-{E6EE93CC-ADC9-F387-3EDB-30C416C8A93D}" dt="2021-03-10T14:41:45.078" v="276" actId="1076"/>
          <ac:picMkLst>
            <pc:docMk/>
            <pc:sldMk cId="1050653347" sldId="281"/>
            <ac:picMk id="8" creationId="{B13D7B0E-D6B3-40C0-AA50-C373D5E0F762}"/>
          </ac:picMkLst>
        </pc:picChg>
      </pc:sldChg>
      <pc:sldChg chg="addSp modSp">
        <pc:chgData name="Bissoondyal, Divita" userId="S::divita.bissoondyal@accenture.com::5cf9f5be-7b72-4e8b-856f-87e2bb570fa2" providerId="AD" clId="Web-{E6EE93CC-ADC9-F387-3EDB-30C416C8A93D}" dt="2021-03-10T14:40:50.889" v="257" actId="20577"/>
        <pc:sldMkLst>
          <pc:docMk/>
          <pc:sldMk cId="1145077568" sldId="282"/>
        </pc:sldMkLst>
        <pc:spChg chg="mod">
          <ac:chgData name="Bissoondyal, Divita" userId="S::divita.bissoondyal@accenture.com::5cf9f5be-7b72-4e8b-856f-87e2bb570fa2" providerId="AD" clId="Web-{E6EE93CC-ADC9-F387-3EDB-30C416C8A93D}" dt="2021-03-10T14:35:47.851" v="198" actId="20577"/>
          <ac:spMkLst>
            <pc:docMk/>
            <pc:sldMk cId="1145077568" sldId="282"/>
            <ac:spMk id="4" creationId="{C66B6DFE-A436-4F64-AE34-B850205CAB37}"/>
          </ac:spMkLst>
        </pc:spChg>
        <pc:spChg chg="add mod">
          <ac:chgData name="Bissoondyal, Divita" userId="S::divita.bissoondyal@accenture.com::5cf9f5be-7b72-4e8b-856f-87e2bb570fa2" providerId="AD" clId="Web-{E6EE93CC-ADC9-F387-3EDB-30C416C8A93D}" dt="2021-03-10T14:39:31.934" v="250"/>
          <ac:spMkLst>
            <pc:docMk/>
            <pc:sldMk cId="1145077568" sldId="282"/>
            <ac:spMk id="5" creationId="{CBD903ED-6ABA-4C94-A70A-5EB0BCBFD304}"/>
          </ac:spMkLst>
        </pc:spChg>
        <pc:spChg chg="mod">
          <ac:chgData name="Bissoondyal, Divita" userId="S::divita.bissoondyal@accenture.com::5cf9f5be-7b72-4e8b-856f-87e2bb570fa2" providerId="AD" clId="Web-{E6EE93CC-ADC9-F387-3EDB-30C416C8A93D}" dt="2021-03-10T14:40:50.889" v="257" actId="20577"/>
          <ac:spMkLst>
            <pc:docMk/>
            <pc:sldMk cId="1145077568" sldId="282"/>
            <ac:spMk id="6" creationId="{A16125FB-7F1C-4725-BA03-6D1C094DFC23}"/>
          </ac:spMkLst>
        </pc:spChg>
        <pc:picChg chg="add mod">
          <ac:chgData name="Bissoondyal, Divita" userId="S::divita.bissoondyal@accenture.com::5cf9f5be-7b72-4e8b-856f-87e2bb570fa2" providerId="AD" clId="Web-{E6EE93CC-ADC9-F387-3EDB-30C416C8A93D}" dt="2021-03-10T14:38:39.636" v="245" actId="1076"/>
          <ac:picMkLst>
            <pc:docMk/>
            <pc:sldMk cId="1145077568" sldId="282"/>
            <ac:picMk id="3" creationId="{2DE6E06B-67EA-4ECB-AD08-1486FB9802DB}"/>
          </ac:picMkLst>
        </pc:picChg>
        <pc:picChg chg="mod">
          <ac:chgData name="Bissoondyal, Divita" userId="S::divita.bissoondyal@accenture.com::5cf9f5be-7b72-4e8b-856f-87e2bb570fa2" providerId="AD" clId="Web-{E6EE93CC-ADC9-F387-3EDB-30C416C8A93D}" dt="2021-03-10T14:40:38.014" v="255" actId="14100"/>
          <ac:picMkLst>
            <pc:docMk/>
            <pc:sldMk cId="1145077568" sldId="282"/>
            <ac:picMk id="7" creationId="{042E1EF2-80D2-43C9-B7CA-6F443575146A}"/>
          </ac:picMkLst>
        </pc:picChg>
        <pc:picChg chg="mod">
          <ac:chgData name="Bissoondyal, Divita" userId="S::divita.bissoondyal@accenture.com::5cf9f5be-7b72-4e8b-856f-87e2bb570fa2" providerId="AD" clId="Web-{E6EE93CC-ADC9-F387-3EDB-30C416C8A93D}" dt="2021-03-10T14:40:30.889" v="253" actId="14100"/>
          <ac:picMkLst>
            <pc:docMk/>
            <pc:sldMk cId="1145077568" sldId="282"/>
            <ac:picMk id="8" creationId="{B9C024E4-0BB4-4AE0-83E2-868870DE26BE}"/>
          </ac:picMkLst>
        </pc:picChg>
        <pc:picChg chg="mod">
          <ac:chgData name="Bissoondyal, Divita" userId="S::divita.bissoondyal@accenture.com::5cf9f5be-7b72-4e8b-856f-87e2bb570fa2" providerId="AD" clId="Web-{E6EE93CC-ADC9-F387-3EDB-30C416C8A93D}" dt="2021-03-10T14:40:25.154" v="252" actId="14100"/>
          <ac:picMkLst>
            <pc:docMk/>
            <pc:sldMk cId="1145077568" sldId="282"/>
            <ac:picMk id="9" creationId="{E9006EB7-DC96-40DB-8EAB-96E172690900}"/>
          </ac:picMkLst>
        </pc:picChg>
      </pc:sldChg>
      <pc:sldChg chg="new del">
        <pc:chgData name="Bissoondyal, Divita" userId="S::divita.bissoondyal@accenture.com::5cf9f5be-7b72-4e8b-856f-87e2bb570fa2" providerId="AD" clId="Web-{E6EE93CC-ADC9-F387-3EDB-30C416C8A93D}" dt="2021-03-10T14:55:54.081" v="372"/>
        <pc:sldMkLst>
          <pc:docMk/>
          <pc:sldMk cId="2138443225" sldId="283"/>
        </pc:sldMkLst>
      </pc:sldChg>
      <pc:sldChg chg="addSp delSp modSp add ord replId">
        <pc:chgData name="Bissoondyal, Divita" userId="S::divita.bissoondyal@accenture.com::5cf9f5be-7b72-4e8b-856f-87e2bb570fa2" providerId="AD" clId="Web-{E6EE93CC-ADC9-F387-3EDB-30C416C8A93D}" dt="2021-03-10T14:58:52.084" v="418" actId="20577"/>
        <pc:sldMkLst>
          <pc:docMk/>
          <pc:sldMk cId="89971697" sldId="284"/>
        </pc:sldMkLst>
        <pc:spChg chg="mod">
          <ac:chgData name="Bissoondyal, Divita" userId="S::divita.bissoondyal@accenture.com::5cf9f5be-7b72-4e8b-856f-87e2bb570fa2" providerId="AD" clId="Web-{E6EE93CC-ADC9-F387-3EDB-30C416C8A93D}" dt="2021-03-10T14:58:52.084" v="418" actId="20577"/>
          <ac:spMkLst>
            <pc:docMk/>
            <pc:sldMk cId="89971697" sldId="284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E6EE93CC-ADC9-F387-3EDB-30C416C8A93D}" dt="2021-03-10T14:57:31.286" v="401" actId="20577"/>
          <ac:spMkLst>
            <pc:docMk/>
            <pc:sldMk cId="89971697" sldId="284"/>
            <ac:spMk id="4" creationId="{C66B6DFE-A436-4F64-AE34-B850205CAB37}"/>
          </ac:spMkLst>
        </pc:spChg>
        <pc:picChg chg="add del">
          <ac:chgData name="Bissoondyal, Divita" userId="S::divita.bissoondyal@accenture.com::5cf9f5be-7b72-4e8b-856f-87e2bb570fa2" providerId="AD" clId="Web-{E6EE93CC-ADC9-F387-3EDB-30C416C8A93D}" dt="2021-03-10T14:58:17.912" v="410"/>
          <ac:picMkLst>
            <pc:docMk/>
            <pc:sldMk cId="89971697" sldId="284"/>
            <ac:picMk id="5" creationId="{4CA296C5-C7C3-4838-8750-55F4340B34C1}"/>
          </ac:picMkLst>
        </pc:picChg>
        <pc:picChg chg="add del">
          <ac:chgData name="Bissoondyal, Divita" userId="S::divita.bissoondyal@accenture.com::5cf9f5be-7b72-4e8b-856f-87e2bb570fa2" providerId="AD" clId="Web-{E6EE93CC-ADC9-F387-3EDB-30C416C8A93D}" dt="2021-03-10T14:58:17.974" v="411"/>
          <ac:picMkLst>
            <pc:docMk/>
            <pc:sldMk cId="89971697" sldId="284"/>
            <ac:picMk id="5122" creationId="{B6AA39D4-F10B-4637-9751-986B2B451362}"/>
          </ac:picMkLst>
        </pc:picChg>
      </pc:sldChg>
      <pc:sldChg chg="modSp add replId">
        <pc:chgData name="Bissoondyal, Divita" userId="S::divita.bissoondyal@accenture.com::5cf9f5be-7b72-4e8b-856f-87e2bb570fa2" providerId="AD" clId="Web-{E6EE93CC-ADC9-F387-3EDB-30C416C8A93D}" dt="2021-03-10T15:00:42.837" v="430" actId="20577"/>
        <pc:sldMkLst>
          <pc:docMk/>
          <pc:sldMk cId="1048496980" sldId="285"/>
        </pc:sldMkLst>
        <pc:spChg chg="mod">
          <ac:chgData name="Bissoondyal, Divita" userId="S::divita.bissoondyal@accenture.com::5cf9f5be-7b72-4e8b-856f-87e2bb570fa2" providerId="AD" clId="Web-{E6EE93CC-ADC9-F387-3EDB-30C416C8A93D}" dt="2021-03-10T15:00:42.837" v="430" actId="20577"/>
          <ac:spMkLst>
            <pc:docMk/>
            <pc:sldMk cId="1048496980" sldId="285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E6EE93CC-ADC9-F387-3EDB-30C416C8A93D}" dt="2021-03-10T14:59:19.429" v="425" actId="20577"/>
          <ac:spMkLst>
            <pc:docMk/>
            <pc:sldMk cId="1048496980" sldId="285"/>
            <ac:spMk id="4" creationId="{C66B6DFE-A436-4F64-AE34-B850205CAB37}"/>
          </ac:spMkLst>
        </pc:spChg>
      </pc:sldChg>
      <pc:sldChg chg="modSp add replId">
        <pc:chgData name="Bissoondyal, Divita" userId="S::divita.bissoondyal@accenture.com::5cf9f5be-7b72-4e8b-856f-87e2bb570fa2" providerId="AD" clId="Web-{E6EE93CC-ADC9-F387-3EDB-30C416C8A93D}" dt="2021-03-10T15:06:27.688" v="447" actId="20577"/>
        <pc:sldMkLst>
          <pc:docMk/>
          <pc:sldMk cId="2186036898" sldId="286"/>
        </pc:sldMkLst>
        <pc:spChg chg="mod">
          <ac:chgData name="Bissoondyal, Divita" userId="S::divita.bissoondyal@accenture.com::5cf9f5be-7b72-4e8b-856f-87e2bb570fa2" providerId="AD" clId="Web-{E6EE93CC-ADC9-F387-3EDB-30C416C8A93D}" dt="2021-03-10T15:06:27.688" v="447" actId="20577"/>
          <ac:spMkLst>
            <pc:docMk/>
            <pc:sldMk cId="2186036898" sldId="286"/>
            <ac:spMk id="3" creationId="{5457BA41-ED48-4081-BDE5-D034FF4D2DCE}"/>
          </ac:spMkLst>
        </pc:spChg>
      </pc:sldChg>
      <pc:sldChg chg="modSp add replId">
        <pc:chgData name="Bissoondyal, Divita" userId="S::divita.bissoondyal@accenture.com::5cf9f5be-7b72-4e8b-856f-87e2bb570fa2" providerId="AD" clId="Web-{E6EE93CC-ADC9-F387-3EDB-30C416C8A93D}" dt="2021-03-10T15:16:25.404" v="467" actId="20577"/>
        <pc:sldMkLst>
          <pc:docMk/>
          <pc:sldMk cId="3247161437" sldId="287"/>
        </pc:sldMkLst>
        <pc:spChg chg="mod">
          <ac:chgData name="Bissoondyal, Divita" userId="S::divita.bissoondyal@accenture.com::5cf9f5be-7b72-4e8b-856f-87e2bb570fa2" providerId="AD" clId="Web-{E6EE93CC-ADC9-F387-3EDB-30C416C8A93D}" dt="2021-03-10T15:16:25.404" v="467" actId="20577"/>
          <ac:spMkLst>
            <pc:docMk/>
            <pc:sldMk cId="3247161437" sldId="287"/>
            <ac:spMk id="3" creationId="{5457BA41-ED48-4081-BDE5-D034FF4D2DCE}"/>
          </ac:spMkLst>
        </pc:spChg>
      </pc:sldChg>
      <pc:sldChg chg="modSp add replId">
        <pc:chgData name="Bissoondyal, Divita" userId="S::divita.bissoondyal@accenture.com::5cf9f5be-7b72-4e8b-856f-87e2bb570fa2" providerId="AD" clId="Web-{E6EE93CC-ADC9-F387-3EDB-30C416C8A93D}" dt="2021-03-10T15:02:40.058" v="444"/>
        <pc:sldMkLst>
          <pc:docMk/>
          <pc:sldMk cId="600789050" sldId="288"/>
        </pc:sldMkLst>
        <pc:spChg chg="mod">
          <ac:chgData name="Bissoondyal, Divita" userId="S::divita.bissoondyal@accenture.com::5cf9f5be-7b72-4e8b-856f-87e2bb570fa2" providerId="AD" clId="Web-{E6EE93CC-ADC9-F387-3EDB-30C416C8A93D}" dt="2021-03-10T15:02:40.058" v="444"/>
          <ac:spMkLst>
            <pc:docMk/>
            <pc:sldMk cId="600789050" sldId="288"/>
            <ac:spMk id="3" creationId="{5457BA41-ED48-4081-BDE5-D034FF4D2DCE}"/>
          </ac:spMkLst>
        </pc:spChg>
      </pc:sldChg>
      <pc:sldChg chg="modSp add replId">
        <pc:chgData name="Bissoondyal, Divita" userId="S::divita.bissoondyal@accenture.com::5cf9f5be-7b72-4e8b-856f-87e2bb570fa2" providerId="AD" clId="Web-{E6EE93CC-ADC9-F387-3EDB-30C416C8A93D}" dt="2021-03-10T15:15:39.231" v="465"/>
        <pc:sldMkLst>
          <pc:docMk/>
          <pc:sldMk cId="4216424584" sldId="289"/>
        </pc:sldMkLst>
        <pc:spChg chg="mod">
          <ac:chgData name="Bissoondyal, Divita" userId="S::divita.bissoondyal@accenture.com::5cf9f5be-7b72-4e8b-856f-87e2bb570fa2" providerId="AD" clId="Web-{E6EE93CC-ADC9-F387-3EDB-30C416C8A93D}" dt="2021-03-10T15:15:39.231" v="465"/>
          <ac:spMkLst>
            <pc:docMk/>
            <pc:sldMk cId="4216424584" sldId="289"/>
            <ac:spMk id="3" creationId="{5457BA41-ED48-4081-BDE5-D034FF4D2DCE}"/>
          </ac:spMkLst>
        </pc:spChg>
      </pc:sldChg>
    </pc:docChg>
  </pc:docChgLst>
  <pc:docChgLst>
    <pc:chgData name="Jeebodh, Rajiv T." userId="S::rajiv.t.jeebodh@accenture.com::857a471d-1a86-4a78-b8ca-2bfc707d1729" providerId="AD" clId="Web-{A6BC8A4F-D307-4299-AD67-A69C7F937C0A}"/>
    <pc:docChg chg="modSld">
      <pc:chgData name="Jeebodh, Rajiv T." userId="S::rajiv.t.jeebodh@accenture.com::857a471d-1a86-4a78-b8ca-2bfc707d1729" providerId="AD" clId="Web-{A6BC8A4F-D307-4299-AD67-A69C7F937C0A}" dt="2021-03-08T11:44:42.664" v="0" actId="20577"/>
      <pc:docMkLst>
        <pc:docMk/>
      </pc:docMkLst>
      <pc:sldChg chg="modSp">
        <pc:chgData name="Jeebodh, Rajiv T." userId="S::rajiv.t.jeebodh@accenture.com::857a471d-1a86-4a78-b8ca-2bfc707d1729" providerId="AD" clId="Web-{A6BC8A4F-D307-4299-AD67-A69C7F937C0A}" dt="2021-03-08T11:44:42.664" v="0" actId="20577"/>
        <pc:sldMkLst>
          <pc:docMk/>
          <pc:sldMk cId="3446827538" sldId="273"/>
        </pc:sldMkLst>
        <pc:spChg chg="mod">
          <ac:chgData name="Jeebodh, Rajiv T." userId="S::rajiv.t.jeebodh@accenture.com::857a471d-1a86-4a78-b8ca-2bfc707d1729" providerId="AD" clId="Web-{A6BC8A4F-D307-4299-AD67-A69C7F937C0A}" dt="2021-03-08T11:44:42.664" v="0" actId="20577"/>
          <ac:spMkLst>
            <pc:docMk/>
            <pc:sldMk cId="3446827538" sldId="273"/>
            <ac:spMk id="3" creationId="{5457BA41-ED48-4081-BDE5-D034FF4D2DCE}"/>
          </ac:spMkLst>
        </pc:spChg>
      </pc:sldChg>
    </pc:docChg>
  </pc:docChgLst>
  <pc:docChgLst>
    <pc:chgData name="Jeebodh, Rajiv T." userId="S::rajiv.t.jeebodh@accenture.com::857a471d-1a86-4a78-b8ca-2bfc707d1729" providerId="AD" clId="Web-{05D5F47F-42DE-3136-E82A-C381BF54B061}"/>
    <pc:docChg chg="modSld">
      <pc:chgData name="Jeebodh, Rajiv T." userId="S::rajiv.t.jeebodh@accenture.com::857a471d-1a86-4a78-b8ca-2bfc707d1729" providerId="AD" clId="Web-{05D5F47F-42DE-3136-E82A-C381BF54B061}" dt="2021-03-11T12:04:38.081" v="3" actId="1076"/>
      <pc:docMkLst>
        <pc:docMk/>
      </pc:docMkLst>
      <pc:sldChg chg="modSp">
        <pc:chgData name="Jeebodh, Rajiv T." userId="S::rajiv.t.jeebodh@accenture.com::857a471d-1a86-4a78-b8ca-2bfc707d1729" providerId="AD" clId="Web-{05D5F47F-42DE-3136-E82A-C381BF54B061}" dt="2021-03-11T12:04:38.081" v="3" actId="1076"/>
        <pc:sldMkLst>
          <pc:docMk/>
          <pc:sldMk cId="1631864851" sldId="277"/>
        </pc:sldMkLst>
        <pc:picChg chg="mod">
          <ac:chgData name="Jeebodh, Rajiv T." userId="S::rajiv.t.jeebodh@accenture.com::857a471d-1a86-4a78-b8ca-2bfc707d1729" providerId="AD" clId="Web-{05D5F47F-42DE-3136-E82A-C381BF54B061}" dt="2021-03-11T12:04:38.081" v="3" actId="1076"/>
          <ac:picMkLst>
            <pc:docMk/>
            <pc:sldMk cId="1631864851" sldId="277"/>
            <ac:picMk id="5" creationId="{B67E8F82-4011-43E8-BD35-C801C9C8D2CC}"/>
          </ac:picMkLst>
        </pc:picChg>
        <pc:picChg chg="mod">
          <ac:chgData name="Jeebodh, Rajiv T." userId="S::rajiv.t.jeebodh@accenture.com::857a471d-1a86-4a78-b8ca-2bfc707d1729" providerId="AD" clId="Web-{05D5F47F-42DE-3136-E82A-C381BF54B061}" dt="2021-03-11T12:04:34.003" v="2" actId="1076"/>
          <ac:picMkLst>
            <pc:docMk/>
            <pc:sldMk cId="1631864851" sldId="277"/>
            <ac:picMk id="6150" creationId="{BD73D28B-DEA0-4B2A-B435-C460B8D740FB}"/>
          </ac:picMkLst>
        </pc:picChg>
      </pc:sldChg>
    </pc:docChg>
  </pc:docChgLst>
  <pc:docChgLst>
    <pc:chgData name="Sumputh, Kunal" userId="S::m.sumputh@accenture.com::e9f82936-0955-4b90-ba35-8122f31206cb" providerId="AD" clId="Web-{28D09341-C38C-4772-B129-4EB34F62D8EB}"/>
    <pc:docChg chg="modSld">
      <pc:chgData name="Sumputh, Kunal" userId="S::m.sumputh@accenture.com::e9f82936-0955-4b90-ba35-8122f31206cb" providerId="AD" clId="Web-{28D09341-C38C-4772-B129-4EB34F62D8EB}" dt="2021-03-10T08:04:50.684" v="2" actId="20577"/>
      <pc:docMkLst>
        <pc:docMk/>
      </pc:docMkLst>
      <pc:sldChg chg="modSp">
        <pc:chgData name="Sumputh, Kunal" userId="S::m.sumputh@accenture.com::e9f82936-0955-4b90-ba35-8122f31206cb" providerId="AD" clId="Web-{28D09341-C38C-4772-B129-4EB34F62D8EB}" dt="2021-03-10T08:04:50.684" v="2" actId="20577"/>
        <pc:sldMkLst>
          <pc:docMk/>
          <pc:sldMk cId="3659146035" sldId="270"/>
        </pc:sldMkLst>
        <pc:spChg chg="mod">
          <ac:chgData name="Sumputh, Kunal" userId="S::m.sumputh@accenture.com::e9f82936-0955-4b90-ba35-8122f31206cb" providerId="AD" clId="Web-{28D09341-C38C-4772-B129-4EB34F62D8EB}" dt="2021-03-10T08:04:50.684" v="2" actId="20577"/>
          <ac:spMkLst>
            <pc:docMk/>
            <pc:sldMk cId="3659146035" sldId="270"/>
            <ac:spMk id="3" creationId="{5457BA41-ED48-4081-BDE5-D034FF4D2DCE}"/>
          </ac:spMkLst>
        </pc:spChg>
      </pc:sldChg>
    </pc:docChg>
  </pc:docChgLst>
  <pc:docChgLst>
    <pc:chgData name="Bissoondyal, Divita" userId="5cf9f5be-7b72-4e8b-856f-87e2bb570fa2" providerId="ADAL" clId="{C8AC8321-187E-4270-B4FE-895269F68DCE}"/>
    <pc:docChg chg="modSld">
      <pc:chgData name="Bissoondyal, Divita" userId="5cf9f5be-7b72-4e8b-856f-87e2bb570fa2" providerId="ADAL" clId="{C8AC8321-187E-4270-B4FE-895269F68DCE}" dt="2021-03-14T17:21:32.646" v="6" actId="1076"/>
      <pc:docMkLst>
        <pc:docMk/>
      </pc:docMkLst>
      <pc:sldChg chg="modSp mod">
        <pc:chgData name="Bissoondyal, Divita" userId="5cf9f5be-7b72-4e8b-856f-87e2bb570fa2" providerId="ADAL" clId="{C8AC8321-187E-4270-B4FE-895269F68DCE}" dt="2021-03-14T17:00:25.982" v="5" actId="20577"/>
        <pc:sldMkLst>
          <pc:docMk/>
          <pc:sldMk cId="3659146035" sldId="270"/>
        </pc:sldMkLst>
        <pc:spChg chg="mod">
          <ac:chgData name="Bissoondyal, Divita" userId="5cf9f5be-7b72-4e8b-856f-87e2bb570fa2" providerId="ADAL" clId="{C8AC8321-187E-4270-B4FE-895269F68DCE}" dt="2021-03-14T17:00:25.982" v="5" actId="20577"/>
          <ac:spMkLst>
            <pc:docMk/>
            <pc:sldMk cId="3659146035" sldId="270"/>
            <ac:spMk id="4" creationId="{C66B6DFE-A436-4F64-AE34-B850205CAB37}"/>
          </ac:spMkLst>
        </pc:spChg>
      </pc:sldChg>
      <pc:sldChg chg="modSp mod">
        <pc:chgData name="Bissoondyal, Divita" userId="5cf9f5be-7b72-4e8b-856f-87e2bb570fa2" providerId="ADAL" clId="{C8AC8321-187E-4270-B4FE-895269F68DCE}" dt="2021-03-14T17:21:32.646" v="6" actId="1076"/>
        <pc:sldMkLst>
          <pc:docMk/>
          <pc:sldMk cId="1190667290" sldId="279"/>
        </pc:sldMkLst>
        <pc:spChg chg="mod">
          <ac:chgData name="Bissoondyal, Divita" userId="5cf9f5be-7b72-4e8b-856f-87e2bb570fa2" providerId="ADAL" clId="{C8AC8321-187E-4270-B4FE-895269F68DCE}" dt="2021-03-10T15:25:13.017" v="0" actId="20577"/>
          <ac:spMkLst>
            <pc:docMk/>
            <pc:sldMk cId="1190667290" sldId="279"/>
            <ac:spMk id="6" creationId="{A16125FB-7F1C-4725-BA03-6D1C094DFC23}"/>
          </ac:spMkLst>
        </pc:spChg>
        <pc:picChg chg="mod">
          <ac:chgData name="Bissoondyal, Divita" userId="5cf9f5be-7b72-4e8b-856f-87e2bb570fa2" providerId="ADAL" clId="{C8AC8321-187E-4270-B4FE-895269F68DCE}" dt="2021-03-14T17:21:32.646" v="6" actId="1076"/>
          <ac:picMkLst>
            <pc:docMk/>
            <pc:sldMk cId="1190667290" sldId="279"/>
            <ac:picMk id="3" creationId="{4260C2FF-CA4D-418A-B5EE-E2ABA2E514E9}"/>
          </ac:picMkLst>
        </pc:picChg>
      </pc:sldChg>
      <pc:sldChg chg="modSp mod">
        <pc:chgData name="Bissoondyal, Divita" userId="5cf9f5be-7b72-4e8b-856f-87e2bb570fa2" providerId="ADAL" clId="{C8AC8321-187E-4270-B4FE-895269F68DCE}" dt="2021-03-10T15:26:01.698" v="1" actId="11"/>
        <pc:sldMkLst>
          <pc:docMk/>
          <pc:sldMk cId="1048496980" sldId="285"/>
        </pc:sldMkLst>
        <pc:spChg chg="mod">
          <ac:chgData name="Bissoondyal, Divita" userId="5cf9f5be-7b72-4e8b-856f-87e2bb570fa2" providerId="ADAL" clId="{C8AC8321-187E-4270-B4FE-895269F68DCE}" dt="2021-03-10T15:26:01.698" v="1" actId="11"/>
          <ac:spMkLst>
            <pc:docMk/>
            <pc:sldMk cId="1048496980" sldId="285"/>
            <ac:spMk id="3" creationId="{5457BA41-ED48-4081-BDE5-D034FF4D2DCE}"/>
          </ac:spMkLst>
        </pc:spChg>
      </pc:sldChg>
      <pc:sldChg chg="modSp mod">
        <pc:chgData name="Bissoondyal, Divita" userId="5cf9f5be-7b72-4e8b-856f-87e2bb570fa2" providerId="ADAL" clId="{C8AC8321-187E-4270-B4FE-895269F68DCE}" dt="2021-03-10T15:26:12.138" v="2" actId="11"/>
        <pc:sldMkLst>
          <pc:docMk/>
          <pc:sldMk cId="3247161437" sldId="287"/>
        </pc:sldMkLst>
        <pc:spChg chg="mod">
          <ac:chgData name="Bissoondyal, Divita" userId="5cf9f5be-7b72-4e8b-856f-87e2bb570fa2" providerId="ADAL" clId="{C8AC8321-187E-4270-B4FE-895269F68DCE}" dt="2021-03-10T15:26:12.138" v="2" actId="11"/>
          <ac:spMkLst>
            <pc:docMk/>
            <pc:sldMk cId="3247161437" sldId="287"/>
            <ac:spMk id="3" creationId="{5457BA41-ED48-4081-BDE5-D034FF4D2DCE}"/>
          </ac:spMkLst>
        </pc:spChg>
      </pc:sldChg>
      <pc:sldChg chg="modSp mod">
        <pc:chgData name="Bissoondyal, Divita" userId="5cf9f5be-7b72-4e8b-856f-87e2bb570fa2" providerId="ADAL" clId="{C8AC8321-187E-4270-B4FE-895269F68DCE}" dt="2021-03-10T15:26:20.116" v="3" actId="11"/>
        <pc:sldMkLst>
          <pc:docMk/>
          <pc:sldMk cId="600789050" sldId="288"/>
        </pc:sldMkLst>
        <pc:spChg chg="mod">
          <ac:chgData name="Bissoondyal, Divita" userId="5cf9f5be-7b72-4e8b-856f-87e2bb570fa2" providerId="ADAL" clId="{C8AC8321-187E-4270-B4FE-895269F68DCE}" dt="2021-03-10T15:26:20.116" v="3" actId="11"/>
          <ac:spMkLst>
            <pc:docMk/>
            <pc:sldMk cId="600789050" sldId="288"/>
            <ac:spMk id="3" creationId="{5457BA41-ED48-4081-BDE5-D034FF4D2DCE}"/>
          </ac:spMkLst>
        </pc:spChg>
      </pc:sldChg>
      <pc:sldChg chg="modSp mod">
        <pc:chgData name="Bissoondyal, Divita" userId="5cf9f5be-7b72-4e8b-856f-87e2bb570fa2" providerId="ADAL" clId="{C8AC8321-187E-4270-B4FE-895269F68DCE}" dt="2021-03-10T15:26:28.308" v="4" actId="11"/>
        <pc:sldMkLst>
          <pc:docMk/>
          <pc:sldMk cId="4216424584" sldId="289"/>
        </pc:sldMkLst>
        <pc:spChg chg="mod">
          <ac:chgData name="Bissoondyal, Divita" userId="5cf9f5be-7b72-4e8b-856f-87e2bb570fa2" providerId="ADAL" clId="{C8AC8321-187E-4270-B4FE-895269F68DCE}" dt="2021-03-10T15:26:28.308" v="4" actId="11"/>
          <ac:spMkLst>
            <pc:docMk/>
            <pc:sldMk cId="4216424584" sldId="289"/>
            <ac:spMk id="3" creationId="{5457BA41-ED48-4081-BDE5-D034FF4D2DCE}"/>
          </ac:spMkLst>
        </pc:spChg>
      </pc:sldChg>
    </pc:docChg>
  </pc:docChgLst>
  <pc:docChgLst>
    <pc:chgData name="Jeebodh, Rajiv T." userId="S::rajiv.t.jeebodh@accenture.com::857a471d-1a86-4a78-b8ca-2bfc707d1729" providerId="AD" clId="Web-{825A8F0A-4EB3-4DE8-9183-41FC17C5D58B}"/>
    <pc:docChg chg="modSld">
      <pc:chgData name="Jeebodh, Rajiv T." userId="S::rajiv.t.jeebodh@accenture.com::857a471d-1a86-4a78-b8ca-2bfc707d1729" providerId="AD" clId="Web-{825A8F0A-4EB3-4DE8-9183-41FC17C5D58B}" dt="2021-03-10T11:05:00.431" v="9" actId="20577"/>
      <pc:docMkLst>
        <pc:docMk/>
      </pc:docMkLst>
      <pc:sldChg chg="modSp">
        <pc:chgData name="Jeebodh, Rajiv T." userId="S::rajiv.t.jeebodh@accenture.com::857a471d-1a86-4a78-b8ca-2bfc707d1729" providerId="AD" clId="Web-{825A8F0A-4EB3-4DE8-9183-41FC17C5D58B}" dt="2021-03-10T11:05:00.431" v="9" actId="20577"/>
        <pc:sldMkLst>
          <pc:docMk/>
          <pc:sldMk cId="3446827538" sldId="273"/>
        </pc:sldMkLst>
        <pc:spChg chg="mod">
          <ac:chgData name="Jeebodh, Rajiv T." userId="S::rajiv.t.jeebodh@accenture.com::857a471d-1a86-4a78-b8ca-2bfc707d1729" providerId="AD" clId="Web-{825A8F0A-4EB3-4DE8-9183-41FC17C5D58B}" dt="2021-03-10T11:05:00.431" v="9" actId="20577"/>
          <ac:spMkLst>
            <pc:docMk/>
            <pc:sldMk cId="3446827538" sldId="273"/>
            <ac:spMk id="3" creationId="{5457BA41-ED48-4081-BDE5-D034FF4D2DCE}"/>
          </ac:spMkLst>
        </pc:spChg>
      </pc:sldChg>
    </pc:docChg>
  </pc:docChgLst>
  <pc:docChgLst>
    <pc:chgData name="Jeebodh, Rajiv T." userId="S::rajiv.t.jeebodh@accenture.com::857a471d-1a86-4a78-b8ca-2bfc707d1729" providerId="AD" clId="Web-{E1C0057F-7845-49AD-9212-F965B3893808}"/>
    <pc:docChg chg="modSld">
      <pc:chgData name="Jeebodh, Rajiv T." userId="S::rajiv.t.jeebodh@accenture.com::857a471d-1a86-4a78-b8ca-2bfc707d1729" providerId="AD" clId="Web-{E1C0057F-7845-49AD-9212-F965B3893808}" dt="2021-03-10T12:47:27.605" v="6" actId="14100"/>
      <pc:docMkLst>
        <pc:docMk/>
      </pc:docMkLst>
      <pc:sldChg chg="addSp modSp">
        <pc:chgData name="Jeebodh, Rajiv T." userId="S::rajiv.t.jeebodh@accenture.com::857a471d-1a86-4a78-b8ca-2bfc707d1729" providerId="AD" clId="Web-{E1C0057F-7845-49AD-9212-F965B3893808}" dt="2021-03-10T12:47:27.605" v="6" actId="14100"/>
        <pc:sldMkLst>
          <pc:docMk/>
          <pc:sldMk cId="1502250754" sldId="275"/>
        </pc:sldMkLst>
        <pc:picChg chg="add mod">
          <ac:chgData name="Jeebodh, Rajiv T." userId="S::rajiv.t.jeebodh@accenture.com::857a471d-1a86-4a78-b8ca-2bfc707d1729" providerId="AD" clId="Web-{E1C0057F-7845-49AD-9212-F965B3893808}" dt="2021-03-10T12:47:27.605" v="6" actId="14100"/>
          <ac:picMkLst>
            <pc:docMk/>
            <pc:sldMk cId="1502250754" sldId="275"/>
            <ac:picMk id="5" creationId="{72931926-BB0D-4089-9D55-56DFA34C1B1B}"/>
          </ac:picMkLst>
        </pc:picChg>
        <pc:picChg chg="mod">
          <ac:chgData name="Jeebodh, Rajiv T." userId="S::rajiv.t.jeebodh@accenture.com::857a471d-1a86-4a78-b8ca-2bfc707d1729" providerId="AD" clId="Web-{E1C0057F-7845-49AD-9212-F965B3893808}" dt="2021-03-10T12:47:11.464" v="1" actId="14100"/>
          <ac:picMkLst>
            <pc:docMk/>
            <pc:sldMk cId="1502250754" sldId="275"/>
            <ac:picMk id="4100" creationId="{1F3F6D95-A894-437D-A997-5CFD8DE42EB0}"/>
          </ac:picMkLst>
        </pc:picChg>
      </pc:sldChg>
    </pc:docChg>
  </pc:docChgLst>
  <pc:docChgLst>
    <pc:chgData name="Jeebodh, Rajiv T." userId="S::rajiv.t.jeebodh@accenture.com::857a471d-1a86-4a78-b8ca-2bfc707d1729" providerId="AD" clId="Web-{99B5AF71-867D-493A-98E2-A1749A94BB66}"/>
    <pc:docChg chg="modSld">
      <pc:chgData name="Jeebodh, Rajiv T." userId="S::rajiv.t.jeebodh@accenture.com::857a471d-1a86-4a78-b8ca-2bfc707d1729" providerId="AD" clId="Web-{99B5AF71-867D-493A-98E2-A1749A94BB66}" dt="2021-03-10T12:40:40.012" v="5" actId="20577"/>
      <pc:docMkLst>
        <pc:docMk/>
      </pc:docMkLst>
      <pc:sldChg chg="modSp">
        <pc:chgData name="Jeebodh, Rajiv T." userId="S::rajiv.t.jeebodh@accenture.com::857a471d-1a86-4a78-b8ca-2bfc707d1729" providerId="AD" clId="Web-{99B5AF71-867D-493A-98E2-A1749A94BB66}" dt="2021-03-10T12:40:40.012" v="5" actId="20577"/>
        <pc:sldMkLst>
          <pc:docMk/>
          <pc:sldMk cId="1631864851" sldId="277"/>
        </pc:sldMkLst>
        <pc:spChg chg="mod">
          <ac:chgData name="Jeebodh, Rajiv T." userId="S::rajiv.t.jeebodh@accenture.com::857a471d-1a86-4a78-b8ca-2bfc707d1729" providerId="AD" clId="Web-{99B5AF71-867D-493A-98E2-A1749A94BB66}" dt="2021-03-10T12:40:40.012" v="5" actId="20577"/>
          <ac:spMkLst>
            <pc:docMk/>
            <pc:sldMk cId="1631864851" sldId="277"/>
            <ac:spMk id="3" creationId="{5457BA41-ED48-4081-BDE5-D034FF4D2DCE}"/>
          </ac:spMkLst>
        </pc:spChg>
      </pc:sldChg>
    </pc:docChg>
  </pc:docChgLst>
  <pc:docChgLst>
    <pc:chgData name="Jeebodh, Rajiv T." userId="S::rajiv.t.jeebodh@accenture.com::857a471d-1a86-4a78-b8ca-2bfc707d1729" providerId="AD" clId="Web-{4F0A5641-645D-4EDD-B4D4-5F0E292CC999}"/>
    <pc:docChg chg="delSld modSld">
      <pc:chgData name="Jeebodh, Rajiv T." userId="S::rajiv.t.jeebodh@accenture.com::857a471d-1a86-4a78-b8ca-2bfc707d1729" providerId="AD" clId="Web-{4F0A5641-645D-4EDD-B4D4-5F0E292CC999}" dt="2021-03-08T11:58:19.326" v="382"/>
      <pc:docMkLst>
        <pc:docMk/>
      </pc:docMkLst>
      <pc:sldChg chg="modSp">
        <pc:chgData name="Jeebodh, Rajiv T." userId="S::rajiv.t.jeebodh@accenture.com::857a471d-1a86-4a78-b8ca-2bfc707d1729" providerId="AD" clId="Web-{4F0A5641-645D-4EDD-B4D4-5F0E292CC999}" dt="2021-03-08T11:49:26.767" v="126" actId="20577"/>
        <pc:sldMkLst>
          <pc:docMk/>
          <pc:sldMk cId="3457553550" sldId="271"/>
        </pc:sldMkLst>
        <pc:spChg chg="mod">
          <ac:chgData name="Jeebodh, Rajiv T." userId="S::rajiv.t.jeebodh@accenture.com::857a471d-1a86-4a78-b8ca-2bfc707d1729" providerId="AD" clId="Web-{4F0A5641-645D-4EDD-B4D4-5F0E292CC999}" dt="2021-03-08T11:49:26.767" v="126" actId="20577"/>
          <ac:spMkLst>
            <pc:docMk/>
            <pc:sldMk cId="3457553550" sldId="271"/>
            <ac:spMk id="3" creationId="{5457BA41-ED48-4081-BDE5-D034FF4D2DCE}"/>
          </ac:spMkLst>
        </pc:spChg>
        <pc:picChg chg="mod">
          <ac:chgData name="Jeebodh, Rajiv T." userId="S::rajiv.t.jeebodh@accenture.com::857a471d-1a86-4a78-b8ca-2bfc707d1729" providerId="AD" clId="Web-{4F0A5641-645D-4EDD-B4D4-5F0E292CC999}" dt="2021-03-08T11:48:47.376" v="104" actId="14100"/>
          <ac:picMkLst>
            <pc:docMk/>
            <pc:sldMk cId="3457553550" sldId="271"/>
            <ac:picMk id="2050" creationId="{96A158CA-B8A2-4B62-8551-A7823CA8DD86}"/>
          </ac:picMkLst>
        </pc:picChg>
      </pc:sldChg>
      <pc:sldChg chg="del">
        <pc:chgData name="Jeebodh, Rajiv T." userId="S::rajiv.t.jeebodh@accenture.com::857a471d-1a86-4a78-b8ca-2bfc707d1729" providerId="AD" clId="Web-{4F0A5641-645D-4EDD-B4D4-5F0E292CC999}" dt="2021-03-08T11:58:19.326" v="382"/>
        <pc:sldMkLst>
          <pc:docMk/>
          <pc:sldMk cId="2968884112" sldId="272"/>
        </pc:sldMkLst>
      </pc:sldChg>
      <pc:sldChg chg="modSp">
        <pc:chgData name="Jeebodh, Rajiv T." userId="S::rajiv.t.jeebodh@accenture.com::857a471d-1a86-4a78-b8ca-2bfc707d1729" providerId="AD" clId="Web-{4F0A5641-645D-4EDD-B4D4-5F0E292CC999}" dt="2021-03-08T11:46:50.748" v="22" actId="20577"/>
        <pc:sldMkLst>
          <pc:docMk/>
          <pc:sldMk cId="3446827538" sldId="273"/>
        </pc:sldMkLst>
        <pc:spChg chg="mod">
          <ac:chgData name="Jeebodh, Rajiv T." userId="S::rajiv.t.jeebodh@accenture.com::857a471d-1a86-4a78-b8ca-2bfc707d1729" providerId="AD" clId="Web-{4F0A5641-645D-4EDD-B4D4-5F0E292CC999}" dt="2021-03-08T11:46:50.748" v="22" actId="20577"/>
          <ac:spMkLst>
            <pc:docMk/>
            <pc:sldMk cId="3446827538" sldId="273"/>
            <ac:spMk id="3" creationId="{5457BA41-ED48-4081-BDE5-D034FF4D2DCE}"/>
          </ac:spMkLst>
        </pc:spChg>
      </pc:sldChg>
      <pc:sldChg chg="modSp">
        <pc:chgData name="Jeebodh, Rajiv T." userId="S::rajiv.t.jeebodh@accenture.com::857a471d-1a86-4a78-b8ca-2bfc707d1729" providerId="AD" clId="Web-{4F0A5641-645D-4EDD-B4D4-5F0E292CC999}" dt="2021-03-08T11:49:40.330" v="128" actId="20577"/>
        <pc:sldMkLst>
          <pc:docMk/>
          <pc:sldMk cId="196544069" sldId="274"/>
        </pc:sldMkLst>
        <pc:spChg chg="mod">
          <ac:chgData name="Jeebodh, Rajiv T." userId="S::rajiv.t.jeebodh@accenture.com::857a471d-1a86-4a78-b8ca-2bfc707d1729" providerId="AD" clId="Web-{4F0A5641-645D-4EDD-B4D4-5F0E292CC999}" dt="2021-03-08T11:49:40.330" v="128" actId="20577"/>
          <ac:spMkLst>
            <pc:docMk/>
            <pc:sldMk cId="196544069" sldId="274"/>
            <ac:spMk id="3" creationId="{5457BA41-ED48-4081-BDE5-D034FF4D2DCE}"/>
          </ac:spMkLst>
        </pc:spChg>
      </pc:sldChg>
      <pc:sldChg chg="modSp">
        <pc:chgData name="Jeebodh, Rajiv T." userId="S::rajiv.t.jeebodh@accenture.com::857a471d-1a86-4a78-b8ca-2bfc707d1729" providerId="AD" clId="Web-{4F0A5641-645D-4EDD-B4D4-5F0E292CC999}" dt="2021-03-08T11:54:21.336" v="267" actId="20577"/>
        <pc:sldMkLst>
          <pc:docMk/>
          <pc:sldMk cId="1502250754" sldId="275"/>
        </pc:sldMkLst>
        <pc:spChg chg="mod">
          <ac:chgData name="Jeebodh, Rajiv T." userId="S::rajiv.t.jeebodh@accenture.com::857a471d-1a86-4a78-b8ca-2bfc707d1729" providerId="AD" clId="Web-{4F0A5641-645D-4EDD-B4D4-5F0E292CC999}" dt="2021-03-08T11:54:21.336" v="267" actId="20577"/>
          <ac:spMkLst>
            <pc:docMk/>
            <pc:sldMk cId="1502250754" sldId="275"/>
            <ac:spMk id="3" creationId="{5457BA41-ED48-4081-BDE5-D034FF4D2DCE}"/>
          </ac:spMkLst>
        </pc:spChg>
        <pc:picChg chg="mod">
          <ac:chgData name="Jeebodh, Rajiv T." userId="S::rajiv.t.jeebodh@accenture.com::857a471d-1a86-4a78-b8ca-2bfc707d1729" providerId="AD" clId="Web-{4F0A5641-645D-4EDD-B4D4-5F0E292CC999}" dt="2021-03-08T11:52:51.678" v="220" actId="1076"/>
          <ac:picMkLst>
            <pc:docMk/>
            <pc:sldMk cId="1502250754" sldId="275"/>
            <ac:picMk id="4100" creationId="{1F3F6D95-A894-437D-A997-5CFD8DE42EB0}"/>
          </ac:picMkLst>
        </pc:picChg>
      </pc:sldChg>
      <pc:sldChg chg="modSp">
        <pc:chgData name="Jeebodh, Rajiv T." userId="S::rajiv.t.jeebodh@accenture.com::857a471d-1a86-4a78-b8ca-2bfc707d1729" providerId="AD" clId="Web-{4F0A5641-645D-4EDD-B4D4-5F0E292CC999}" dt="2021-03-08T11:55:48.792" v="318" actId="20577"/>
        <pc:sldMkLst>
          <pc:docMk/>
          <pc:sldMk cId="3883001296" sldId="276"/>
        </pc:sldMkLst>
        <pc:spChg chg="mod">
          <ac:chgData name="Jeebodh, Rajiv T." userId="S::rajiv.t.jeebodh@accenture.com::857a471d-1a86-4a78-b8ca-2bfc707d1729" providerId="AD" clId="Web-{4F0A5641-645D-4EDD-B4D4-5F0E292CC999}" dt="2021-03-08T11:55:48.792" v="318" actId="20577"/>
          <ac:spMkLst>
            <pc:docMk/>
            <pc:sldMk cId="3883001296" sldId="276"/>
            <ac:spMk id="3" creationId="{5457BA41-ED48-4081-BDE5-D034FF4D2DCE}"/>
          </ac:spMkLst>
        </pc:spChg>
      </pc:sldChg>
      <pc:sldChg chg="modSp">
        <pc:chgData name="Jeebodh, Rajiv T." userId="S::rajiv.t.jeebodh@accenture.com::857a471d-1a86-4a78-b8ca-2bfc707d1729" providerId="AD" clId="Web-{4F0A5641-645D-4EDD-B4D4-5F0E292CC999}" dt="2021-03-08T11:57:18.872" v="375" actId="20577"/>
        <pc:sldMkLst>
          <pc:docMk/>
          <pc:sldMk cId="1631864851" sldId="277"/>
        </pc:sldMkLst>
        <pc:spChg chg="mod">
          <ac:chgData name="Jeebodh, Rajiv T." userId="S::rajiv.t.jeebodh@accenture.com::857a471d-1a86-4a78-b8ca-2bfc707d1729" providerId="AD" clId="Web-{4F0A5641-645D-4EDD-B4D4-5F0E292CC999}" dt="2021-03-08T11:57:18.872" v="375" actId="20577"/>
          <ac:spMkLst>
            <pc:docMk/>
            <pc:sldMk cId="1631864851" sldId="277"/>
            <ac:spMk id="3" creationId="{5457BA41-ED48-4081-BDE5-D034FF4D2DCE}"/>
          </ac:spMkLst>
        </pc:spChg>
      </pc:sldChg>
      <pc:sldChg chg="modSp">
        <pc:chgData name="Jeebodh, Rajiv T." userId="S::rajiv.t.jeebodh@accenture.com::857a471d-1a86-4a78-b8ca-2bfc707d1729" providerId="AD" clId="Web-{4F0A5641-645D-4EDD-B4D4-5F0E292CC999}" dt="2021-03-08T11:57:55.748" v="381" actId="20577"/>
        <pc:sldMkLst>
          <pc:docMk/>
          <pc:sldMk cId="32401655" sldId="278"/>
        </pc:sldMkLst>
        <pc:spChg chg="mod">
          <ac:chgData name="Jeebodh, Rajiv T." userId="S::rajiv.t.jeebodh@accenture.com::857a471d-1a86-4a78-b8ca-2bfc707d1729" providerId="AD" clId="Web-{4F0A5641-645D-4EDD-B4D4-5F0E292CC999}" dt="2021-03-08T11:57:55.748" v="381" actId="20577"/>
          <ac:spMkLst>
            <pc:docMk/>
            <pc:sldMk cId="32401655" sldId="278"/>
            <ac:spMk id="6" creationId="{A16125FB-7F1C-4725-BA03-6D1C094DFC23}"/>
          </ac:spMkLst>
        </pc:spChg>
      </pc:sldChg>
    </pc:docChg>
  </pc:docChgLst>
  <pc:docChgLst>
    <pc:chgData name="Jeebodh, Rajiv T." userId="S::rajiv.t.jeebodh@accenture.com::857a471d-1a86-4a78-b8ca-2bfc707d1729" providerId="AD" clId="Web-{6D334837-F2F0-4969-AEC7-DC2CD9638F23}"/>
    <pc:docChg chg="addSld modSld">
      <pc:chgData name="Jeebodh, Rajiv T." userId="S::rajiv.t.jeebodh@accenture.com::857a471d-1a86-4a78-b8ca-2bfc707d1729" providerId="AD" clId="Web-{6D334837-F2F0-4969-AEC7-DC2CD9638F23}" dt="2021-03-08T12:17:38.341" v="34" actId="20577"/>
      <pc:docMkLst>
        <pc:docMk/>
      </pc:docMkLst>
      <pc:sldChg chg="modSp">
        <pc:chgData name="Jeebodh, Rajiv T." userId="S::rajiv.t.jeebodh@accenture.com::857a471d-1a86-4a78-b8ca-2bfc707d1729" providerId="AD" clId="Web-{6D334837-F2F0-4969-AEC7-DC2CD9638F23}" dt="2021-03-08T12:17:09.075" v="21" actId="20577"/>
        <pc:sldMkLst>
          <pc:docMk/>
          <pc:sldMk cId="1190667290" sldId="279"/>
        </pc:sldMkLst>
        <pc:spChg chg="mod">
          <ac:chgData name="Jeebodh, Rajiv T." userId="S::rajiv.t.jeebodh@accenture.com::857a471d-1a86-4a78-b8ca-2bfc707d1729" providerId="AD" clId="Web-{6D334837-F2F0-4969-AEC7-DC2CD9638F23}" dt="2021-03-08T12:17:09.075" v="21" actId="20577"/>
          <ac:spMkLst>
            <pc:docMk/>
            <pc:sldMk cId="1190667290" sldId="279"/>
            <ac:spMk id="6" creationId="{A16125FB-7F1C-4725-BA03-6D1C094DFC23}"/>
          </ac:spMkLst>
        </pc:spChg>
      </pc:sldChg>
      <pc:sldChg chg="delSp modSp add replId">
        <pc:chgData name="Jeebodh, Rajiv T." userId="S::rajiv.t.jeebodh@accenture.com::857a471d-1a86-4a78-b8ca-2bfc707d1729" providerId="AD" clId="Web-{6D334837-F2F0-4969-AEC7-DC2CD9638F23}" dt="2021-03-08T12:17:38.341" v="34" actId="20577"/>
        <pc:sldMkLst>
          <pc:docMk/>
          <pc:sldMk cId="1050653347" sldId="281"/>
        </pc:sldMkLst>
        <pc:spChg chg="mod">
          <ac:chgData name="Jeebodh, Rajiv T." userId="S::rajiv.t.jeebodh@accenture.com::857a471d-1a86-4a78-b8ca-2bfc707d1729" providerId="AD" clId="Web-{6D334837-F2F0-4969-AEC7-DC2CD9638F23}" dt="2021-03-08T12:17:38.341" v="34" actId="20577"/>
          <ac:spMkLst>
            <pc:docMk/>
            <pc:sldMk cId="1050653347" sldId="281"/>
            <ac:spMk id="6" creationId="{A16125FB-7F1C-4725-BA03-6D1C094DFC23}"/>
          </ac:spMkLst>
        </pc:spChg>
        <pc:picChg chg="del">
          <ac:chgData name="Jeebodh, Rajiv T." userId="S::rajiv.t.jeebodh@accenture.com::857a471d-1a86-4a78-b8ca-2bfc707d1729" providerId="AD" clId="Web-{6D334837-F2F0-4969-AEC7-DC2CD9638F23}" dt="2021-03-08T12:16:55.465" v="19"/>
          <ac:picMkLst>
            <pc:docMk/>
            <pc:sldMk cId="1050653347" sldId="281"/>
            <ac:picMk id="7176" creationId="{E63776E3-71FA-45E1-91FB-AFC5222C3DB3}"/>
          </ac:picMkLst>
        </pc:picChg>
      </pc:sldChg>
    </pc:docChg>
  </pc:docChgLst>
  <pc:docChgLst>
    <pc:chgData name="Jeebodh, Rajiv T." userId="S::rajiv.t.jeebodh@accenture.com::857a471d-1a86-4a78-b8ca-2bfc707d1729" providerId="AD" clId="Web-{05919F03-6F0E-41A9-A882-2F79F461658C}"/>
    <pc:docChg chg="modSld">
      <pc:chgData name="Jeebodh, Rajiv T." userId="S::rajiv.t.jeebodh@accenture.com::857a471d-1a86-4a78-b8ca-2bfc707d1729" providerId="AD" clId="Web-{05919F03-6F0E-41A9-A882-2F79F461658C}" dt="2021-03-10T12:33:28" v="11" actId="20577"/>
      <pc:docMkLst>
        <pc:docMk/>
      </pc:docMkLst>
      <pc:sldChg chg="modSp">
        <pc:chgData name="Jeebodh, Rajiv T." userId="S::rajiv.t.jeebodh@accenture.com::857a471d-1a86-4a78-b8ca-2bfc707d1729" providerId="AD" clId="Web-{05919F03-6F0E-41A9-A882-2F79F461658C}" dt="2021-03-10T12:33:28" v="11" actId="20577"/>
        <pc:sldMkLst>
          <pc:docMk/>
          <pc:sldMk cId="3457553550" sldId="271"/>
        </pc:sldMkLst>
        <pc:spChg chg="mod">
          <ac:chgData name="Jeebodh, Rajiv T." userId="S::rajiv.t.jeebodh@accenture.com::857a471d-1a86-4a78-b8ca-2bfc707d1729" providerId="AD" clId="Web-{05919F03-6F0E-41A9-A882-2F79F461658C}" dt="2021-03-10T12:33:28" v="11" actId="20577"/>
          <ac:spMkLst>
            <pc:docMk/>
            <pc:sldMk cId="3457553550" sldId="271"/>
            <ac:spMk id="3" creationId="{5457BA41-ED48-4081-BDE5-D034FF4D2DCE}"/>
          </ac:spMkLst>
        </pc:spChg>
      </pc:sldChg>
      <pc:sldChg chg="modSp">
        <pc:chgData name="Jeebodh, Rajiv T." userId="S::rajiv.t.jeebodh@accenture.com::857a471d-1a86-4a78-b8ca-2bfc707d1729" providerId="AD" clId="Web-{05919F03-6F0E-41A9-A882-2F79F461658C}" dt="2021-03-10T12:33:10.952" v="2" actId="20577"/>
        <pc:sldMkLst>
          <pc:docMk/>
          <pc:sldMk cId="3446827538" sldId="273"/>
        </pc:sldMkLst>
        <pc:spChg chg="mod">
          <ac:chgData name="Jeebodh, Rajiv T." userId="S::rajiv.t.jeebodh@accenture.com::857a471d-1a86-4a78-b8ca-2bfc707d1729" providerId="AD" clId="Web-{05919F03-6F0E-41A9-A882-2F79F461658C}" dt="2021-03-10T12:33:10.952" v="2" actId="20577"/>
          <ac:spMkLst>
            <pc:docMk/>
            <pc:sldMk cId="3446827538" sldId="273"/>
            <ac:spMk id="3" creationId="{5457BA41-ED48-4081-BDE5-D034FF4D2DCE}"/>
          </ac:spMkLst>
        </pc:spChg>
      </pc:sldChg>
    </pc:docChg>
  </pc:docChgLst>
  <pc:docChgLst>
    <pc:chgData name="Jeebodh, Rajiv T." userId="S::rajiv.t.jeebodh@accenture.com::857a471d-1a86-4a78-b8ca-2bfc707d1729" providerId="AD" clId="Web-{6B34B39F-407F-0000-95CF-FB87B131FD88}"/>
    <pc:docChg chg="modSld">
      <pc:chgData name="Jeebodh, Rajiv T." userId="S::rajiv.t.jeebodh@accenture.com::857a471d-1a86-4a78-b8ca-2bfc707d1729" providerId="AD" clId="Web-{6B34B39F-407F-0000-95CF-FB87B131FD88}" dt="2021-03-11T12:01:06.613" v="140" actId="1076"/>
      <pc:docMkLst>
        <pc:docMk/>
      </pc:docMkLst>
      <pc:sldChg chg="modSp">
        <pc:chgData name="Jeebodh, Rajiv T." userId="S::rajiv.t.jeebodh@accenture.com::857a471d-1a86-4a78-b8ca-2bfc707d1729" providerId="AD" clId="Web-{6B34B39F-407F-0000-95CF-FB87B131FD88}" dt="2021-03-11T11:50:10.434" v="63" actId="20577"/>
        <pc:sldMkLst>
          <pc:docMk/>
          <pc:sldMk cId="2839928800" sldId="266"/>
        </pc:sldMkLst>
        <pc:spChg chg="mod">
          <ac:chgData name="Jeebodh, Rajiv T." userId="S::rajiv.t.jeebodh@accenture.com::857a471d-1a86-4a78-b8ca-2bfc707d1729" providerId="AD" clId="Web-{6B34B39F-407F-0000-95CF-FB87B131FD88}" dt="2021-03-11T11:50:10.434" v="63" actId="20577"/>
          <ac:spMkLst>
            <pc:docMk/>
            <pc:sldMk cId="2839928800" sldId="266"/>
            <ac:spMk id="3" creationId="{5457BA41-ED48-4081-BDE5-D034FF4D2DCE}"/>
          </ac:spMkLst>
        </pc:spChg>
      </pc:sldChg>
      <pc:sldChg chg="modSp">
        <pc:chgData name="Jeebodh, Rajiv T." userId="S::rajiv.t.jeebodh@accenture.com::857a471d-1a86-4a78-b8ca-2bfc707d1729" providerId="AD" clId="Web-{6B34B39F-407F-0000-95CF-FB87B131FD88}" dt="2021-03-11T12:01:06.613" v="140" actId="1076"/>
        <pc:sldMkLst>
          <pc:docMk/>
          <pc:sldMk cId="3446827538" sldId="273"/>
        </pc:sldMkLst>
        <pc:spChg chg="mod">
          <ac:chgData name="Jeebodh, Rajiv T." userId="S::rajiv.t.jeebodh@accenture.com::857a471d-1a86-4a78-b8ca-2bfc707d1729" providerId="AD" clId="Web-{6B34B39F-407F-0000-95CF-FB87B131FD88}" dt="2021-03-11T12:00:32.191" v="136" actId="20577"/>
          <ac:spMkLst>
            <pc:docMk/>
            <pc:sldMk cId="3446827538" sldId="273"/>
            <ac:spMk id="3" creationId="{5457BA41-ED48-4081-BDE5-D034FF4D2DCE}"/>
          </ac:spMkLst>
        </pc:spChg>
        <pc:picChg chg="mod">
          <ac:chgData name="Jeebodh, Rajiv T." userId="S::rajiv.t.jeebodh@accenture.com::857a471d-1a86-4a78-b8ca-2bfc707d1729" providerId="AD" clId="Web-{6B34B39F-407F-0000-95CF-FB87B131FD88}" dt="2021-03-11T12:01:03.613" v="139" actId="1076"/>
          <ac:picMkLst>
            <pc:docMk/>
            <pc:sldMk cId="3446827538" sldId="273"/>
            <ac:picMk id="5" creationId="{42B1CF88-4DAE-49DA-95EE-D3DF08B9F7DF}"/>
          </ac:picMkLst>
        </pc:picChg>
        <pc:picChg chg="mod">
          <ac:chgData name="Jeebodh, Rajiv T." userId="S::rajiv.t.jeebodh@accenture.com::857a471d-1a86-4a78-b8ca-2bfc707d1729" providerId="AD" clId="Web-{6B34B39F-407F-0000-95CF-FB87B131FD88}" dt="2021-03-11T12:01:06.613" v="140" actId="1076"/>
          <ac:picMkLst>
            <pc:docMk/>
            <pc:sldMk cId="3446827538" sldId="273"/>
            <ac:picMk id="7" creationId="{3ED9EDAE-D1A4-41B6-9FD3-39400B882156}"/>
          </ac:picMkLst>
        </pc:picChg>
        <pc:picChg chg="mod">
          <ac:chgData name="Jeebodh, Rajiv T." userId="S::rajiv.t.jeebodh@accenture.com::857a471d-1a86-4a78-b8ca-2bfc707d1729" providerId="AD" clId="Web-{6B34B39F-407F-0000-95CF-FB87B131FD88}" dt="2021-03-11T12:00:49.191" v="138" actId="1076"/>
          <ac:picMkLst>
            <pc:docMk/>
            <pc:sldMk cId="3446827538" sldId="273"/>
            <ac:picMk id="9" creationId="{2187C46D-8FE9-4716-B100-37FA5FABBD2C}"/>
          </ac:picMkLst>
        </pc:picChg>
      </pc:sldChg>
      <pc:sldChg chg="modSp">
        <pc:chgData name="Jeebodh, Rajiv T." userId="S::rajiv.t.jeebodh@accenture.com::857a471d-1a86-4a78-b8ca-2bfc707d1729" providerId="AD" clId="Web-{6B34B39F-407F-0000-95CF-FB87B131FD88}" dt="2021-03-11T11:53:59.421" v="100" actId="1076"/>
        <pc:sldMkLst>
          <pc:docMk/>
          <pc:sldMk cId="1502250754" sldId="275"/>
        </pc:sldMkLst>
        <pc:picChg chg="mod">
          <ac:chgData name="Jeebodh, Rajiv T." userId="S::rajiv.t.jeebodh@accenture.com::857a471d-1a86-4a78-b8ca-2bfc707d1729" providerId="AD" clId="Web-{6B34B39F-407F-0000-95CF-FB87B131FD88}" dt="2021-03-11T11:53:59.421" v="100" actId="1076"/>
          <ac:picMkLst>
            <pc:docMk/>
            <pc:sldMk cId="1502250754" sldId="275"/>
            <ac:picMk id="5" creationId="{72931926-BB0D-4089-9D55-56DFA34C1B1B}"/>
          </ac:picMkLst>
        </pc:picChg>
        <pc:picChg chg="mod">
          <ac:chgData name="Jeebodh, Rajiv T." userId="S::rajiv.t.jeebodh@accenture.com::857a471d-1a86-4a78-b8ca-2bfc707d1729" providerId="AD" clId="Web-{6B34B39F-407F-0000-95CF-FB87B131FD88}" dt="2021-03-11T11:53:57.905" v="99" actId="1076"/>
          <ac:picMkLst>
            <pc:docMk/>
            <pc:sldMk cId="1502250754" sldId="275"/>
            <ac:picMk id="4100" creationId="{1F3F6D95-A894-437D-A997-5CFD8DE42EB0}"/>
          </ac:picMkLst>
        </pc:picChg>
      </pc:sldChg>
    </pc:docChg>
  </pc:docChgLst>
  <pc:docChgLst>
    <pc:chgData name="Jeebodh, Rajiv T." userId="S::rajiv.t.jeebodh@accenture.com::857a471d-1a86-4a78-b8ca-2bfc707d1729" providerId="AD" clId="Web-{62214858-E0A1-4572-AB6A-AC4B253C4492}"/>
    <pc:docChg chg="modSld">
      <pc:chgData name="Jeebodh, Rajiv T." userId="S::rajiv.t.jeebodh@accenture.com::857a471d-1a86-4a78-b8ca-2bfc707d1729" providerId="AD" clId="Web-{62214858-E0A1-4572-AB6A-AC4B253C4492}" dt="2021-03-10T12:42:25.237" v="8" actId="1076"/>
      <pc:docMkLst>
        <pc:docMk/>
      </pc:docMkLst>
      <pc:sldChg chg="addSp modSp">
        <pc:chgData name="Jeebodh, Rajiv T." userId="S::rajiv.t.jeebodh@accenture.com::857a471d-1a86-4a78-b8ca-2bfc707d1729" providerId="AD" clId="Web-{62214858-E0A1-4572-AB6A-AC4B253C4492}" dt="2021-03-10T12:42:25.237" v="8" actId="1076"/>
        <pc:sldMkLst>
          <pc:docMk/>
          <pc:sldMk cId="3457553550" sldId="271"/>
        </pc:sldMkLst>
        <pc:picChg chg="add mod">
          <ac:chgData name="Jeebodh, Rajiv T." userId="S::rajiv.t.jeebodh@accenture.com::857a471d-1a86-4a78-b8ca-2bfc707d1729" providerId="AD" clId="Web-{62214858-E0A1-4572-AB6A-AC4B253C4492}" dt="2021-03-10T12:42:25.237" v="8" actId="1076"/>
          <ac:picMkLst>
            <pc:docMk/>
            <pc:sldMk cId="3457553550" sldId="271"/>
            <ac:picMk id="5" creationId="{969F0175-CB6F-487E-8F33-21E542F9643F}"/>
          </ac:picMkLst>
        </pc:picChg>
        <pc:picChg chg="mod">
          <ac:chgData name="Jeebodh, Rajiv T." userId="S::rajiv.t.jeebodh@accenture.com::857a471d-1a86-4a78-b8ca-2bfc707d1729" providerId="AD" clId="Web-{62214858-E0A1-4572-AB6A-AC4B253C4492}" dt="2021-03-10T12:42:14.799" v="6" actId="14100"/>
          <ac:picMkLst>
            <pc:docMk/>
            <pc:sldMk cId="3457553550" sldId="271"/>
            <ac:picMk id="2050" creationId="{96A158CA-B8A2-4B62-8551-A7823CA8DD86}"/>
          </ac:picMkLst>
        </pc:picChg>
      </pc:sldChg>
    </pc:docChg>
  </pc:docChgLst>
  <pc:docChgLst>
    <pc:chgData name="Jeebodh, Rajiv T." userId="S::rajiv.t.jeebodh@accenture.com::857a471d-1a86-4a78-b8ca-2bfc707d1729" providerId="AD" clId="Web-{F5CAB39F-208A-0000-8592-2DA6B86581BD}"/>
    <pc:docChg chg="modSld">
      <pc:chgData name="Jeebodh, Rajiv T." userId="S::rajiv.t.jeebodh@accenture.com::857a471d-1a86-4a78-b8ca-2bfc707d1729" providerId="AD" clId="Web-{F5CAB39F-208A-0000-8592-2DA6B86581BD}" dt="2021-03-13T07:35:35.776" v="6" actId="20577"/>
      <pc:docMkLst>
        <pc:docMk/>
      </pc:docMkLst>
      <pc:sldChg chg="modSp">
        <pc:chgData name="Jeebodh, Rajiv T." userId="S::rajiv.t.jeebodh@accenture.com::857a471d-1a86-4a78-b8ca-2bfc707d1729" providerId="AD" clId="Web-{F5CAB39F-208A-0000-8592-2DA6B86581BD}" dt="2021-03-13T07:35:35.776" v="6" actId="20577"/>
        <pc:sldMkLst>
          <pc:docMk/>
          <pc:sldMk cId="3095655224" sldId="267"/>
        </pc:sldMkLst>
        <pc:spChg chg="mod">
          <ac:chgData name="Jeebodh, Rajiv T." userId="S::rajiv.t.jeebodh@accenture.com::857a471d-1a86-4a78-b8ca-2bfc707d1729" providerId="AD" clId="Web-{F5CAB39F-208A-0000-8592-2DA6B86581BD}" dt="2021-03-13T07:35:35.776" v="6" actId="20577"/>
          <ac:spMkLst>
            <pc:docMk/>
            <pc:sldMk cId="3095655224" sldId="267"/>
            <ac:spMk id="3" creationId="{5457BA41-ED48-4081-BDE5-D034FF4D2DCE}"/>
          </ac:spMkLst>
        </pc:spChg>
      </pc:sldChg>
    </pc:docChg>
  </pc:docChgLst>
  <pc:docChgLst>
    <pc:chgData name="Bissoondyal, Divita" userId="S::divita.bissoondyal@accenture.com::5cf9f5be-7b72-4e8b-856f-87e2bb570fa2" providerId="AD" clId="Web-{A18DCEE7-AAC4-7AA4-4B70-FC9ADBDB5613}"/>
    <pc:docChg chg="delSld modSld sldOrd">
      <pc:chgData name="Bissoondyal, Divita" userId="S::divita.bissoondyal@accenture.com::5cf9f5be-7b72-4e8b-856f-87e2bb570fa2" providerId="AD" clId="Web-{A18DCEE7-AAC4-7AA4-4B70-FC9ADBDB5613}" dt="2021-03-10T14:21:49.518" v="440" actId="20577"/>
      <pc:docMkLst>
        <pc:docMk/>
      </pc:docMkLst>
      <pc:sldChg chg="modSp">
        <pc:chgData name="Bissoondyal, Divita" userId="S::divita.bissoondyal@accenture.com::5cf9f5be-7b72-4e8b-856f-87e2bb570fa2" providerId="AD" clId="Web-{A18DCEE7-AAC4-7AA4-4B70-FC9ADBDB5613}" dt="2021-03-10T13:46:23.599" v="112" actId="20577"/>
        <pc:sldMkLst>
          <pc:docMk/>
          <pc:sldMk cId="0" sldId="256"/>
        </pc:sldMkLst>
        <pc:spChg chg="mod">
          <ac:chgData name="Bissoondyal, Divita" userId="S::divita.bissoondyal@accenture.com::5cf9f5be-7b72-4e8b-856f-87e2bb570fa2" providerId="AD" clId="Web-{A18DCEE7-AAC4-7AA4-4B70-FC9ADBDB5613}" dt="2021-03-10T13:46:23.599" v="112" actId="20577"/>
          <ac:spMkLst>
            <pc:docMk/>
            <pc:sldMk cId="0" sldId="256"/>
            <ac:spMk id="404" creationId="{00000000-0000-0000-0000-000000000000}"/>
          </ac:spMkLst>
        </pc:spChg>
      </pc:sldChg>
      <pc:sldChg chg="addSp delSp modSp">
        <pc:chgData name="Bissoondyal, Divita" userId="S::divita.bissoondyal@accenture.com::5cf9f5be-7b72-4e8b-856f-87e2bb570fa2" providerId="AD" clId="Web-{A18DCEE7-AAC4-7AA4-4B70-FC9ADBDB5613}" dt="2021-03-10T13:45:39.424" v="110" actId="20577"/>
        <pc:sldMkLst>
          <pc:docMk/>
          <pc:sldMk cId="2839928800" sldId="266"/>
        </pc:sldMkLst>
        <pc:spChg chg="mod">
          <ac:chgData name="Bissoondyal, Divita" userId="S::divita.bissoondyal@accenture.com::5cf9f5be-7b72-4e8b-856f-87e2bb570fa2" providerId="AD" clId="Web-{A18DCEE7-AAC4-7AA4-4B70-FC9ADBDB5613}" dt="2021-03-10T13:45:39.424" v="110" actId="20577"/>
          <ac:spMkLst>
            <pc:docMk/>
            <pc:sldMk cId="2839928800" sldId="266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A18DCEE7-AAC4-7AA4-4B70-FC9ADBDB5613}" dt="2021-03-10T13:44:43.249" v="98" actId="20577"/>
          <ac:spMkLst>
            <pc:docMk/>
            <pc:sldMk cId="2839928800" sldId="266"/>
            <ac:spMk id="4" creationId="{C66B6DFE-A436-4F64-AE34-B850205CAB37}"/>
          </ac:spMkLst>
        </pc:spChg>
        <pc:picChg chg="add del mod">
          <ac:chgData name="Bissoondyal, Divita" userId="S::divita.bissoondyal@accenture.com::5cf9f5be-7b72-4e8b-856f-87e2bb570fa2" providerId="AD" clId="Web-{A18DCEE7-AAC4-7AA4-4B70-FC9ADBDB5613}" dt="2021-03-10T13:44:06.028" v="92"/>
          <ac:picMkLst>
            <pc:docMk/>
            <pc:sldMk cId="2839928800" sldId="266"/>
            <ac:picMk id="5" creationId="{45FBF364-25F3-4C6C-8866-951D4547E01E}"/>
          </ac:picMkLst>
        </pc:picChg>
        <pc:picChg chg="add del mod">
          <ac:chgData name="Bissoondyal, Divita" userId="S::divita.bissoondyal@accenture.com::5cf9f5be-7b72-4e8b-856f-87e2bb570fa2" providerId="AD" clId="Web-{A18DCEE7-AAC4-7AA4-4B70-FC9ADBDB5613}" dt="2021-03-10T13:44:33.764" v="97"/>
          <ac:picMkLst>
            <pc:docMk/>
            <pc:sldMk cId="2839928800" sldId="266"/>
            <ac:picMk id="6" creationId="{C1DBF3E6-F366-4170-BECA-50BB09C5D705}"/>
          </ac:picMkLst>
        </pc:picChg>
      </pc:sldChg>
      <pc:sldChg chg="modSp">
        <pc:chgData name="Bissoondyal, Divita" userId="S::divita.bissoondyal@accenture.com::5cf9f5be-7b72-4e8b-856f-87e2bb570fa2" providerId="AD" clId="Web-{A18DCEE7-AAC4-7AA4-4B70-FC9ADBDB5613}" dt="2021-03-10T13:51:09.383" v="176" actId="20577"/>
        <pc:sldMkLst>
          <pc:docMk/>
          <pc:sldMk cId="3095655224" sldId="267"/>
        </pc:sldMkLst>
        <pc:spChg chg="mod">
          <ac:chgData name="Bissoondyal, Divita" userId="S::divita.bissoondyal@accenture.com::5cf9f5be-7b72-4e8b-856f-87e2bb570fa2" providerId="AD" clId="Web-{A18DCEE7-AAC4-7AA4-4B70-FC9ADBDB5613}" dt="2021-03-10T13:51:09.383" v="176" actId="20577"/>
          <ac:spMkLst>
            <pc:docMk/>
            <pc:sldMk cId="3095655224" sldId="267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A18DCEE7-AAC4-7AA4-4B70-FC9ADBDB5613}" dt="2021-03-10T13:46:43.178" v="113" actId="20577"/>
          <ac:spMkLst>
            <pc:docMk/>
            <pc:sldMk cId="3095655224" sldId="267"/>
            <ac:spMk id="4" creationId="{C66B6DFE-A436-4F64-AE34-B850205CAB37}"/>
          </ac:spMkLst>
        </pc:spChg>
      </pc:sldChg>
      <pc:sldChg chg="addSp delSp modSp">
        <pc:chgData name="Bissoondyal, Divita" userId="S::divita.bissoondyal@accenture.com::5cf9f5be-7b72-4e8b-856f-87e2bb570fa2" providerId="AD" clId="Web-{A18DCEE7-AAC4-7AA4-4B70-FC9ADBDB5613}" dt="2021-03-10T13:38:00.817" v="43" actId="1076"/>
        <pc:sldMkLst>
          <pc:docMk/>
          <pc:sldMk cId="3659146035" sldId="270"/>
        </pc:sldMkLst>
        <pc:spChg chg="mod">
          <ac:chgData name="Bissoondyal, Divita" userId="S::divita.bissoondyal@accenture.com::5cf9f5be-7b72-4e8b-856f-87e2bb570fa2" providerId="AD" clId="Web-{A18DCEE7-AAC4-7AA4-4B70-FC9ADBDB5613}" dt="2021-03-10T13:37:54.988" v="42" actId="14100"/>
          <ac:spMkLst>
            <pc:docMk/>
            <pc:sldMk cId="3659146035" sldId="270"/>
            <ac:spMk id="4" creationId="{C66B6DFE-A436-4F64-AE34-B850205CAB37}"/>
          </ac:spMkLst>
        </pc:spChg>
        <pc:spChg chg="mod">
          <ac:chgData name="Bissoondyal, Divita" userId="S::divita.bissoondyal@accenture.com::5cf9f5be-7b72-4e8b-856f-87e2bb570fa2" providerId="AD" clId="Web-{A18DCEE7-AAC4-7AA4-4B70-FC9ADBDB5613}" dt="2021-03-10T13:37:40.065" v="37" actId="1076"/>
          <ac:spMkLst>
            <pc:docMk/>
            <pc:sldMk cId="3659146035" sldId="270"/>
            <ac:spMk id="18" creationId="{252CB6DD-04AA-4AD3-BF34-75EEBA8B42BB}"/>
          </ac:spMkLst>
        </pc:spChg>
        <pc:spChg chg="mod">
          <ac:chgData name="Bissoondyal, Divita" userId="S::divita.bissoondyal@accenture.com::5cf9f5be-7b72-4e8b-856f-87e2bb570fa2" providerId="AD" clId="Web-{A18DCEE7-AAC4-7AA4-4B70-FC9ADBDB5613}" dt="2021-03-10T13:38:00.817" v="43" actId="1076"/>
          <ac:spMkLst>
            <pc:docMk/>
            <pc:sldMk cId="3659146035" sldId="270"/>
            <ac:spMk id="19" creationId="{1346211A-9437-438E-933C-81C0770717F6}"/>
          </ac:spMkLst>
        </pc:spChg>
        <pc:picChg chg="add del mod">
          <ac:chgData name="Bissoondyal, Divita" userId="S::divita.bissoondyal@accenture.com::5cf9f5be-7b72-4e8b-856f-87e2bb570fa2" providerId="AD" clId="Web-{A18DCEE7-AAC4-7AA4-4B70-FC9ADBDB5613}" dt="2021-03-10T11:08:08.842" v="4"/>
          <ac:picMkLst>
            <pc:docMk/>
            <pc:sldMk cId="3659146035" sldId="270"/>
            <ac:picMk id="3" creationId="{70FA5D51-DF47-4620-9663-2F07C9058124}"/>
          </ac:picMkLst>
        </pc:picChg>
      </pc:sldChg>
      <pc:sldChg chg="modSp del">
        <pc:chgData name="Bissoondyal, Divita" userId="S::divita.bissoondyal@accenture.com::5cf9f5be-7b72-4e8b-856f-87e2bb570fa2" providerId="AD" clId="Web-{A18DCEE7-AAC4-7AA4-4B70-FC9ADBDB5613}" dt="2021-03-10T13:54:55.727" v="199"/>
        <pc:sldMkLst>
          <pc:docMk/>
          <pc:sldMk cId="3457553550" sldId="271"/>
        </pc:sldMkLst>
        <pc:spChg chg="mod">
          <ac:chgData name="Bissoondyal, Divita" userId="S::divita.bissoondyal@accenture.com::5cf9f5be-7b72-4e8b-856f-87e2bb570fa2" providerId="AD" clId="Web-{A18DCEE7-AAC4-7AA4-4B70-FC9ADBDB5613}" dt="2021-03-10T13:52:54.999" v="182" actId="20577"/>
          <ac:spMkLst>
            <pc:docMk/>
            <pc:sldMk cId="3457553550" sldId="271"/>
            <ac:spMk id="3" creationId="{5457BA41-ED48-4081-BDE5-D034FF4D2DCE}"/>
          </ac:spMkLst>
        </pc:spChg>
      </pc:sldChg>
      <pc:sldChg chg="addSp delSp modSp">
        <pc:chgData name="Bissoondyal, Divita" userId="S::divita.bissoondyal@accenture.com::5cf9f5be-7b72-4e8b-856f-87e2bb570fa2" providerId="AD" clId="Web-{A18DCEE7-AAC4-7AA4-4B70-FC9ADBDB5613}" dt="2021-03-10T14:20:32.748" v="407" actId="20577"/>
        <pc:sldMkLst>
          <pc:docMk/>
          <pc:sldMk cId="3446827538" sldId="273"/>
        </pc:sldMkLst>
        <pc:spChg chg="mod">
          <ac:chgData name="Bissoondyal, Divita" userId="S::divita.bissoondyal@accenture.com::5cf9f5be-7b72-4e8b-856f-87e2bb570fa2" providerId="AD" clId="Web-{A18DCEE7-AAC4-7AA4-4B70-FC9ADBDB5613}" dt="2021-03-10T13:55:55.840" v="216" actId="20577"/>
          <ac:spMkLst>
            <pc:docMk/>
            <pc:sldMk cId="3446827538" sldId="273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A18DCEE7-AAC4-7AA4-4B70-FC9ADBDB5613}" dt="2021-03-10T14:20:32.748" v="407" actId="20577"/>
          <ac:spMkLst>
            <pc:docMk/>
            <pc:sldMk cId="3446827538" sldId="273"/>
            <ac:spMk id="4" creationId="{C66B6DFE-A436-4F64-AE34-B850205CAB37}"/>
          </ac:spMkLst>
        </pc:spChg>
        <pc:picChg chg="add mod">
          <ac:chgData name="Bissoondyal, Divita" userId="S::divita.bissoondyal@accenture.com::5cf9f5be-7b72-4e8b-856f-87e2bb570fa2" providerId="AD" clId="Web-{A18DCEE7-AAC4-7AA4-4B70-FC9ADBDB5613}" dt="2021-03-10T13:56:04.325" v="217" actId="14100"/>
          <ac:picMkLst>
            <pc:docMk/>
            <pc:sldMk cId="3446827538" sldId="273"/>
            <ac:picMk id="5" creationId="{42B1CF88-4DAE-49DA-95EE-D3DF08B9F7DF}"/>
          </ac:picMkLst>
        </pc:picChg>
        <pc:picChg chg="add mod">
          <ac:chgData name="Bissoondyal, Divita" userId="S::divita.bissoondyal@accenture.com::5cf9f5be-7b72-4e8b-856f-87e2bb570fa2" providerId="AD" clId="Web-{A18DCEE7-AAC4-7AA4-4B70-FC9ADBDB5613}" dt="2021-03-10T13:56:16.341" v="221" actId="14100"/>
          <ac:picMkLst>
            <pc:docMk/>
            <pc:sldMk cId="3446827538" sldId="273"/>
            <ac:picMk id="7" creationId="{3ED9EDAE-D1A4-41B6-9FD3-39400B882156}"/>
          </ac:picMkLst>
        </pc:picChg>
        <pc:picChg chg="add mod">
          <ac:chgData name="Bissoondyal, Divita" userId="S::divita.bissoondyal@accenture.com::5cf9f5be-7b72-4e8b-856f-87e2bb570fa2" providerId="AD" clId="Web-{A18DCEE7-AAC4-7AA4-4B70-FC9ADBDB5613}" dt="2021-03-10T13:56:17.185" v="222" actId="1076"/>
          <ac:picMkLst>
            <pc:docMk/>
            <pc:sldMk cId="3446827538" sldId="273"/>
            <ac:picMk id="9" creationId="{2187C46D-8FE9-4716-B100-37FA5FABBD2C}"/>
          </ac:picMkLst>
        </pc:picChg>
        <pc:picChg chg="del">
          <ac:chgData name="Bissoondyal, Divita" userId="S::divita.bissoondyal@accenture.com::5cf9f5be-7b72-4e8b-856f-87e2bb570fa2" providerId="AD" clId="Web-{A18DCEE7-AAC4-7AA4-4B70-FC9ADBDB5613}" dt="2021-03-10T13:50:26.880" v="164"/>
          <ac:picMkLst>
            <pc:docMk/>
            <pc:sldMk cId="3446827538" sldId="273"/>
            <ac:picMk id="1026" creationId="{DAF04B73-5BF3-4B6C-8F2D-12CFA89ED80B}"/>
          </ac:picMkLst>
        </pc:picChg>
      </pc:sldChg>
      <pc:sldChg chg="modSp">
        <pc:chgData name="Bissoondyal, Divita" userId="S::divita.bissoondyal@accenture.com::5cf9f5be-7b72-4e8b-856f-87e2bb570fa2" providerId="AD" clId="Web-{A18DCEE7-AAC4-7AA4-4B70-FC9ADBDB5613}" dt="2021-03-10T14:20:22.919" v="402" actId="20577"/>
        <pc:sldMkLst>
          <pc:docMk/>
          <pc:sldMk cId="196544069" sldId="274"/>
        </pc:sldMkLst>
        <pc:spChg chg="mod">
          <ac:chgData name="Bissoondyal, Divita" userId="S::divita.bissoondyal@accenture.com::5cf9f5be-7b72-4e8b-856f-87e2bb570fa2" providerId="AD" clId="Web-{A18DCEE7-AAC4-7AA4-4B70-FC9ADBDB5613}" dt="2021-03-10T14:04:38.030" v="245" actId="20577"/>
          <ac:spMkLst>
            <pc:docMk/>
            <pc:sldMk cId="196544069" sldId="274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A18DCEE7-AAC4-7AA4-4B70-FC9ADBDB5613}" dt="2021-03-10T14:20:22.919" v="402" actId="20577"/>
          <ac:spMkLst>
            <pc:docMk/>
            <pc:sldMk cId="196544069" sldId="274"/>
            <ac:spMk id="4" creationId="{C66B6DFE-A436-4F64-AE34-B850205CAB37}"/>
          </ac:spMkLst>
        </pc:spChg>
        <pc:picChg chg="mod">
          <ac:chgData name="Bissoondyal, Divita" userId="S::divita.bissoondyal@accenture.com::5cf9f5be-7b72-4e8b-856f-87e2bb570fa2" providerId="AD" clId="Web-{A18DCEE7-AAC4-7AA4-4B70-FC9ADBDB5613}" dt="2021-03-10T13:57:40.300" v="237" actId="1076"/>
          <ac:picMkLst>
            <pc:docMk/>
            <pc:sldMk cId="196544069" sldId="274"/>
            <ac:picMk id="6" creationId="{F9794ECE-0B68-4D81-91D0-F0B71DD35360}"/>
          </ac:picMkLst>
        </pc:picChg>
        <pc:picChg chg="mod">
          <ac:chgData name="Bissoondyal, Divita" userId="S::divita.bissoondyal@accenture.com::5cf9f5be-7b72-4e8b-856f-87e2bb570fa2" providerId="AD" clId="Web-{A18DCEE7-AAC4-7AA4-4B70-FC9ADBDB5613}" dt="2021-03-10T13:57:23.330" v="232" actId="1076"/>
          <ac:picMkLst>
            <pc:docMk/>
            <pc:sldMk cId="196544069" sldId="274"/>
            <ac:picMk id="7" creationId="{E30D95DE-4E4E-4F9E-BE4F-07D8FF1CCAE2}"/>
          </ac:picMkLst>
        </pc:picChg>
      </pc:sldChg>
      <pc:sldChg chg="modSp">
        <pc:chgData name="Bissoondyal, Divita" userId="S::divita.bissoondyal@accenture.com::5cf9f5be-7b72-4e8b-856f-87e2bb570fa2" providerId="AD" clId="Web-{A18DCEE7-AAC4-7AA4-4B70-FC9ADBDB5613}" dt="2021-03-10T14:20:48.061" v="418" actId="20577"/>
        <pc:sldMkLst>
          <pc:docMk/>
          <pc:sldMk cId="1502250754" sldId="275"/>
        </pc:sldMkLst>
        <pc:spChg chg="mod">
          <ac:chgData name="Bissoondyal, Divita" userId="S::divita.bissoondyal@accenture.com::5cf9f5be-7b72-4e8b-856f-87e2bb570fa2" providerId="AD" clId="Web-{A18DCEE7-AAC4-7AA4-4B70-FC9ADBDB5613}" dt="2021-03-10T14:07:12.555" v="318" actId="20577"/>
          <ac:spMkLst>
            <pc:docMk/>
            <pc:sldMk cId="1502250754" sldId="275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A18DCEE7-AAC4-7AA4-4B70-FC9ADBDB5613}" dt="2021-03-10T14:20:48.061" v="418" actId="20577"/>
          <ac:spMkLst>
            <pc:docMk/>
            <pc:sldMk cId="1502250754" sldId="275"/>
            <ac:spMk id="4" creationId="{C66B6DFE-A436-4F64-AE34-B850205CAB37}"/>
          </ac:spMkLst>
        </pc:spChg>
        <pc:picChg chg="mod">
          <ac:chgData name="Bissoondyal, Divita" userId="S::divita.bissoondyal@accenture.com::5cf9f5be-7b72-4e8b-856f-87e2bb570fa2" providerId="AD" clId="Web-{A18DCEE7-AAC4-7AA4-4B70-FC9ADBDB5613}" dt="2021-03-10T14:07:32.494" v="322" actId="14100"/>
          <ac:picMkLst>
            <pc:docMk/>
            <pc:sldMk cId="1502250754" sldId="275"/>
            <ac:picMk id="5" creationId="{72931926-BB0D-4089-9D55-56DFA34C1B1B}"/>
          </ac:picMkLst>
        </pc:picChg>
        <pc:picChg chg="mod">
          <ac:chgData name="Bissoondyal, Divita" userId="S::divita.bissoondyal@accenture.com::5cf9f5be-7b72-4e8b-856f-87e2bb570fa2" providerId="AD" clId="Web-{A18DCEE7-AAC4-7AA4-4B70-FC9ADBDB5613}" dt="2021-03-10T14:07:29.963" v="321" actId="1076"/>
          <ac:picMkLst>
            <pc:docMk/>
            <pc:sldMk cId="1502250754" sldId="275"/>
            <ac:picMk id="4100" creationId="{1F3F6D95-A894-437D-A997-5CFD8DE42EB0}"/>
          </ac:picMkLst>
        </pc:picChg>
      </pc:sldChg>
      <pc:sldChg chg="addSp modSp">
        <pc:chgData name="Bissoondyal, Divita" userId="S::divita.bissoondyal@accenture.com::5cf9f5be-7b72-4e8b-856f-87e2bb570fa2" providerId="AD" clId="Web-{A18DCEE7-AAC4-7AA4-4B70-FC9ADBDB5613}" dt="2021-03-10T14:21:49.518" v="440" actId="20577"/>
        <pc:sldMkLst>
          <pc:docMk/>
          <pc:sldMk cId="3883001296" sldId="276"/>
        </pc:sldMkLst>
        <pc:spChg chg="mod">
          <ac:chgData name="Bissoondyal, Divita" userId="S::divita.bissoondyal@accenture.com::5cf9f5be-7b72-4e8b-856f-87e2bb570fa2" providerId="AD" clId="Web-{A18DCEE7-AAC4-7AA4-4B70-FC9ADBDB5613}" dt="2021-03-10T14:21:23.860" v="431" actId="20577"/>
          <ac:spMkLst>
            <pc:docMk/>
            <pc:sldMk cId="3883001296" sldId="276"/>
            <ac:spMk id="3" creationId="{5457BA41-ED48-4081-BDE5-D034FF4D2DCE}"/>
          </ac:spMkLst>
        </pc:spChg>
        <pc:spChg chg="mod">
          <ac:chgData name="Bissoondyal, Divita" userId="S::divita.bissoondyal@accenture.com::5cf9f5be-7b72-4e8b-856f-87e2bb570fa2" providerId="AD" clId="Web-{A18DCEE7-AAC4-7AA4-4B70-FC9ADBDB5613}" dt="2021-03-10T14:21:49.518" v="440" actId="20577"/>
          <ac:spMkLst>
            <pc:docMk/>
            <pc:sldMk cId="3883001296" sldId="276"/>
            <ac:spMk id="4" creationId="{C66B6DFE-A436-4F64-AE34-B850205CAB37}"/>
          </ac:spMkLst>
        </pc:spChg>
        <pc:picChg chg="add mod">
          <ac:chgData name="Bissoondyal, Divita" userId="S::divita.bissoondyal@accenture.com::5cf9f5be-7b72-4e8b-856f-87e2bb570fa2" providerId="AD" clId="Web-{A18DCEE7-AAC4-7AA4-4B70-FC9ADBDB5613}" dt="2021-03-10T14:19:00.648" v="387" actId="1076"/>
          <ac:picMkLst>
            <pc:docMk/>
            <pc:sldMk cId="3883001296" sldId="276"/>
            <ac:picMk id="5" creationId="{4CA296C5-C7C3-4838-8750-55F4340B34C1}"/>
          </ac:picMkLst>
        </pc:picChg>
        <pc:picChg chg="mod">
          <ac:chgData name="Bissoondyal, Divita" userId="S::divita.bissoondyal@accenture.com::5cf9f5be-7b72-4e8b-856f-87e2bb570fa2" providerId="AD" clId="Web-{A18DCEE7-AAC4-7AA4-4B70-FC9ADBDB5613}" dt="2021-03-10T14:19:15.477" v="389" actId="1076"/>
          <ac:picMkLst>
            <pc:docMk/>
            <pc:sldMk cId="3883001296" sldId="276"/>
            <ac:picMk id="5122" creationId="{B6AA39D4-F10B-4637-9751-986B2B451362}"/>
          </ac:picMkLst>
        </pc:picChg>
      </pc:sldChg>
      <pc:sldChg chg="modSp ord">
        <pc:chgData name="Bissoondyal, Divita" userId="S::divita.bissoondyal@accenture.com::5cf9f5be-7b72-4e8b-856f-87e2bb570fa2" providerId="AD" clId="Web-{A18DCEE7-AAC4-7AA4-4B70-FC9ADBDB5613}" dt="2021-03-10T14:21:15.578" v="427" actId="20577"/>
        <pc:sldMkLst>
          <pc:docMk/>
          <pc:sldMk cId="1631864851" sldId="277"/>
        </pc:sldMkLst>
        <pc:spChg chg="mod">
          <ac:chgData name="Bissoondyal, Divita" userId="S::divita.bissoondyal@accenture.com::5cf9f5be-7b72-4e8b-856f-87e2bb570fa2" providerId="AD" clId="Web-{A18DCEE7-AAC4-7AA4-4B70-FC9ADBDB5613}" dt="2021-03-10T14:21:15.578" v="427" actId="20577"/>
          <ac:spMkLst>
            <pc:docMk/>
            <pc:sldMk cId="1631864851" sldId="277"/>
            <ac:spMk id="3" creationId="{5457BA41-ED48-4081-BDE5-D034FF4D2DCE}"/>
          </ac:spMkLst>
        </pc:spChg>
      </pc:sldChg>
      <pc:sldChg chg="del">
        <pc:chgData name="Bissoondyal, Divita" userId="S::divita.bissoondyal@accenture.com::5cf9f5be-7b72-4e8b-856f-87e2bb570fa2" providerId="AD" clId="Web-{A18DCEE7-AAC4-7AA4-4B70-FC9ADBDB5613}" dt="2021-03-10T14:19:23.977" v="390"/>
        <pc:sldMkLst>
          <pc:docMk/>
          <pc:sldMk cId="32401655" sldId="278"/>
        </pc:sldMkLst>
      </pc:sldChg>
    </pc:docChg>
  </pc:docChgLst>
  <pc:docChgLst>
    <pc:chgData name="Jeebodh, Rajiv T." userId="S::rajiv.t.jeebodh@accenture.com::857a471d-1a86-4a78-b8ca-2bfc707d1729" providerId="AD" clId="Web-{571A03A5-97B8-46A8-8707-AEFC6E99BC50}"/>
    <pc:docChg chg="modSld">
      <pc:chgData name="Jeebodh, Rajiv T." userId="S::rajiv.t.jeebodh@accenture.com::857a471d-1a86-4a78-b8ca-2bfc707d1729" providerId="AD" clId="Web-{571A03A5-97B8-46A8-8707-AEFC6E99BC50}" dt="2021-03-10T12:50:43.407" v="18" actId="1076"/>
      <pc:docMkLst>
        <pc:docMk/>
      </pc:docMkLst>
      <pc:sldChg chg="addSp delSp modSp">
        <pc:chgData name="Jeebodh, Rajiv T." userId="S::rajiv.t.jeebodh@accenture.com::857a471d-1a86-4a78-b8ca-2bfc707d1729" providerId="AD" clId="Web-{571A03A5-97B8-46A8-8707-AEFC6E99BC50}" dt="2021-03-10T12:50:25.094" v="16" actId="14100"/>
        <pc:sldMkLst>
          <pc:docMk/>
          <pc:sldMk cId="196544069" sldId="274"/>
        </pc:sldMkLst>
        <pc:picChg chg="del mod">
          <ac:chgData name="Jeebodh, Rajiv T." userId="S::rajiv.t.jeebodh@accenture.com::857a471d-1a86-4a78-b8ca-2bfc707d1729" providerId="AD" clId="Web-{571A03A5-97B8-46A8-8707-AEFC6E99BC50}" dt="2021-03-10T12:50:02.374" v="5"/>
          <ac:picMkLst>
            <pc:docMk/>
            <pc:sldMk cId="196544069" sldId="274"/>
            <ac:picMk id="5" creationId="{F43F501F-D2BE-4E69-AC84-622D1E6E6D3F}"/>
          </ac:picMkLst>
        </pc:picChg>
        <pc:picChg chg="add mod">
          <ac:chgData name="Jeebodh, Rajiv T." userId="S::rajiv.t.jeebodh@accenture.com::857a471d-1a86-4a78-b8ca-2bfc707d1729" providerId="AD" clId="Web-{571A03A5-97B8-46A8-8707-AEFC6E99BC50}" dt="2021-03-10T12:50:20.797" v="14" actId="14100"/>
          <ac:picMkLst>
            <pc:docMk/>
            <pc:sldMk cId="196544069" sldId="274"/>
            <ac:picMk id="6" creationId="{F9794ECE-0B68-4D81-91D0-F0B71DD35360}"/>
          </ac:picMkLst>
        </pc:picChg>
        <pc:picChg chg="add mod">
          <ac:chgData name="Jeebodh, Rajiv T." userId="S::rajiv.t.jeebodh@accenture.com::857a471d-1a86-4a78-b8ca-2bfc707d1729" providerId="AD" clId="Web-{571A03A5-97B8-46A8-8707-AEFC6E99BC50}" dt="2021-03-10T12:50:25.094" v="16" actId="14100"/>
          <ac:picMkLst>
            <pc:docMk/>
            <pc:sldMk cId="196544069" sldId="274"/>
            <ac:picMk id="7" creationId="{E30D95DE-4E4E-4F9E-BE4F-07D8FF1CCAE2}"/>
          </ac:picMkLst>
        </pc:picChg>
      </pc:sldChg>
      <pc:sldChg chg="modSp">
        <pc:chgData name="Jeebodh, Rajiv T." userId="S::rajiv.t.jeebodh@accenture.com::857a471d-1a86-4a78-b8ca-2bfc707d1729" providerId="AD" clId="Web-{571A03A5-97B8-46A8-8707-AEFC6E99BC50}" dt="2021-03-10T12:50:43.407" v="18" actId="1076"/>
        <pc:sldMkLst>
          <pc:docMk/>
          <pc:sldMk cId="3883001296" sldId="276"/>
        </pc:sldMkLst>
        <pc:picChg chg="mod">
          <ac:chgData name="Jeebodh, Rajiv T." userId="S::rajiv.t.jeebodh@accenture.com::857a471d-1a86-4a78-b8ca-2bfc707d1729" providerId="AD" clId="Web-{571A03A5-97B8-46A8-8707-AEFC6E99BC50}" dt="2021-03-10T12:50:43.407" v="18" actId="1076"/>
          <ac:picMkLst>
            <pc:docMk/>
            <pc:sldMk cId="3883001296" sldId="276"/>
            <ac:picMk id="5122" creationId="{B6AA39D4-F10B-4637-9751-986B2B451362}"/>
          </ac:picMkLst>
        </pc:picChg>
      </pc:sldChg>
    </pc:docChg>
  </pc:docChgLst>
  <pc:docChgLst>
    <pc:chgData name="Sumputh, Kunal" userId="e9f82936-0955-4b90-ba35-8122f31206cb" providerId="ADAL" clId="{E971B1EC-60FF-48CC-8704-2759B4CCBF27}"/>
    <pc:docChg chg="custSel modSld">
      <pc:chgData name="Sumputh, Kunal" userId="e9f82936-0955-4b90-ba35-8122f31206cb" providerId="ADAL" clId="{E971B1EC-60FF-48CC-8704-2759B4CCBF27}" dt="2021-03-15T07:38:03.302" v="568" actId="20577"/>
      <pc:docMkLst>
        <pc:docMk/>
      </pc:docMkLst>
      <pc:sldChg chg="modSp mod">
        <pc:chgData name="Sumputh, Kunal" userId="e9f82936-0955-4b90-ba35-8122f31206cb" providerId="ADAL" clId="{E971B1EC-60FF-48CC-8704-2759B4CCBF27}" dt="2021-03-15T07:36:24.216" v="546" actId="113"/>
        <pc:sldMkLst>
          <pc:docMk/>
          <pc:sldMk cId="2839928800" sldId="266"/>
        </pc:sldMkLst>
        <pc:spChg chg="mod">
          <ac:chgData name="Sumputh, Kunal" userId="e9f82936-0955-4b90-ba35-8122f31206cb" providerId="ADAL" clId="{E971B1EC-60FF-48CC-8704-2759B4CCBF27}" dt="2021-03-15T07:36:24.216" v="546" actId="113"/>
          <ac:spMkLst>
            <pc:docMk/>
            <pc:sldMk cId="2839928800" sldId="266"/>
            <ac:spMk id="3" creationId="{5457BA41-ED48-4081-BDE5-D034FF4D2DCE}"/>
          </ac:spMkLst>
        </pc:spChg>
      </pc:sldChg>
      <pc:sldChg chg="modSp mod">
        <pc:chgData name="Sumputh, Kunal" userId="e9f82936-0955-4b90-ba35-8122f31206cb" providerId="ADAL" clId="{E971B1EC-60FF-48CC-8704-2759B4CCBF27}" dt="2021-03-15T07:36:09.773" v="545" actId="14100"/>
        <pc:sldMkLst>
          <pc:docMk/>
          <pc:sldMk cId="3095655224" sldId="267"/>
        </pc:sldMkLst>
        <pc:spChg chg="mod">
          <ac:chgData name="Sumputh, Kunal" userId="e9f82936-0955-4b90-ba35-8122f31206cb" providerId="ADAL" clId="{E971B1EC-60FF-48CC-8704-2759B4CCBF27}" dt="2021-03-15T07:36:09.773" v="545" actId="14100"/>
          <ac:spMkLst>
            <pc:docMk/>
            <pc:sldMk cId="3095655224" sldId="267"/>
            <ac:spMk id="3" creationId="{5457BA41-ED48-4081-BDE5-D034FF4D2DCE}"/>
          </ac:spMkLst>
        </pc:spChg>
        <pc:spChg chg="mod">
          <ac:chgData name="Sumputh, Kunal" userId="e9f82936-0955-4b90-ba35-8122f31206cb" providerId="ADAL" clId="{E971B1EC-60FF-48CC-8704-2759B4CCBF27}" dt="2021-03-15T07:36:06.872" v="544" actId="14100"/>
          <ac:spMkLst>
            <pc:docMk/>
            <pc:sldMk cId="3095655224" sldId="267"/>
            <ac:spMk id="4" creationId="{C66B6DFE-A436-4F64-AE34-B850205CAB37}"/>
          </ac:spMkLst>
        </pc:spChg>
      </pc:sldChg>
      <pc:sldChg chg="addSp delSp modSp mod">
        <pc:chgData name="Sumputh, Kunal" userId="e9f82936-0955-4b90-ba35-8122f31206cb" providerId="ADAL" clId="{E971B1EC-60FF-48CC-8704-2759B4CCBF27}" dt="2021-03-15T07:35:38.964" v="543" actId="1076"/>
        <pc:sldMkLst>
          <pc:docMk/>
          <pc:sldMk cId="3659146035" sldId="270"/>
        </pc:sldMkLst>
        <pc:spChg chg="del mod">
          <ac:chgData name="Sumputh, Kunal" userId="e9f82936-0955-4b90-ba35-8122f31206cb" providerId="ADAL" clId="{E971B1EC-60FF-48CC-8704-2759B4CCBF27}" dt="2021-03-10T08:17:42.772" v="86" actId="478"/>
          <ac:spMkLst>
            <pc:docMk/>
            <pc:sldMk cId="3659146035" sldId="270"/>
            <ac:spMk id="3" creationId="{5457BA41-ED48-4081-BDE5-D034FF4D2DCE}"/>
          </ac:spMkLst>
        </pc:spChg>
        <pc:spChg chg="mod">
          <ac:chgData name="Sumputh, Kunal" userId="e9f82936-0955-4b90-ba35-8122f31206cb" providerId="ADAL" clId="{E971B1EC-60FF-48CC-8704-2759B4CCBF27}" dt="2021-03-10T08:39:00.059" v="243" actId="14100"/>
          <ac:spMkLst>
            <pc:docMk/>
            <pc:sldMk cId="3659146035" sldId="270"/>
            <ac:spMk id="4" creationId="{C66B6DFE-A436-4F64-AE34-B850205CAB37}"/>
          </ac:spMkLst>
        </pc:spChg>
        <pc:spChg chg="del mod">
          <ac:chgData name="Sumputh, Kunal" userId="e9f82936-0955-4b90-ba35-8122f31206cb" providerId="ADAL" clId="{E971B1EC-60FF-48CC-8704-2759B4CCBF27}" dt="2021-03-10T08:33:01.768" v="194" actId="478"/>
          <ac:spMkLst>
            <pc:docMk/>
            <pc:sldMk cId="3659146035" sldId="270"/>
            <ac:spMk id="5" creationId="{1CB61062-7B7B-4AA1-ACEE-DC1463D32753}"/>
          </ac:spMkLst>
        </pc:spChg>
        <pc:spChg chg="add del mod">
          <ac:chgData name="Sumputh, Kunal" userId="e9f82936-0955-4b90-ba35-8122f31206cb" providerId="ADAL" clId="{E971B1EC-60FF-48CC-8704-2759B4CCBF27}" dt="2021-03-10T08:11:53.805" v="19" actId="478"/>
          <ac:spMkLst>
            <pc:docMk/>
            <pc:sldMk cId="3659146035" sldId="270"/>
            <ac:spMk id="6" creationId="{A6FC9289-7B1B-4511-8444-3376ACC6CDC6}"/>
          </ac:spMkLst>
        </pc:spChg>
        <pc:spChg chg="add mod">
          <ac:chgData name="Sumputh, Kunal" userId="e9f82936-0955-4b90-ba35-8122f31206cb" providerId="ADAL" clId="{E971B1EC-60FF-48CC-8704-2759B4CCBF27}" dt="2021-03-15T07:35:03.564" v="533" actId="14100"/>
          <ac:spMkLst>
            <pc:docMk/>
            <pc:sldMk cId="3659146035" sldId="270"/>
            <ac:spMk id="7" creationId="{2219D187-0B0B-49BE-A548-938C596C2495}"/>
          </ac:spMkLst>
        </pc:spChg>
        <pc:spChg chg="add mod">
          <ac:chgData name="Sumputh, Kunal" userId="e9f82936-0955-4b90-ba35-8122f31206cb" providerId="ADAL" clId="{E971B1EC-60FF-48CC-8704-2759B4CCBF27}" dt="2021-03-15T06:31:57.051" v="366" actId="1076"/>
          <ac:spMkLst>
            <pc:docMk/>
            <pc:sldMk cId="3659146035" sldId="270"/>
            <ac:spMk id="8" creationId="{EC8352C4-8133-49A5-A320-3AD7CB1774F1}"/>
          </ac:spMkLst>
        </pc:spChg>
        <pc:spChg chg="add mod">
          <ac:chgData name="Sumputh, Kunal" userId="e9f82936-0955-4b90-ba35-8122f31206cb" providerId="ADAL" clId="{E971B1EC-60FF-48CC-8704-2759B4CCBF27}" dt="2021-03-15T06:34:31.707" v="410" actId="1076"/>
          <ac:spMkLst>
            <pc:docMk/>
            <pc:sldMk cId="3659146035" sldId="270"/>
            <ac:spMk id="9" creationId="{9164211C-2C16-49FD-81BA-D7FE1DB865E4}"/>
          </ac:spMkLst>
        </pc:spChg>
        <pc:spChg chg="add mod">
          <ac:chgData name="Sumputh, Kunal" userId="e9f82936-0955-4b90-ba35-8122f31206cb" providerId="ADAL" clId="{E971B1EC-60FF-48CC-8704-2759B4CCBF27}" dt="2021-03-15T06:34:34.083" v="411" actId="1076"/>
          <ac:spMkLst>
            <pc:docMk/>
            <pc:sldMk cId="3659146035" sldId="270"/>
            <ac:spMk id="17" creationId="{EB3106A8-EC55-41EE-93EB-A3B6D6E7A3BD}"/>
          </ac:spMkLst>
        </pc:spChg>
        <pc:spChg chg="add mod">
          <ac:chgData name="Sumputh, Kunal" userId="e9f82936-0955-4b90-ba35-8122f31206cb" providerId="ADAL" clId="{E971B1EC-60FF-48CC-8704-2759B4CCBF27}" dt="2021-03-15T06:30:52.199" v="348" actId="14100"/>
          <ac:spMkLst>
            <pc:docMk/>
            <pc:sldMk cId="3659146035" sldId="270"/>
            <ac:spMk id="18" creationId="{252CB6DD-04AA-4AD3-BF34-75EEBA8B42BB}"/>
          </ac:spMkLst>
        </pc:spChg>
        <pc:spChg chg="add mod">
          <ac:chgData name="Sumputh, Kunal" userId="e9f82936-0955-4b90-ba35-8122f31206cb" providerId="ADAL" clId="{E971B1EC-60FF-48CC-8704-2759B4CCBF27}" dt="2021-03-15T06:22:41.891" v="304" actId="1076"/>
          <ac:spMkLst>
            <pc:docMk/>
            <pc:sldMk cId="3659146035" sldId="270"/>
            <ac:spMk id="19" creationId="{1346211A-9437-438E-933C-81C0770717F6}"/>
          </ac:spMkLst>
        </pc:spChg>
        <pc:spChg chg="add mod">
          <ac:chgData name="Sumputh, Kunal" userId="e9f82936-0955-4b90-ba35-8122f31206cb" providerId="ADAL" clId="{E971B1EC-60FF-48CC-8704-2759B4CCBF27}" dt="2021-03-15T07:34:12.174" v="521" actId="14100"/>
          <ac:spMkLst>
            <pc:docMk/>
            <pc:sldMk cId="3659146035" sldId="270"/>
            <ac:spMk id="24" creationId="{805B879D-91AE-4EA6-B90F-18ED4FD5B1DE}"/>
          </ac:spMkLst>
        </pc:spChg>
        <pc:spChg chg="add mod ord">
          <ac:chgData name="Sumputh, Kunal" userId="e9f82936-0955-4b90-ba35-8122f31206cb" providerId="ADAL" clId="{E971B1EC-60FF-48CC-8704-2759B4CCBF27}" dt="2021-03-15T07:34:55.399" v="531" actId="166"/>
          <ac:spMkLst>
            <pc:docMk/>
            <pc:sldMk cId="3659146035" sldId="270"/>
            <ac:spMk id="26" creationId="{F84371B7-7292-4023-9B93-9A7335ABBE08}"/>
          </ac:spMkLst>
        </pc:spChg>
        <pc:spChg chg="add mod">
          <ac:chgData name="Sumputh, Kunal" userId="e9f82936-0955-4b90-ba35-8122f31206cb" providerId="ADAL" clId="{E971B1EC-60FF-48CC-8704-2759B4CCBF27}" dt="2021-03-15T07:34:28.948" v="528" actId="1076"/>
          <ac:spMkLst>
            <pc:docMk/>
            <pc:sldMk cId="3659146035" sldId="270"/>
            <ac:spMk id="30" creationId="{689F86CF-F0BB-4483-B747-DF19A53A9EA2}"/>
          </ac:spMkLst>
        </pc:spChg>
        <pc:spChg chg="add mod">
          <ac:chgData name="Sumputh, Kunal" userId="e9f82936-0955-4b90-ba35-8122f31206cb" providerId="ADAL" clId="{E971B1EC-60FF-48CC-8704-2759B4CCBF27}" dt="2021-03-15T07:34:18.132" v="524" actId="1076"/>
          <ac:spMkLst>
            <pc:docMk/>
            <pc:sldMk cId="3659146035" sldId="270"/>
            <ac:spMk id="31" creationId="{28177FCC-12CB-4B6A-8FC0-AE152FCBA455}"/>
          </ac:spMkLst>
        </pc:spChg>
        <pc:spChg chg="add mod">
          <ac:chgData name="Sumputh, Kunal" userId="e9f82936-0955-4b90-ba35-8122f31206cb" providerId="ADAL" clId="{E971B1EC-60FF-48CC-8704-2759B4CCBF27}" dt="2021-03-15T07:34:24.277" v="526" actId="1076"/>
          <ac:spMkLst>
            <pc:docMk/>
            <pc:sldMk cId="3659146035" sldId="270"/>
            <ac:spMk id="32" creationId="{C42DE84A-2086-43AD-BFA3-07A3B74BF69F}"/>
          </ac:spMkLst>
        </pc:spChg>
        <pc:spChg chg="add mod">
          <ac:chgData name="Sumputh, Kunal" userId="e9f82936-0955-4b90-ba35-8122f31206cb" providerId="ADAL" clId="{E971B1EC-60FF-48CC-8704-2759B4CCBF27}" dt="2021-03-15T07:24:08.400" v="510" actId="20577"/>
          <ac:spMkLst>
            <pc:docMk/>
            <pc:sldMk cId="3659146035" sldId="270"/>
            <ac:spMk id="33" creationId="{FDDB6792-C793-4AFC-9B3C-D2808B4C5D51}"/>
          </ac:spMkLst>
        </pc:spChg>
        <pc:spChg chg="add mod">
          <ac:chgData name="Sumputh, Kunal" userId="e9f82936-0955-4b90-ba35-8122f31206cb" providerId="ADAL" clId="{E971B1EC-60FF-48CC-8704-2759B4CCBF27}" dt="2021-03-15T07:35:17.765" v="537" actId="1076"/>
          <ac:spMkLst>
            <pc:docMk/>
            <pc:sldMk cId="3659146035" sldId="270"/>
            <ac:spMk id="34" creationId="{9A67308E-F20F-47CE-B14E-DD7861324CF1}"/>
          </ac:spMkLst>
        </pc:spChg>
        <pc:spChg chg="add mod">
          <ac:chgData name="Sumputh, Kunal" userId="e9f82936-0955-4b90-ba35-8122f31206cb" providerId="ADAL" clId="{E971B1EC-60FF-48CC-8704-2759B4CCBF27}" dt="2021-03-15T07:35:23.853" v="539" actId="1076"/>
          <ac:spMkLst>
            <pc:docMk/>
            <pc:sldMk cId="3659146035" sldId="270"/>
            <ac:spMk id="35" creationId="{8BE7B069-58BA-4CE4-A87F-F8892A3B2573}"/>
          </ac:spMkLst>
        </pc:spChg>
        <pc:spChg chg="add mod">
          <ac:chgData name="Sumputh, Kunal" userId="e9f82936-0955-4b90-ba35-8122f31206cb" providerId="ADAL" clId="{E971B1EC-60FF-48CC-8704-2759B4CCBF27}" dt="2021-03-15T06:53:42.717" v="493" actId="20577"/>
          <ac:spMkLst>
            <pc:docMk/>
            <pc:sldMk cId="3659146035" sldId="270"/>
            <ac:spMk id="36" creationId="{8D8C8C7E-8A99-4D74-9DD6-F1157C7A67C5}"/>
          </ac:spMkLst>
        </pc:spChg>
        <pc:spChg chg="add mod">
          <ac:chgData name="Sumputh, Kunal" userId="e9f82936-0955-4b90-ba35-8122f31206cb" providerId="ADAL" clId="{E971B1EC-60FF-48CC-8704-2759B4CCBF27}" dt="2021-03-15T06:51:22.743" v="490" actId="20577"/>
          <ac:spMkLst>
            <pc:docMk/>
            <pc:sldMk cId="3659146035" sldId="270"/>
            <ac:spMk id="37" creationId="{DDC2BB44-9CB1-4B31-8E49-53E1C8489F7E}"/>
          </ac:spMkLst>
        </pc:spChg>
        <pc:spChg chg="add mod">
          <ac:chgData name="Sumputh, Kunal" userId="e9f82936-0955-4b90-ba35-8122f31206cb" providerId="ADAL" clId="{E971B1EC-60FF-48CC-8704-2759B4CCBF27}" dt="2021-03-15T07:35:38.964" v="543" actId="1076"/>
          <ac:spMkLst>
            <pc:docMk/>
            <pc:sldMk cId="3659146035" sldId="270"/>
            <ac:spMk id="39" creationId="{1F38600D-6561-48C5-86DC-13E480A2945F}"/>
          </ac:spMkLst>
        </pc:spChg>
        <pc:spChg chg="add mod">
          <ac:chgData name="Sumputh, Kunal" userId="e9f82936-0955-4b90-ba35-8122f31206cb" providerId="ADAL" clId="{E971B1EC-60FF-48CC-8704-2759B4CCBF27}" dt="2021-03-15T07:35:29.268" v="541" actId="1076"/>
          <ac:spMkLst>
            <pc:docMk/>
            <pc:sldMk cId="3659146035" sldId="270"/>
            <ac:spMk id="41" creationId="{6204DDF7-1B37-4C7F-9D02-5099269581B5}"/>
          </ac:spMkLst>
        </pc:spChg>
        <pc:picChg chg="add mod">
          <ac:chgData name="Sumputh, Kunal" userId="e9f82936-0955-4b90-ba35-8122f31206cb" providerId="ADAL" clId="{E971B1EC-60FF-48CC-8704-2759B4CCBF27}" dt="2021-03-15T06:31:12.674" v="353" actId="1076"/>
          <ac:picMkLst>
            <pc:docMk/>
            <pc:sldMk cId="3659146035" sldId="270"/>
            <ac:picMk id="3" creationId="{CFD79CB4-ADA8-44D6-8AEE-D93502062CE3}"/>
          </ac:picMkLst>
        </pc:picChg>
        <pc:picChg chg="add mod">
          <ac:chgData name="Sumputh, Kunal" userId="e9f82936-0955-4b90-ba35-8122f31206cb" providerId="ADAL" clId="{E971B1EC-60FF-48CC-8704-2759B4CCBF27}" dt="2021-03-15T06:53:46.348" v="494" actId="1076"/>
          <ac:picMkLst>
            <pc:docMk/>
            <pc:sldMk cId="3659146035" sldId="270"/>
            <ac:picMk id="5" creationId="{5155CCBF-CACF-493E-B5F6-11A856770155}"/>
          </ac:picMkLst>
        </pc:picChg>
        <pc:picChg chg="add mod">
          <ac:chgData name="Sumputh, Kunal" userId="e9f82936-0955-4b90-ba35-8122f31206cb" providerId="ADAL" clId="{E971B1EC-60FF-48CC-8704-2759B4CCBF27}" dt="2021-03-15T07:35:31.045" v="542" actId="1076"/>
          <ac:picMkLst>
            <pc:docMk/>
            <pc:sldMk cId="3659146035" sldId="270"/>
            <ac:picMk id="6" creationId="{0FC984DB-BE34-479E-B1CD-9AFF0434C845}"/>
          </ac:picMkLst>
        </pc:picChg>
        <pc:picChg chg="add mod">
          <ac:chgData name="Sumputh, Kunal" userId="e9f82936-0955-4b90-ba35-8122f31206cb" providerId="ADAL" clId="{E971B1EC-60FF-48CC-8704-2759B4CCBF27}" dt="2021-03-15T07:35:25.875" v="540" actId="1076"/>
          <ac:picMkLst>
            <pc:docMk/>
            <pc:sldMk cId="3659146035" sldId="270"/>
            <ac:picMk id="10" creationId="{E37199B3-D3A2-4786-847F-EF90A2DAA290}"/>
          </ac:picMkLst>
        </pc:picChg>
        <pc:picChg chg="add del mod">
          <ac:chgData name="Sumputh, Kunal" userId="e9f82936-0955-4b90-ba35-8122f31206cb" providerId="ADAL" clId="{E971B1EC-60FF-48CC-8704-2759B4CCBF27}" dt="2021-03-15T06:28:20.205" v="323" actId="478"/>
          <ac:picMkLst>
            <pc:docMk/>
            <pc:sldMk cId="3659146035" sldId="270"/>
            <ac:picMk id="20" creationId="{71E0F983-BC16-4432-B761-7D8827C86D16}"/>
          </ac:picMkLst>
        </pc:picChg>
        <pc:picChg chg="add del mod">
          <ac:chgData name="Sumputh, Kunal" userId="e9f82936-0955-4b90-ba35-8122f31206cb" providerId="ADAL" clId="{E971B1EC-60FF-48CC-8704-2759B4CCBF27}" dt="2021-03-15T06:28:20.205" v="323" actId="478"/>
          <ac:picMkLst>
            <pc:docMk/>
            <pc:sldMk cId="3659146035" sldId="270"/>
            <ac:picMk id="21" creationId="{BEBEEB6E-B505-45C0-8748-4818068C97A4}"/>
          </ac:picMkLst>
        </pc:picChg>
        <pc:picChg chg="add del mod">
          <ac:chgData name="Sumputh, Kunal" userId="e9f82936-0955-4b90-ba35-8122f31206cb" providerId="ADAL" clId="{E971B1EC-60FF-48CC-8704-2759B4CCBF27}" dt="2021-03-15T06:29:54.372" v="334" actId="478"/>
          <ac:picMkLst>
            <pc:docMk/>
            <pc:sldMk cId="3659146035" sldId="270"/>
            <ac:picMk id="22" creationId="{9103C998-D2EB-467E-A7A0-6D33BC9F423A}"/>
          </ac:picMkLst>
        </pc:picChg>
        <pc:picChg chg="add mod">
          <ac:chgData name="Sumputh, Kunal" userId="e9f82936-0955-4b90-ba35-8122f31206cb" providerId="ADAL" clId="{E971B1EC-60FF-48CC-8704-2759B4CCBF27}" dt="2021-03-15T06:31:37.234" v="363" actId="1076"/>
          <ac:picMkLst>
            <pc:docMk/>
            <pc:sldMk cId="3659146035" sldId="270"/>
            <ac:picMk id="23" creationId="{07CB847A-BC6E-4BC4-9A18-5C550A5D556A}"/>
          </ac:picMkLst>
        </pc:picChg>
        <pc:picChg chg="add mod">
          <ac:chgData name="Sumputh, Kunal" userId="e9f82936-0955-4b90-ba35-8122f31206cb" providerId="ADAL" clId="{E971B1EC-60FF-48CC-8704-2759B4CCBF27}" dt="2021-03-15T07:34:15.637" v="523" actId="1076"/>
          <ac:picMkLst>
            <pc:docMk/>
            <pc:sldMk cId="3659146035" sldId="270"/>
            <ac:picMk id="27" creationId="{BDE4200F-9741-43F9-8D26-E13DF542A76A}"/>
          </ac:picMkLst>
        </pc:picChg>
        <pc:picChg chg="add mod">
          <ac:chgData name="Sumputh, Kunal" userId="e9f82936-0955-4b90-ba35-8122f31206cb" providerId="ADAL" clId="{E971B1EC-60FF-48CC-8704-2759B4CCBF27}" dt="2021-03-15T07:34:26.316" v="527" actId="1076"/>
          <ac:picMkLst>
            <pc:docMk/>
            <pc:sldMk cId="3659146035" sldId="270"/>
            <ac:picMk id="28" creationId="{D7A34ED1-A31C-4CF0-806A-C4397D94FD1A}"/>
          </ac:picMkLst>
        </pc:picChg>
        <pc:picChg chg="add mod">
          <ac:chgData name="Sumputh, Kunal" userId="e9f82936-0955-4b90-ba35-8122f31206cb" providerId="ADAL" clId="{E971B1EC-60FF-48CC-8704-2759B4CCBF27}" dt="2021-03-15T06:31:28.627" v="360" actId="167"/>
          <ac:picMkLst>
            <pc:docMk/>
            <pc:sldMk cId="3659146035" sldId="270"/>
            <ac:picMk id="1026" creationId="{692037E3-F87D-4939-BFBF-DC7DF54B6A9E}"/>
          </ac:picMkLst>
        </pc:picChg>
        <pc:picChg chg="add del mod">
          <ac:chgData name="Sumputh, Kunal" userId="e9f82936-0955-4b90-ba35-8122f31206cb" providerId="ADAL" clId="{E971B1EC-60FF-48CC-8704-2759B4CCBF27}" dt="2021-03-10T08:11:18.431" v="12"/>
          <ac:picMkLst>
            <pc:docMk/>
            <pc:sldMk cId="3659146035" sldId="270"/>
            <ac:picMk id="1026" creationId="{976F4700-4D80-4A63-99FC-181148C2E730}"/>
          </ac:picMkLst>
        </pc:picChg>
        <pc:picChg chg="add del mod">
          <ac:chgData name="Sumputh, Kunal" userId="e9f82936-0955-4b90-ba35-8122f31206cb" providerId="ADAL" clId="{E971B1EC-60FF-48CC-8704-2759B4CCBF27}" dt="2021-03-10T08:11:50.768" v="18"/>
          <ac:picMkLst>
            <pc:docMk/>
            <pc:sldMk cId="3659146035" sldId="270"/>
            <ac:picMk id="1028" creationId="{901174BB-EF7F-475B-A8F8-B232E9A1A093}"/>
          </ac:picMkLst>
        </pc:picChg>
        <pc:picChg chg="add del mod">
          <ac:chgData name="Sumputh, Kunal" userId="e9f82936-0955-4b90-ba35-8122f31206cb" providerId="ADAL" clId="{E971B1EC-60FF-48CC-8704-2759B4CCBF27}" dt="2021-03-15T06:30:01.426" v="336" actId="478"/>
          <ac:picMkLst>
            <pc:docMk/>
            <pc:sldMk cId="3659146035" sldId="270"/>
            <ac:picMk id="1028" creationId="{D11C3235-F8EE-4BB8-8E14-C02F700616F9}"/>
          </ac:picMkLst>
        </pc:picChg>
        <pc:picChg chg="add mod">
          <ac:chgData name="Sumputh, Kunal" userId="e9f82936-0955-4b90-ba35-8122f31206cb" providerId="ADAL" clId="{E971B1EC-60FF-48CC-8704-2759B4CCBF27}" dt="2021-03-15T06:32:33.330" v="371" actId="1076"/>
          <ac:picMkLst>
            <pc:docMk/>
            <pc:sldMk cId="3659146035" sldId="270"/>
            <ac:picMk id="1030" creationId="{39130EF3-03B8-4FE9-99B0-BE8F093F9B90}"/>
          </ac:picMkLst>
        </pc:picChg>
        <pc:picChg chg="add mod">
          <ac:chgData name="Sumputh, Kunal" userId="e9f82936-0955-4b90-ba35-8122f31206cb" providerId="ADAL" clId="{E971B1EC-60FF-48CC-8704-2759B4CCBF27}" dt="2021-03-15T06:33:34.634" v="383" actId="1076"/>
          <ac:picMkLst>
            <pc:docMk/>
            <pc:sldMk cId="3659146035" sldId="270"/>
            <ac:picMk id="1032" creationId="{A40378B6-1775-4C99-9702-227AED3B20F8}"/>
          </ac:picMkLst>
        </pc:picChg>
        <pc:picChg chg="add del mod">
          <ac:chgData name="Sumputh, Kunal" userId="e9f82936-0955-4b90-ba35-8122f31206cb" providerId="ADAL" clId="{E971B1EC-60FF-48CC-8704-2759B4CCBF27}" dt="2021-03-10T08:15:40.706" v="72"/>
          <ac:picMkLst>
            <pc:docMk/>
            <pc:sldMk cId="3659146035" sldId="270"/>
            <ac:picMk id="1034" creationId="{2FC13D30-EDBA-4DAC-98D7-F79DCB8C0372}"/>
          </ac:picMkLst>
        </pc:picChg>
        <pc:picChg chg="add mod">
          <ac:chgData name="Sumputh, Kunal" userId="e9f82936-0955-4b90-ba35-8122f31206cb" providerId="ADAL" clId="{E971B1EC-60FF-48CC-8704-2759B4CCBF27}" dt="2021-03-15T07:34:31.693" v="529" actId="167"/>
          <ac:picMkLst>
            <pc:docMk/>
            <pc:sldMk cId="3659146035" sldId="270"/>
            <ac:picMk id="1034" creationId="{919E0993-C993-4921-9A9D-136994083B07}"/>
          </ac:picMkLst>
        </pc:picChg>
        <pc:picChg chg="add mod">
          <ac:chgData name="Sumputh, Kunal" userId="e9f82936-0955-4b90-ba35-8122f31206cb" providerId="ADAL" clId="{E971B1EC-60FF-48CC-8704-2759B4CCBF27}" dt="2021-03-15T07:35:06.228" v="534" actId="1076"/>
          <ac:picMkLst>
            <pc:docMk/>
            <pc:sldMk cId="3659146035" sldId="270"/>
            <ac:picMk id="1036" creationId="{70212ADD-B16D-487A-B3BF-80B0A10A3BD0}"/>
          </ac:picMkLst>
        </pc:picChg>
        <pc:picChg chg="add mod">
          <ac:chgData name="Sumputh, Kunal" userId="e9f82936-0955-4b90-ba35-8122f31206cb" providerId="ADAL" clId="{E971B1EC-60FF-48CC-8704-2759B4CCBF27}" dt="2021-03-15T07:35:21.036" v="538" actId="1076"/>
          <ac:picMkLst>
            <pc:docMk/>
            <pc:sldMk cId="3659146035" sldId="270"/>
            <ac:picMk id="1038" creationId="{1BB8D7F8-E191-4148-BDF3-A2A53F8E2C77}"/>
          </ac:picMkLst>
        </pc:picChg>
        <pc:picChg chg="add mod">
          <ac:chgData name="Sumputh, Kunal" userId="e9f82936-0955-4b90-ba35-8122f31206cb" providerId="ADAL" clId="{E971B1EC-60FF-48CC-8704-2759B4CCBF27}" dt="2021-03-15T06:22:54.027" v="311" actId="1076"/>
          <ac:picMkLst>
            <pc:docMk/>
            <pc:sldMk cId="3659146035" sldId="270"/>
            <ac:picMk id="1040" creationId="{115256F0-2B23-4FBD-8032-04DC3067B3C5}"/>
          </ac:picMkLst>
        </pc:picChg>
        <pc:picChg chg="add del mod">
          <ac:chgData name="Sumputh, Kunal" userId="e9f82936-0955-4b90-ba35-8122f31206cb" providerId="ADAL" clId="{E971B1EC-60FF-48CC-8704-2759B4CCBF27}" dt="2021-03-10T08:36:51.195" v="215"/>
          <ac:picMkLst>
            <pc:docMk/>
            <pc:sldMk cId="3659146035" sldId="270"/>
            <ac:picMk id="1042" creationId="{073A9F4C-DD67-443C-AA86-D67082165873}"/>
          </ac:picMkLst>
        </pc:picChg>
        <pc:picChg chg="add mod">
          <ac:chgData name="Sumputh, Kunal" userId="e9f82936-0955-4b90-ba35-8122f31206cb" providerId="ADAL" clId="{E971B1EC-60FF-48CC-8704-2759B4CCBF27}" dt="2021-03-15T06:52:04.051" v="491" actId="1076"/>
          <ac:picMkLst>
            <pc:docMk/>
            <pc:sldMk cId="3659146035" sldId="270"/>
            <ac:picMk id="1044" creationId="{606A9F89-E73B-439B-AEBC-BC018FD3909E}"/>
          </ac:picMkLst>
        </pc:picChg>
        <pc:picChg chg="add del mod">
          <ac:chgData name="Sumputh, Kunal" userId="e9f82936-0955-4b90-ba35-8122f31206cb" providerId="ADAL" clId="{E971B1EC-60FF-48CC-8704-2759B4CCBF27}" dt="2021-03-10T08:38:20.740" v="223"/>
          <ac:picMkLst>
            <pc:docMk/>
            <pc:sldMk cId="3659146035" sldId="270"/>
            <ac:picMk id="1046" creationId="{33D11FED-51FB-46D1-9071-BC69944AC5EF}"/>
          </ac:picMkLst>
        </pc:picChg>
        <pc:picChg chg="add mod">
          <ac:chgData name="Sumputh, Kunal" userId="e9f82936-0955-4b90-ba35-8122f31206cb" providerId="ADAL" clId="{E971B1EC-60FF-48CC-8704-2759B4CCBF27}" dt="2021-03-15T06:31:40.627" v="364" actId="1076"/>
          <ac:picMkLst>
            <pc:docMk/>
            <pc:sldMk cId="3659146035" sldId="270"/>
            <ac:picMk id="1048" creationId="{8172392E-6314-4018-8812-E2A1C67D7111}"/>
          </ac:picMkLst>
        </pc:picChg>
      </pc:sldChg>
      <pc:sldChg chg="modSp mod">
        <pc:chgData name="Sumputh, Kunal" userId="e9f82936-0955-4b90-ba35-8122f31206cb" providerId="ADAL" clId="{E971B1EC-60FF-48CC-8704-2759B4CCBF27}" dt="2021-03-10T08:41:21.391" v="259" actId="20577"/>
        <pc:sldMkLst>
          <pc:docMk/>
          <pc:sldMk cId="3457553550" sldId="271"/>
        </pc:sldMkLst>
        <pc:spChg chg="mod">
          <ac:chgData name="Sumputh, Kunal" userId="e9f82936-0955-4b90-ba35-8122f31206cb" providerId="ADAL" clId="{E971B1EC-60FF-48CC-8704-2759B4CCBF27}" dt="2021-03-10T08:41:21.391" v="259" actId="20577"/>
          <ac:spMkLst>
            <pc:docMk/>
            <pc:sldMk cId="3457553550" sldId="271"/>
            <ac:spMk id="3" creationId="{5457BA41-ED48-4081-BDE5-D034FF4D2DCE}"/>
          </ac:spMkLst>
        </pc:spChg>
      </pc:sldChg>
      <pc:sldChg chg="modSp mod">
        <pc:chgData name="Sumputh, Kunal" userId="e9f82936-0955-4b90-ba35-8122f31206cb" providerId="ADAL" clId="{E971B1EC-60FF-48CC-8704-2759B4CCBF27}" dt="2021-03-15T07:37:19.382" v="561" actId="20577"/>
        <pc:sldMkLst>
          <pc:docMk/>
          <pc:sldMk cId="3446827538" sldId="273"/>
        </pc:sldMkLst>
        <pc:spChg chg="mod">
          <ac:chgData name="Sumputh, Kunal" userId="e9f82936-0955-4b90-ba35-8122f31206cb" providerId="ADAL" clId="{E971B1EC-60FF-48CC-8704-2759B4CCBF27}" dt="2021-03-15T07:37:19.382" v="561" actId="20577"/>
          <ac:spMkLst>
            <pc:docMk/>
            <pc:sldMk cId="3446827538" sldId="273"/>
            <ac:spMk id="3" creationId="{5457BA41-ED48-4081-BDE5-D034FF4D2DCE}"/>
          </ac:spMkLst>
        </pc:spChg>
        <pc:picChg chg="mod">
          <ac:chgData name="Sumputh, Kunal" userId="e9f82936-0955-4b90-ba35-8122f31206cb" providerId="ADAL" clId="{E971B1EC-60FF-48CC-8704-2759B4CCBF27}" dt="2021-03-15T07:37:16.460" v="557" actId="1076"/>
          <ac:picMkLst>
            <pc:docMk/>
            <pc:sldMk cId="3446827538" sldId="273"/>
            <ac:picMk id="7" creationId="{3ED9EDAE-D1A4-41B6-9FD3-39400B882156}"/>
          </ac:picMkLst>
        </pc:picChg>
      </pc:sldChg>
      <pc:sldChg chg="modSp mod">
        <pc:chgData name="Sumputh, Kunal" userId="e9f82936-0955-4b90-ba35-8122f31206cb" providerId="ADAL" clId="{E971B1EC-60FF-48CC-8704-2759B4CCBF27}" dt="2021-03-15T07:38:03.302" v="568" actId="20577"/>
        <pc:sldMkLst>
          <pc:docMk/>
          <pc:sldMk cId="1631864851" sldId="277"/>
        </pc:sldMkLst>
        <pc:spChg chg="mod">
          <ac:chgData name="Sumputh, Kunal" userId="e9f82936-0955-4b90-ba35-8122f31206cb" providerId="ADAL" clId="{E971B1EC-60FF-48CC-8704-2759B4CCBF27}" dt="2021-03-15T07:38:03.302" v="568" actId="20577"/>
          <ac:spMkLst>
            <pc:docMk/>
            <pc:sldMk cId="1631864851" sldId="277"/>
            <ac:spMk id="3" creationId="{5457BA41-ED48-4081-BDE5-D034FF4D2DCE}"/>
          </ac:spMkLst>
        </pc:spChg>
      </pc:sldChg>
      <pc:sldChg chg="addSp delSp modSp mod">
        <pc:chgData name="Sumputh, Kunal" userId="e9f82936-0955-4b90-ba35-8122f31206cb" providerId="ADAL" clId="{E971B1EC-60FF-48CC-8704-2759B4CCBF27}" dt="2021-03-10T08:42:45.370" v="295" actId="1076"/>
        <pc:sldMkLst>
          <pc:docMk/>
          <pc:sldMk cId="32401655" sldId="278"/>
        </pc:sldMkLst>
        <pc:picChg chg="add mod">
          <ac:chgData name="Sumputh, Kunal" userId="e9f82936-0955-4b90-ba35-8122f31206cb" providerId="ADAL" clId="{E971B1EC-60FF-48CC-8704-2759B4CCBF27}" dt="2021-03-10T08:42:45.370" v="295" actId="1076"/>
          <ac:picMkLst>
            <pc:docMk/>
            <pc:sldMk cId="32401655" sldId="278"/>
            <ac:picMk id="3" creationId="{D2D05E9F-6C09-4C73-803D-83F07861E2A9}"/>
          </ac:picMkLst>
        </pc:picChg>
        <pc:picChg chg="del">
          <ac:chgData name="Sumputh, Kunal" userId="e9f82936-0955-4b90-ba35-8122f31206cb" providerId="ADAL" clId="{E971B1EC-60FF-48CC-8704-2759B4CCBF27}" dt="2021-03-10T08:42:40.667" v="292" actId="478"/>
          <ac:picMkLst>
            <pc:docMk/>
            <pc:sldMk cId="32401655" sldId="278"/>
            <ac:picMk id="7176" creationId="{E63776E3-71FA-45E1-91FB-AFC5222C3DB3}"/>
          </ac:picMkLst>
        </pc:picChg>
      </pc:sldChg>
      <pc:sldChg chg="modSp mod">
        <pc:chgData name="Sumputh, Kunal" userId="e9f82936-0955-4b90-ba35-8122f31206cb" providerId="ADAL" clId="{E971B1EC-60FF-48CC-8704-2759B4CCBF27}" dt="2021-03-10T08:53:49.643" v="301" actId="113"/>
        <pc:sldMkLst>
          <pc:docMk/>
          <pc:sldMk cId="1190667290" sldId="279"/>
        </pc:sldMkLst>
        <pc:spChg chg="mod">
          <ac:chgData name="Sumputh, Kunal" userId="e9f82936-0955-4b90-ba35-8122f31206cb" providerId="ADAL" clId="{E971B1EC-60FF-48CC-8704-2759B4CCBF27}" dt="2021-03-10T08:53:49.643" v="301" actId="113"/>
          <ac:spMkLst>
            <pc:docMk/>
            <pc:sldMk cId="1190667290" sldId="279"/>
            <ac:spMk id="6" creationId="{A16125FB-7F1C-4725-BA03-6D1C094DFC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61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9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urora Wavetrim 1">
  <p:cSld name="Aurora Wavetrim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/>
          <p:nvPr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34;p12"/>
          <p:cNvSpPr/>
          <p:nvPr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12"/>
          <p:cNvSpPr/>
          <p:nvPr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" name="Google Shape;42;p12"/>
          <p:cNvSpPr/>
          <p:nvPr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12"/>
          <p:cNvSpPr/>
          <p:nvPr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12"/>
          <p:cNvSpPr/>
          <p:nvPr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1"/>
          </p:nvPr>
        </p:nvSpPr>
        <p:spPr>
          <a:xfrm>
            <a:off x="2305877" y="4393096"/>
            <a:ext cx="9293895" cy="85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2305878" y="2981739"/>
            <a:ext cx="9302406" cy="133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rora - Title and content">
  <p:cSld name="Aurora - 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rora - 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rora - Two Content">
  <p:cSld name="Aurora - 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959817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6293817" y="1524000"/>
            <a:ext cx="493641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230231" y="6356350"/>
            <a:ext cx="4966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rora - Title Only">
  <p:cSld name="Aurora - 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050" b="0" i="0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urora - Title and content">
  <p:cSld name="1_Aurora - 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409576" y="1162050"/>
            <a:ext cx="11372848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‒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8575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∙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960792" y="390720"/>
            <a:ext cx="10270415" cy="58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cap="small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11"/>
          <p:cNvSpPr/>
          <p:nvPr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5063765" y="6589498"/>
            <a:ext cx="2064470" cy="24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/>
          <p:nvPr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  <a:gs pos="100000">
                <a:srgbClr val="FF5800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b="0" i="0" u="none" strike="noStrike" cap="none">
                <a:solidFill>
                  <a:srgbClr val="FF58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&lt;Confidential&gt; </a:t>
            </a:r>
            <a:r>
              <a:rPr lang="fr-FR" sz="700" b="0" i="0" u="none" strike="noStrike" cap="none">
                <a:solidFill>
                  <a:srgbClr val="464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Avanade’s </a:t>
            </a:r>
            <a:r>
              <a:rPr lang="fr-FR" sz="700" b="0" i="0" u="sng" strike="noStrike" cap="none">
                <a:solidFill>
                  <a:srgbClr val="FF58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8"/>
              </a:rPr>
              <a:t>Data Management Policy</a:t>
            </a:r>
            <a:endParaRPr sz="700" b="0" i="0" u="none" strike="noStrike" cap="none">
              <a:solidFill>
                <a:srgbClr val="FF58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4" name="Google Shape;54;p13" descr="AvanadeLogoNoTM_AWColor_RGB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1639" y="6069204"/>
            <a:ext cx="1494933" cy="54863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665161" y="6260973"/>
            <a:ext cx="2486346" cy="1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b="0" i="0" u="none" strike="noStrike" cap="none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©2018 Avanade Inc. All Rights Reserved.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0">
                <a:srgbClr val="B43C14"/>
              </a:gs>
              <a:gs pos="80000">
                <a:srgbClr val="FF5800"/>
              </a:gs>
              <a:gs pos="100000">
                <a:srgbClr val="FF5800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Accenture.Mauritius.Avanade.DataAnalytics@accentur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"/>
          <p:cNvSpPr txBox="1">
            <a:spLocks noGrp="1"/>
          </p:cNvSpPr>
          <p:nvPr>
            <p:ph type="title"/>
          </p:nvPr>
        </p:nvSpPr>
        <p:spPr>
          <a:xfrm>
            <a:off x="1676400" y="2312506"/>
            <a:ext cx="8757781" cy="190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b="1" err="1"/>
              <a:t>Avanade</a:t>
            </a:r>
            <a:r>
              <a:rPr lang="fr-FR" b="1"/>
              <a:t> Data Analytics</a:t>
            </a:r>
            <a:br>
              <a:rPr lang="fr-FR" b="1"/>
            </a:br>
            <a:r>
              <a:rPr lang="fr-FR" b="1"/>
              <a:t>Kick off Initiatives FY21</a:t>
            </a:r>
            <a:br>
              <a:rPr lang="fr-FR" b="1"/>
            </a:br>
            <a:br>
              <a:rPr lang="fr-FR" b="1"/>
            </a:br>
            <a:br>
              <a:rPr lang="fr-FR" b="1"/>
            </a:br>
            <a:br>
              <a:rPr lang="fr-FR" b="1"/>
            </a:br>
            <a:br>
              <a:rPr lang="fr-FR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A8517-E856-4DCB-BA89-044347A8B722}"/>
              </a:ext>
            </a:extLst>
          </p:cNvPr>
          <p:cNvSpPr txBox="1"/>
          <p:nvPr/>
        </p:nvSpPr>
        <p:spPr>
          <a:xfrm>
            <a:off x="1676400" y="5060515"/>
            <a:ext cx="250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>
                <a:solidFill>
                  <a:schemeClr val="bg1"/>
                </a:solidFill>
              </a:rPr>
              <a:t>Mauritius ATC </a:t>
            </a:r>
          </a:p>
          <a:p>
            <a:r>
              <a:rPr lang="fr-FR" sz="1800" b="1">
                <a:solidFill>
                  <a:schemeClr val="bg1"/>
                </a:solidFill>
              </a:rPr>
              <a:t>15 March 2021</a:t>
            </a:r>
            <a:endParaRPr lang="en-US" sz="1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3" y="257705"/>
            <a:ext cx="10034331" cy="998344"/>
          </a:xfrm>
        </p:spPr>
        <p:txBody>
          <a:bodyPr/>
          <a:lstStyle/>
          <a:p>
            <a:r>
              <a:rPr lang="fr-FR" sz="4000" b="1">
                <a:solidFill>
                  <a:schemeClr val="dk2"/>
                </a:solidFill>
              </a:rPr>
              <a:t>Initiatives FY21 – </a:t>
            </a:r>
            <a:r>
              <a:rPr lang="fr-FR" sz="4000" b="1" err="1">
                <a:solidFill>
                  <a:schemeClr val="dk2"/>
                </a:solidFill>
              </a:rPr>
              <a:t>Ask</a:t>
            </a:r>
            <a:r>
              <a:rPr lang="fr-FR" sz="4000" b="1">
                <a:solidFill>
                  <a:schemeClr val="dk2"/>
                </a:solidFill>
              </a:rPr>
              <a:t> Us!</a:t>
            </a:r>
            <a:endParaRPr lang="en-US" sz="4000" b="1">
              <a:solidFill>
                <a:schemeClr val="dk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125FB-7F1C-4725-BA03-6D1C094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397" y="886594"/>
            <a:ext cx="10442810" cy="462549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b="1"/>
              <a:t>  7. Ask us!</a:t>
            </a:r>
            <a:endParaRPr lang="en-US" sz="2400"/>
          </a:p>
          <a:p>
            <a:pPr marL="1028700" lvl="1">
              <a:lnSpc>
                <a:spcPct val="150000"/>
              </a:lnSpc>
            </a:pPr>
            <a:r>
              <a:rPr lang="fr-FR" sz="2000" b="1" err="1"/>
              <a:t>Ask</a:t>
            </a:r>
            <a:r>
              <a:rPr lang="fr-FR" sz="2000" b="1"/>
              <a:t> Us!</a:t>
            </a:r>
            <a:r>
              <a:rPr lang="fr-FR" sz="2000"/>
              <a:t> Channel has been </a:t>
            </a:r>
            <a:r>
              <a:rPr lang="fr-FR" sz="2000" err="1"/>
              <a:t>created</a:t>
            </a:r>
            <a:r>
              <a:rPr lang="fr-FR" sz="2000"/>
              <a:t> as a Q&amp;A Platform</a:t>
            </a:r>
          </a:p>
          <a:p>
            <a:pPr marL="1028700" lvl="1">
              <a:lnSpc>
                <a:spcPct val="150000"/>
              </a:lnSpc>
            </a:pPr>
            <a:r>
              <a:rPr lang="fr-FR" sz="2000"/>
              <a:t>The </a:t>
            </a:r>
            <a:r>
              <a:rPr lang="fr-FR" sz="2000" err="1"/>
              <a:t>Benefits</a:t>
            </a:r>
            <a:r>
              <a:rPr lang="fr-FR" sz="2000"/>
              <a:t> of </a:t>
            </a:r>
            <a:r>
              <a:rPr lang="fr-FR" sz="2000" err="1"/>
              <a:t>this</a:t>
            </a:r>
            <a:r>
              <a:rPr lang="fr-FR" sz="2000"/>
              <a:t> platform are:</a:t>
            </a:r>
          </a:p>
          <a:p>
            <a:pPr marL="1485900" lvl="2">
              <a:lnSpc>
                <a:spcPct val="150000"/>
              </a:lnSpc>
            </a:pPr>
            <a:r>
              <a:rPr lang="fr-FR" dirty="0" err="1"/>
              <a:t>Demonstration</a:t>
            </a:r>
            <a:r>
              <a:rPr lang="fr-FR" dirty="0"/>
              <a:t> of Team Support</a:t>
            </a:r>
            <a:endParaRPr lang="fr-FR"/>
          </a:p>
          <a:p>
            <a:pPr marL="1485900" lvl="2">
              <a:lnSpc>
                <a:spcPct val="150000"/>
              </a:lnSpc>
            </a:pPr>
            <a:r>
              <a:rPr lang="fr-FR" dirty="0"/>
              <a:t>Establishment of Community &amp; Engagement</a:t>
            </a:r>
            <a:endParaRPr lang="fr-FR"/>
          </a:p>
          <a:p>
            <a:pPr marL="1485900" lvl="2">
              <a:lnSpc>
                <a:spcPct val="150000"/>
              </a:lnSpc>
            </a:pPr>
            <a:r>
              <a:rPr lang="fr-FR" dirty="0"/>
              <a:t>Initiation of a Productive </a:t>
            </a:r>
            <a:r>
              <a:rPr lang="fr-FR" dirty="0" err="1"/>
              <a:t>Knowledge</a:t>
            </a:r>
            <a:r>
              <a:rPr lang="fr-FR" dirty="0"/>
              <a:t> Base</a:t>
            </a:r>
            <a:endParaRPr lang="fr-FR"/>
          </a:p>
          <a:p>
            <a:pPr marL="1485900" lvl="2">
              <a:lnSpc>
                <a:spcPct val="150000"/>
              </a:lnSpc>
            </a:pPr>
            <a:r>
              <a:rPr lang="fr-FR" dirty="0"/>
              <a:t>Identifies </a:t>
            </a:r>
            <a:r>
              <a:rPr lang="fr-FR" dirty="0" err="1"/>
              <a:t>Subject</a:t>
            </a:r>
            <a:r>
              <a:rPr lang="fr-FR" dirty="0"/>
              <a:t> ­</a:t>
            </a:r>
            <a:r>
              <a:rPr lang="fr-FR" dirty="0" err="1"/>
              <a:t>Matter</a:t>
            </a:r>
            <a:r>
              <a:rPr lang="fr-FR" dirty="0"/>
              <a:t> Expert</a:t>
            </a:r>
            <a:endParaRPr lang="fr-FR"/>
          </a:p>
          <a:p>
            <a:pPr marL="1028700" lvl="1"/>
            <a:endParaRPr lang="fr-FR" dirty="0"/>
          </a:p>
          <a:p>
            <a:pPr marL="1028700" lvl="1"/>
            <a:endParaRPr lang="fr-FR" dirty="0"/>
          </a:p>
          <a:p>
            <a:pPr marL="685800" lvl="1" indent="0"/>
            <a:endParaRPr lang="fr-FR" dirty="0"/>
          </a:p>
          <a:p>
            <a:endParaRPr lang="fr-FR" b="1" dirty="0"/>
          </a:p>
          <a:p>
            <a:endParaRPr lang="en-US" dirty="0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42E1EF2-80D2-43C9-B7CA-6F443575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98" y="4530826"/>
            <a:ext cx="2648892" cy="1598412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9C024E4-0BB4-4AE0-83E2-868870DE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784" y="4538405"/>
            <a:ext cx="2180532" cy="159153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9006EB7-DC96-40DB-8EAB-96E172690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8" b="5372"/>
          <a:stretch/>
        </p:blipFill>
        <p:spPr>
          <a:xfrm>
            <a:off x="4724732" y="4542681"/>
            <a:ext cx="1968396" cy="1603500"/>
          </a:xfrm>
          <a:prstGeom prst="rect">
            <a:avLst/>
          </a:prstGeom>
        </p:spPr>
      </p:pic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E6E06B-67EA-4ECB-AD08-1486FB980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821" y="2248025"/>
            <a:ext cx="4034725" cy="14631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903ED-6ABA-4C94-A70A-5EB0BCBFD304}"/>
              </a:ext>
            </a:extLst>
          </p:cNvPr>
          <p:cNvSpPr/>
          <p:nvPr/>
        </p:nvSpPr>
        <p:spPr>
          <a:xfrm>
            <a:off x="7382358" y="3268850"/>
            <a:ext cx="2286000" cy="3745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75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3" y="257705"/>
            <a:ext cx="10034331" cy="998344"/>
          </a:xfrm>
        </p:spPr>
        <p:txBody>
          <a:bodyPr/>
          <a:lstStyle/>
          <a:p>
            <a:r>
              <a:rPr lang="fr-FR" sz="4000" b="1">
                <a:solidFill>
                  <a:schemeClr val="dk2"/>
                </a:solidFill>
              </a:rPr>
              <a:t>Initiatives FY21 – </a:t>
            </a:r>
            <a:r>
              <a:rPr lang="fr-FR" sz="4000" b="1" err="1">
                <a:solidFill>
                  <a:schemeClr val="dk2"/>
                </a:solidFill>
              </a:rPr>
              <a:t>Knowledge</a:t>
            </a:r>
            <a:r>
              <a:rPr lang="fr-FR" sz="4000" b="1">
                <a:solidFill>
                  <a:schemeClr val="dk2"/>
                </a:solidFill>
              </a:rPr>
              <a:t> Base</a:t>
            </a:r>
            <a:endParaRPr lang="en-US" sz="4000" b="1">
              <a:solidFill>
                <a:schemeClr val="dk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125FB-7F1C-4725-BA03-6D1C094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397" y="886594"/>
            <a:ext cx="10442810" cy="46254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b="1"/>
              <a:t>  8. </a:t>
            </a:r>
            <a:r>
              <a:rPr lang="fr-FR" sz="2400" b="1" err="1"/>
              <a:t>Knowledge</a:t>
            </a:r>
            <a:r>
              <a:rPr lang="fr-FR" sz="2400" b="1"/>
              <a:t> Base </a:t>
            </a:r>
            <a:endParaRPr lang="en-US" sz="2400"/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/>
              <a:t>Repository to </a:t>
            </a:r>
            <a:r>
              <a:rPr lang="fr-FR" sz="2000" err="1"/>
              <a:t>create</a:t>
            </a:r>
            <a:r>
              <a:rPr lang="fr-FR" sz="2000"/>
              <a:t> a self-service </a:t>
            </a:r>
            <a:r>
              <a:rPr lang="fr-FR" sz="2000" err="1"/>
              <a:t>library</a:t>
            </a:r>
            <a:r>
              <a:rPr lang="fr-FR" sz="2000"/>
              <a:t> of information </a:t>
            </a:r>
            <a:r>
              <a:rPr lang="fr-FR" sz="2000" err="1"/>
              <a:t>within</a:t>
            </a:r>
            <a:r>
              <a:rPr lang="fr-FR" sz="2000"/>
              <a:t> </a:t>
            </a:r>
            <a:r>
              <a:rPr lang="fr-FR" sz="2000" b="1" err="1"/>
              <a:t>Ask</a:t>
            </a:r>
            <a:r>
              <a:rPr lang="fr-FR" sz="2000" b="1"/>
              <a:t> Us</a:t>
            </a:r>
            <a:r>
              <a:rPr lang="fr-FR" sz="2000"/>
              <a:t>! Channel</a:t>
            </a:r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 err="1"/>
              <a:t>Create</a:t>
            </a:r>
            <a:r>
              <a:rPr lang="fr-FR" sz="2000"/>
              <a:t> and </a:t>
            </a:r>
            <a:r>
              <a:rPr lang="fr-FR" sz="2000" err="1"/>
              <a:t>share</a:t>
            </a:r>
            <a:r>
              <a:rPr lang="fr-FR" sz="2000"/>
              <a:t> insights about:</a:t>
            </a:r>
          </a:p>
          <a:p>
            <a:pPr marL="1485900" lvl="2">
              <a:lnSpc>
                <a:spcPct val="150000"/>
              </a:lnSpc>
            </a:pPr>
            <a:r>
              <a:rPr lang="fr-FR" sz="1800"/>
              <a:t>Practice</a:t>
            </a:r>
          </a:p>
          <a:p>
            <a:pPr marL="1485900" lvl="2">
              <a:lnSpc>
                <a:spcPct val="150000"/>
              </a:lnSpc>
            </a:pPr>
            <a:r>
              <a:rPr lang="fr-FR" sz="1800" err="1"/>
              <a:t>Technology</a:t>
            </a:r>
            <a:r>
              <a:rPr lang="fr-FR" sz="1800"/>
              <a:t> </a:t>
            </a:r>
          </a:p>
          <a:p>
            <a:pPr marL="1485900" lvl="2">
              <a:lnSpc>
                <a:spcPct val="150000"/>
              </a:lnSpc>
            </a:pPr>
            <a:r>
              <a:rPr lang="fr-FR" sz="1800"/>
              <a:t>Process</a:t>
            </a:r>
          </a:p>
          <a:p>
            <a:pPr marL="1485900" lvl="2">
              <a:lnSpc>
                <a:spcPct val="150000"/>
              </a:lnSpc>
            </a:pPr>
            <a:r>
              <a:rPr lang="fr-FR" sz="1800" err="1"/>
              <a:t>Improvement</a:t>
            </a:r>
            <a:endParaRPr lang="fr-FR" sz="1800"/>
          </a:p>
          <a:p>
            <a:pPr marL="1485900" lvl="2">
              <a:lnSpc>
                <a:spcPct val="150000"/>
              </a:lnSpc>
            </a:pPr>
            <a:r>
              <a:rPr lang="fr-FR" sz="1800"/>
              <a:t>Tips &amp; </a:t>
            </a:r>
            <a:r>
              <a:rPr lang="fr-FR" sz="1800" err="1"/>
              <a:t>Tutorials</a:t>
            </a:r>
            <a:endParaRPr lang="fr-FR" sz="1800"/>
          </a:p>
          <a:p>
            <a:pPr marL="1485900" lvl="2">
              <a:lnSpc>
                <a:spcPct val="150000"/>
              </a:lnSpc>
            </a:pPr>
            <a:r>
              <a:rPr lang="fr-FR" sz="1800"/>
              <a:t>Troubleshooting</a:t>
            </a:r>
          </a:p>
          <a:p>
            <a:pPr marL="685800" lvl="1" indent="0">
              <a:lnSpc>
                <a:spcPct val="150000"/>
              </a:lnSpc>
            </a:pPr>
            <a:endParaRPr lang="fr-FR"/>
          </a:p>
          <a:p>
            <a:pPr>
              <a:lnSpc>
                <a:spcPct val="150000"/>
              </a:lnSpc>
            </a:pPr>
            <a:endParaRPr lang="fr-FR" b="1"/>
          </a:p>
          <a:p>
            <a:endParaRPr lang="en-US"/>
          </a:p>
        </p:txBody>
      </p:sp>
      <p:pic>
        <p:nvPicPr>
          <p:cNvPr id="8" name="Picture 8" descr="A picture containing text, silhouette, vector graphics&#10;&#10;Description automatically generated">
            <a:extLst>
              <a:ext uri="{FF2B5EF4-FFF2-40B4-BE49-F238E27FC236}">
                <a16:creationId xmlns:a16="http://schemas.microsoft.com/office/drawing/2014/main" id="{B13D7B0E-D6B3-40C0-AA50-C373D5E0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37" y="2331517"/>
            <a:ext cx="4759123" cy="31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53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3" y="257705"/>
            <a:ext cx="10034331" cy="998344"/>
          </a:xfrm>
        </p:spPr>
        <p:txBody>
          <a:bodyPr/>
          <a:lstStyle/>
          <a:p>
            <a:r>
              <a:rPr lang="fr-FR" b="1">
                <a:solidFill>
                  <a:schemeClr val="dk2"/>
                </a:solidFill>
              </a:rPr>
              <a:t>Certifications</a:t>
            </a:r>
            <a:endParaRPr lang="en-US" b="1">
              <a:solidFill>
                <a:schemeClr val="dk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125FB-7F1C-4725-BA03-6D1C094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397" y="886594"/>
            <a:ext cx="10442810" cy="4625490"/>
          </a:xfrm>
        </p:spPr>
        <p:txBody>
          <a:bodyPr/>
          <a:lstStyle/>
          <a:p>
            <a:r>
              <a:rPr lang="fr-FR" sz="2400" b="1"/>
              <a:t>Certifications</a:t>
            </a:r>
            <a:endParaRPr lang="en-US" sz="2400"/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 err="1"/>
              <a:t>Ramp</a:t>
            </a:r>
            <a:r>
              <a:rPr lang="fr-FR" sz="2000"/>
              <a:t> up on Azure Certifications and </a:t>
            </a:r>
            <a:r>
              <a:rPr lang="fr-FR" sz="2000" err="1"/>
              <a:t>increase</a:t>
            </a:r>
            <a:r>
              <a:rPr lang="fr-FR" sz="2000"/>
              <a:t> </a:t>
            </a:r>
            <a:r>
              <a:rPr lang="fr-FR" sz="2000" err="1"/>
              <a:t>your</a:t>
            </a:r>
            <a:r>
              <a:rPr lang="fr-FR" sz="2000"/>
              <a:t> expertise as </a:t>
            </a:r>
            <a:r>
              <a:rPr lang="fr-FR" sz="2000" err="1"/>
              <a:t>from</a:t>
            </a:r>
            <a:r>
              <a:rPr lang="fr-FR" sz="2000"/>
              <a:t> </a:t>
            </a:r>
            <a:r>
              <a:rPr lang="fr-FR" sz="2000" b="1" err="1"/>
              <a:t>Now</a:t>
            </a:r>
            <a:r>
              <a:rPr lang="fr-FR" sz="2000"/>
              <a:t>.</a:t>
            </a:r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 err="1"/>
              <a:t>Getting</a:t>
            </a:r>
            <a:r>
              <a:rPr lang="fr-FR" sz="2000"/>
              <a:t> </a:t>
            </a:r>
            <a:r>
              <a:rPr lang="fr-FR" sz="2000" err="1"/>
              <a:t>Certified</a:t>
            </a:r>
            <a:r>
              <a:rPr lang="fr-FR" sz="2000"/>
              <a:t> </a:t>
            </a:r>
            <a:r>
              <a:rPr lang="fr-FR" sz="2000" err="1"/>
              <a:t>will</a:t>
            </a:r>
            <a:r>
              <a:rPr lang="fr-FR" sz="2000"/>
              <a:t> </a:t>
            </a:r>
            <a:r>
              <a:rPr lang="fr-FR" sz="2000" err="1"/>
              <a:t>be</a:t>
            </a:r>
            <a:r>
              <a:rPr lang="fr-FR" sz="2000"/>
              <a:t> </a:t>
            </a:r>
            <a:r>
              <a:rPr lang="fr-FR" sz="2000" err="1"/>
              <a:t>beneficial</a:t>
            </a:r>
            <a:r>
              <a:rPr lang="fr-FR" sz="2000"/>
              <a:t> to </a:t>
            </a:r>
            <a:r>
              <a:rPr lang="fr-FR" sz="2000" err="1"/>
              <a:t>you</a:t>
            </a:r>
            <a:r>
              <a:rPr lang="fr-FR" sz="2000"/>
              <a:t> </a:t>
            </a:r>
            <a:r>
              <a:rPr lang="fr-FR" sz="2000" err="1"/>
              <a:t>foremost</a:t>
            </a:r>
            <a:r>
              <a:rPr lang="fr-FR" sz="2000"/>
              <a:t> and to the </a:t>
            </a:r>
            <a:r>
              <a:rPr lang="fr-FR" sz="2000" err="1"/>
              <a:t>Avanade</a:t>
            </a:r>
            <a:r>
              <a:rPr lang="fr-FR" sz="2000"/>
              <a:t> Data Analytics Team</a:t>
            </a:r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/>
              <a:t>Certifications Initiatives FY21:</a:t>
            </a:r>
          </a:p>
          <a:p>
            <a:pPr marL="1485900" lvl="2">
              <a:lnSpc>
                <a:spcPct val="150000"/>
              </a:lnSpc>
            </a:pPr>
            <a:r>
              <a:rPr lang="fr-FR" sz="1800" b="1"/>
              <a:t>AZ 900 </a:t>
            </a:r>
            <a:r>
              <a:rPr lang="fr-FR" sz="1800"/>
              <a:t>to </a:t>
            </a:r>
            <a:r>
              <a:rPr lang="fr-FR" sz="1800" err="1"/>
              <a:t>be</a:t>
            </a:r>
            <a:r>
              <a:rPr lang="fr-FR" sz="1800"/>
              <a:t> </a:t>
            </a:r>
            <a:r>
              <a:rPr lang="fr-FR" sz="1800" err="1"/>
              <a:t>completed</a:t>
            </a:r>
            <a:r>
              <a:rPr lang="fr-FR" sz="1800"/>
              <a:t> end of </a:t>
            </a:r>
            <a:r>
              <a:rPr lang="fr-FR" sz="1800" b="1"/>
              <a:t>April 2021</a:t>
            </a:r>
          </a:p>
          <a:p>
            <a:pPr marL="1485900" lvl="2">
              <a:lnSpc>
                <a:spcPct val="150000"/>
              </a:lnSpc>
            </a:pPr>
            <a:r>
              <a:rPr lang="fr-FR" sz="1800" b="1"/>
              <a:t>DP 900 </a:t>
            </a:r>
            <a:r>
              <a:rPr lang="fr-FR" sz="1800"/>
              <a:t>to </a:t>
            </a:r>
            <a:r>
              <a:rPr lang="fr-FR" sz="1800" err="1"/>
              <a:t>be</a:t>
            </a:r>
            <a:r>
              <a:rPr lang="fr-FR" sz="1800"/>
              <a:t> </a:t>
            </a:r>
            <a:r>
              <a:rPr lang="fr-FR" sz="1800" err="1"/>
              <a:t>completed</a:t>
            </a:r>
            <a:r>
              <a:rPr lang="fr-FR" sz="1800"/>
              <a:t> end of </a:t>
            </a:r>
            <a:r>
              <a:rPr lang="fr-FR" sz="1800" b="1"/>
              <a:t>May 2021</a:t>
            </a:r>
          </a:p>
          <a:p>
            <a:pPr marL="1485900" lvl="2">
              <a:lnSpc>
                <a:spcPct val="150000"/>
              </a:lnSpc>
            </a:pPr>
            <a:r>
              <a:rPr lang="fr-FR" sz="1800" b="1"/>
              <a:t>DP 200/201 or DP 203 </a:t>
            </a:r>
            <a:r>
              <a:rPr lang="fr-FR" sz="1800"/>
              <a:t>to </a:t>
            </a:r>
            <a:r>
              <a:rPr lang="fr-FR" sz="1800" err="1"/>
              <a:t>be</a:t>
            </a:r>
            <a:r>
              <a:rPr lang="fr-FR" sz="1800"/>
              <a:t> </a:t>
            </a:r>
            <a:r>
              <a:rPr lang="fr-FR" sz="1800" err="1"/>
              <a:t>completed</a:t>
            </a:r>
            <a:r>
              <a:rPr lang="fr-FR" sz="1800"/>
              <a:t> end of </a:t>
            </a:r>
            <a:r>
              <a:rPr lang="fr-FR" sz="1800" b="1"/>
              <a:t>June 2021</a:t>
            </a:r>
          </a:p>
          <a:p>
            <a:pPr marL="1485900" lvl="2">
              <a:lnSpc>
                <a:spcPct val="150000"/>
              </a:lnSpc>
            </a:pPr>
            <a:r>
              <a:rPr lang="fr-FR" sz="1800" b="1"/>
              <a:t>AZ 303 and AZ 304 </a:t>
            </a:r>
            <a:r>
              <a:rPr lang="fr-FR" sz="1800"/>
              <a:t>to </a:t>
            </a:r>
            <a:r>
              <a:rPr lang="fr-FR" sz="1800" err="1"/>
              <a:t>be</a:t>
            </a:r>
            <a:r>
              <a:rPr lang="fr-FR" sz="1800"/>
              <a:t> </a:t>
            </a:r>
            <a:r>
              <a:rPr lang="fr-FR" sz="1800" err="1"/>
              <a:t>completed</a:t>
            </a:r>
            <a:r>
              <a:rPr lang="fr-FR" sz="1800"/>
              <a:t> end of </a:t>
            </a:r>
            <a:r>
              <a:rPr lang="fr-FR" sz="1800" b="1"/>
              <a:t>August 2021</a:t>
            </a:r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/>
              <a:t>Follow-up </a:t>
            </a:r>
            <a:r>
              <a:rPr lang="fr-FR" sz="2000" err="1"/>
              <a:t>will</a:t>
            </a:r>
            <a:r>
              <a:rPr lang="fr-FR" sz="2000"/>
              <a:t> </a:t>
            </a:r>
            <a:r>
              <a:rPr lang="fr-FR" sz="2000" err="1"/>
              <a:t>be</a:t>
            </a:r>
            <a:r>
              <a:rPr lang="fr-FR" sz="2000"/>
              <a:t> </a:t>
            </a:r>
            <a:r>
              <a:rPr lang="fr-FR" sz="2000" err="1"/>
              <a:t>done</a:t>
            </a:r>
            <a:r>
              <a:rPr lang="fr-FR" sz="2000"/>
              <a:t> to help </a:t>
            </a:r>
            <a:r>
              <a:rPr lang="fr-FR" sz="2000" err="1"/>
              <a:t>achieve</a:t>
            </a:r>
            <a:r>
              <a:rPr lang="fr-FR" sz="2000"/>
              <a:t> the objectives</a:t>
            </a:r>
          </a:p>
          <a:p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A881F05-8504-452E-8394-CF9B6BEC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437" y="2847812"/>
            <a:ext cx="1166021" cy="1163135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4260C2FF-CA4D-418A-B5EE-E2ABA2E5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653" y="2419471"/>
            <a:ext cx="1781498" cy="1781498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48A5129-5B89-44EA-800B-4BB3AC16B9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19" r="30169" b="-781"/>
          <a:stretch/>
        </p:blipFill>
        <p:spPr>
          <a:xfrm>
            <a:off x="10019653" y="4200969"/>
            <a:ext cx="1779000" cy="1917399"/>
          </a:xfrm>
          <a:prstGeom prst="rect">
            <a:avLst/>
          </a:prstGeom>
        </p:spPr>
      </p:pic>
      <p:pic>
        <p:nvPicPr>
          <p:cNvPr id="8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633FF5F-138B-456C-B1AD-86BB178BA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488" y="2654488"/>
            <a:ext cx="1549024" cy="1549024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27C4ABD8-AC76-4016-BCEE-533793CF5B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891" t="796" r="4540" b="-239"/>
          <a:stretch/>
        </p:blipFill>
        <p:spPr>
          <a:xfrm>
            <a:off x="8364268" y="4261226"/>
            <a:ext cx="1569773" cy="18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72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BA41-ED48-4081-BDE5-D034FF4D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655" y="1524000"/>
            <a:ext cx="10157552" cy="4394652"/>
          </a:xfrm>
        </p:spPr>
        <p:txBody>
          <a:bodyPr/>
          <a:lstStyle/>
          <a:p>
            <a:pPr marL="685800" indent="-457200">
              <a:buAutoNum type="arabicPeriod"/>
            </a:pPr>
            <a:endParaRPr lang="fr-FR"/>
          </a:p>
          <a:p>
            <a:pPr marL="228600" indent="0"/>
            <a:r>
              <a:rPr lang="fr-FR"/>
              <a:t> 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dk2"/>
                </a:solidFill>
              </a:rPr>
              <a:t>Feedback &amp; Suggestions </a:t>
            </a:r>
            <a:endParaRPr lang="en-US" b="1">
              <a:solidFill>
                <a:schemeClr val="dk2"/>
              </a:solidFill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6F3A981-FA5B-41B6-AC4C-C53FD2F3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3" y="1295077"/>
            <a:ext cx="4406200" cy="36479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142C811-523C-4C02-AE07-81B1527B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04" y="2064665"/>
            <a:ext cx="4991099" cy="31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51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"/>
          <p:cNvSpPr txBox="1">
            <a:spLocks noGrp="1"/>
          </p:cNvSpPr>
          <p:nvPr>
            <p:ph type="title"/>
          </p:nvPr>
        </p:nvSpPr>
        <p:spPr>
          <a:xfrm>
            <a:off x="3984320" y="2547369"/>
            <a:ext cx="4223359" cy="88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b="1" err="1"/>
              <a:t>Thank</a:t>
            </a:r>
            <a:r>
              <a:rPr lang="fr-FR" b="1"/>
              <a:t> You</a:t>
            </a:r>
            <a:br>
              <a:rPr lang="fr-FR" b="1"/>
            </a:br>
            <a:br>
              <a:rPr lang="fr-FR" b="1"/>
            </a:br>
            <a:br>
              <a:rPr lang="fr-FR" b="1"/>
            </a:br>
            <a:br>
              <a:rPr lang="fr-FR" b="1"/>
            </a:br>
            <a:br>
              <a:rPr lang="fr-FR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20978397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BA41-ED48-4081-BDE5-D034FF4D2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err="1"/>
              <a:t>Overview</a:t>
            </a:r>
            <a:r>
              <a:rPr lang="fr-FR" sz="2400" dirty="0"/>
              <a:t> of </a:t>
            </a:r>
            <a:r>
              <a:rPr lang="fr-FR" sz="2400" err="1"/>
              <a:t>Avanade</a:t>
            </a:r>
            <a:r>
              <a:rPr lang="fr-FR" sz="2400" dirty="0"/>
              <a:t> Data Analytics Practice </a:t>
            </a:r>
          </a:p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err="1"/>
              <a:t>Purpose</a:t>
            </a:r>
            <a:r>
              <a:rPr lang="fr-FR" sz="2400" dirty="0"/>
              <a:t> for Initiatives </a:t>
            </a:r>
          </a:p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b="1" dirty="0"/>
              <a:t>Initiatives FY21</a:t>
            </a:r>
          </a:p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/>
              <a:t>Certifications</a:t>
            </a:r>
          </a:p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dirty="0"/>
              <a:t>Feedback/Suggestions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>
                <a:solidFill>
                  <a:schemeClr val="dk2"/>
                </a:solidFill>
              </a:rPr>
              <a:t>Agenda</a:t>
            </a:r>
            <a:endParaRPr lang="en-US" sz="4000" b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288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L'Oréal Paris se lance dans l'aventure retail en ouvrant sa boutique à Paris">
            <a:extLst>
              <a:ext uri="{FF2B5EF4-FFF2-40B4-BE49-F238E27FC236}">
                <a16:creationId xmlns:a16="http://schemas.microsoft.com/office/drawing/2014/main" id="{919E0993-C993-4921-9A9D-13699408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55" y="3255739"/>
            <a:ext cx="2110510" cy="10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dn.1min30.com/wp-content/uploads/2018/12/Logo-...">
            <a:extLst>
              <a:ext uri="{FF2B5EF4-FFF2-40B4-BE49-F238E27FC236}">
                <a16:creationId xmlns:a16="http://schemas.microsoft.com/office/drawing/2014/main" id="{1BB8D7F8-E191-4148-BDF3-A2A53F8E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91" y="2909076"/>
            <a:ext cx="1450349" cy="14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Elior client de RedactEvent en rédaction de propositions commerciales">
            <a:extLst>
              <a:ext uri="{FF2B5EF4-FFF2-40B4-BE49-F238E27FC236}">
                <a16:creationId xmlns:a16="http://schemas.microsoft.com/office/drawing/2014/main" id="{0FC984DB-BE34-479E-B1CD-9AFF0434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04" y="4085009"/>
            <a:ext cx="1861529" cy="12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chlumberger | LinkedIn">
            <a:extLst>
              <a:ext uri="{FF2B5EF4-FFF2-40B4-BE49-F238E27FC236}">
                <a16:creationId xmlns:a16="http://schemas.microsoft.com/office/drawing/2014/main" id="{5155CCBF-CACF-493E-B5F6-11A85677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98" y="4932164"/>
            <a:ext cx="1450349" cy="14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crosoft SSAS, SSIS, SSRS Consulting (Expert Consultants) | WCI">
            <a:extLst>
              <a:ext uri="{FF2B5EF4-FFF2-40B4-BE49-F238E27FC236}">
                <a16:creationId xmlns:a16="http://schemas.microsoft.com/office/drawing/2014/main" id="{07CB847A-BC6E-4BC4-9A18-5C550A5D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99" y="1107966"/>
            <a:ext cx="1943169" cy="194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2037E3-F87D-4939-BFBF-DC7DF54B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464" y="1169347"/>
            <a:ext cx="14382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psen Pharma Vector Logo">
            <a:extLst>
              <a:ext uri="{FF2B5EF4-FFF2-40B4-BE49-F238E27FC236}">
                <a16:creationId xmlns:a16="http://schemas.microsoft.com/office/drawing/2014/main" id="{A40378B6-1775-4C99-9702-227AED3B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92" y="5027125"/>
            <a:ext cx="1460393" cy="8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anel logo : histoire, signification et évolution, symbole">
            <a:extLst>
              <a:ext uri="{FF2B5EF4-FFF2-40B4-BE49-F238E27FC236}">
                <a16:creationId xmlns:a16="http://schemas.microsoft.com/office/drawing/2014/main" id="{70212ADD-B16D-487A-B3BF-80B0A10A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01" y="2860113"/>
            <a:ext cx="1331907" cy="128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2" y="390719"/>
            <a:ext cx="10018660" cy="1024174"/>
          </a:xfrm>
        </p:spPr>
        <p:txBody>
          <a:bodyPr/>
          <a:lstStyle/>
          <a:p>
            <a:r>
              <a:rPr lang="en-US" b="1">
                <a:solidFill>
                  <a:schemeClr val="dk2"/>
                </a:solidFill>
              </a:rPr>
              <a:t>Overview of Avanade </a:t>
            </a:r>
            <a:r>
              <a:rPr lang="en-US" b="1" dirty="0">
                <a:solidFill>
                  <a:schemeClr val="dk2"/>
                </a:solidFill>
              </a:rPr>
              <a:t>Data Analytics Practice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9D187-0B0B-49BE-A548-938C596C2495}"/>
              </a:ext>
            </a:extLst>
          </p:cNvPr>
          <p:cNvSpPr/>
          <p:nvPr/>
        </p:nvSpPr>
        <p:spPr>
          <a:xfrm>
            <a:off x="1048248" y="2929057"/>
            <a:ext cx="6031784" cy="31946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352C4-8133-49A5-A320-3AD7CB1774F1}"/>
              </a:ext>
            </a:extLst>
          </p:cNvPr>
          <p:cNvSpPr txBox="1"/>
          <p:nvPr/>
        </p:nvSpPr>
        <p:spPr>
          <a:xfrm>
            <a:off x="1085274" y="3017343"/>
            <a:ext cx="224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Quattrocento Sans" panose="020B0604020202020204" charset="0"/>
              </a:rPr>
              <a:t>Active Projects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130EF3-03B8-4FE9-99B0-BE8F093F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483" y="3558348"/>
            <a:ext cx="1941597" cy="4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64211C-2C16-49FD-81BA-D7FE1DB865E4}"/>
              </a:ext>
            </a:extLst>
          </p:cNvPr>
          <p:cNvSpPr/>
          <p:nvPr/>
        </p:nvSpPr>
        <p:spPr>
          <a:xfrm>
            <a:off x="1334033" y="1141246"/>
            <a:ext cx="938830" cy="874215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106A8-EC55-41EE-93EB-A3B6D6E7A3BD}"/>
              </a:ext>
            </a:extLst>
          </p:cNvPr>
          <p:cNvSpPr txBox="1"/>
          <p:nvPr/>
        </p:nvSpPr>
        <p:spPr>
          <a:xfrm>
            <a:off x="1097098" y="2163506"/>
            <a:ext cx="144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Quattrocento Sans" panose="020B0604020202020204" charset="0"/>
              </a:rPr>
              <a:t># of resources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2CB6DD-04AA-4AD3-BF34-75EEBA8B42BB}"/>
              </a:ext>
            </a:extLst>
          </p:cNvPr>
          <p:cNvSpPr/>
          <p:nvPr/>
        </p:nvSpPr>
        <p:spPr>
          <a:xfrm>
            <a:off x="2803956" y="1107966"/>
            <a:ext cx="8521233" cy="15852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6211A-9437-438E-933C-81C0770717F6}"/>
              </a:ext>
            </a:extLst>
          </p:cNvPr>
          <p:cNvSpPr txBox="1"/>
          <p:nvPr/>
        </p:nvSpPr>
        <p:spPr>
          <a:xfrm>
            <a:off x="2803956" y="1162603"/>
            <a:ext cx="224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Quattrocento Sans" panose="020B0604020202020204" charset="0"/>
              </a:rPr>
              <a:t>Technologies</a:t>
            </a:r>
          </a:p>
        </p:txBody>
      </p:sp>
      <p:pic>
        <p:nvPicPr>
          <p:cNvPr id="1040" name="Picture 16" descr="Microsoft Azure Is Ready For You - KT Connections Blog | Rapid City, SD |  KT Connections">
            <a:extLst>
              <a:ext uri="{FF2B5EF4-FFF2-40B4-BE49-F238E27FC236}">
                <a16:creationId xmlns:a16="http://schemas.microsoft.com/office/drawing/2014/main" id="{115256F0-2B23-4FBD-8032-04DC3067B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07" y="1460059"/>
            <a:ext cx="1820388" cy="91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werquery – Cheat Sheet">
            <a:extLst>
              <a:ext uri="{FF2B5EF4-FFF2-40B4-BE49-F238E27FC236}">
                <a16:creationId xmlns:a16="http://schemas.microsoft.com/office/drawing/2014/main" id="{606A9F89-E73B-439B-AEBC-BC018FD3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613" y="1947286"/>
            <a:ext cx="743331" cy="50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hat is Azure Synapse Analytics - Flexmind">
            <a:extLst>
              <a:ext uri="{FF2B5EF4-FFF2-40B4-BE49-F238E27FC236}">
                <a16:creationId xmlns:a16="http://schemas.microsoft.com/office/drawing/2014/main" id="{8172392E-6314-4018-8812-E2A1C67D7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44" y="1169347"/>
            <a:ext cx="1310728" cy="66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SQL Server Logo - Microsoft Vector Free Download | Sql server management  studio, Microsoft sql server, Transact sql">
            <a:extLst>
              <a:ext uri="{FF2B5EF4-FFF2-40B4-BE49-F238E27FC236}">
                <a16:creationId xmlns:a16="http://schemas.microsoft.com/office/drawing/2014/main" id="{CFD79CB4-ADA8-44D6-8AEE-D9350206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7" y="1398470"/>
            <a:ext cx="1144586" cy="9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5B879D-91AE-4EA6-B90F-18ED4FD5B1DE}"/>
              </a:ext>
            </a:extLst>
          </p:cNvPr>
          <p:cNvSpPr/>
          <p:nvPr/>
        </p:nvSpPr>
        <p:spPr>
          <a:xfrm>
            <a:off x="7245669" y="2927444"/>
            <a:ext cx="4079520" cy="31946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4" descr="cdn.1min30.com/wp-content/uploads/2018/12/Logo-...">
            <a:extLst>
              <a:ext uri="{FF2B5EF4-FFF2-40B4-BE49-F238E27FC236}">
                <a16:creationId xmlns:a16="http://schemas.microsoft.com/office/drawing/2014/main" id="{BDE4200F-9741-43F9-8D26-E13DF542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567" y="3230523"/>
            <a:ext cx="1450349" cy="14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D7A34ED1-A31C-4CF0-806A-C4397D94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711" y="4726425"/>
            <a:ext cx="1941597" cy="4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9F86CF-F0BB-4483-B747-DF19A53A9EA2}"/>
              </a:ext>
            </a:extLst>
          </p:cNvPr>
          <p:cNvSpPr txBox="1"/>
          <p:nvPr/>
        </p:nvSpPr>
        <p:spPr>
          <a:xfrm>
            <a:off x="9285429" y="5169035"/>
            <a:ext cx="924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Quattrocento Sans" panose="020B0604020202020204" charset="0"/>
              </a:rPr>
              <a:t>Wave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177FCC-12CB-4B6A-8FC0-AE152FCBA455}"/>
              </a:ext>
            </a:extLst>
          </p:cNvPr>
          <p:cNvSpPr txBox="1"/>
          <p:nvPr/>
        </p:nvSpPr>
        <p:spPr>
          <a:xfrm>
            <a:off x="8133589" y="4101289"/>
            <a:ext cx="3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16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2DE84A-2086-43AD-BFA3-07A3B74BF69F}"/>
              </a:ext>
            </a:extLst>
          </p:cNvPr>
          <p:cNvSpPr txBox="1"/>
          <p:nvPr/>
        </p:nvSpPr>
        <p:spPr>
          <a:xfrm>
            <a:off x="10462313" y="3955697"/>
            <a:ext cx="3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2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DB6792-C793-4AFC-9B3C-D2808B4C5D51}"/>
              </a:ext>
            </a:extLst>
          </p:cNvPr>
          <p:cNvSpPr txBox="1"/>
          <p:nvPr/>
        </p:nvSpPr>
        <p:spPr>
          <a:xfrm>
            <a:off x="2245991" y="3982706"/>
            <a:ext cx="3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11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7308E-F20F-47CE-B14E-DD7861324CF1}"/>
              </a:ext>
            </a:extLst>
          </p:cNvPr>
          <p:cNvSpPr txBox="1"/>
          <p:nvPr/>
        </p:nvSpPr>
        <p:spPr>
          <a:xfrm flipH="1">
            <a:off x="6101885" y="3962789"/>
            <a:ext cx="31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3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7B069-58BA-4CE4-A87F-F8892A3B2573}"/>
              </a:ext>
            </a:extLst>
          </p:cNvPr>
          <p:cNvSpPr txBox="1"/>
          <p:nvPr/>
        </p:nvSpPr>
        <p:spPr>
          <a:xfrm>
            <a:off x="4370841" y="3761461"/>
            <a:ext cx="3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2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C8C7E-8A99-4D74-9DD6-F1157C7A67C5}"/>
              </a:ext>
            </a:extLst>
          </p:cNvPr>
          <p:cNvSpPr txBox="1"/>
          <p:nvPr/>
        </p:nvSpPr>
        <p:spPr>
          <a:xfrm>
            <a:off x="2327281" y="5695396"/>
            <a:ext cx="3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4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2BB44-9CB1-4B31-8E49-53E1C8489F7E}"/>
              </a:ext>
            </a:extLst>
          </p:cNvPr>
          <p:cNvSpPr txBox="1"/>
          <p:nvPr/>
        </p:nvSpPr>
        <p:spPr>
          <a:xfrm>
            <a:off x="5054269" y="5771023"/>
            <a:ext cx="3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1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38600D-6561-48C5-86DC-13E480A2945F}"/>
              </a:ext>
            </a:extLst>
          </p:cNvPr>
          <p:cNvSpPr txBox="1"/>
          <p:nvPr/>
        </p:nvSpPr>
        <p:spPr>
          <a:xfrm>
            <a:off x="3420360" y="4886900"/>
            <a:ext cx="3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2 </a:t>
            </a:r>
          </a:p>
        </p:txBody>
      </p:sp>
      <p:pic>
        <p:nvPicPr>
          <p:cNvPr id="10" name="Picture 14" descr="Eiffage | LinkedIn">
            <a:extLst>
              <a:ext uri="{FF2B5EF4-FFF2-40B4-BE49-F238E27FC236}">
                <a16:creationId xmlns:a16="http://schemas.microsoft.com/office/drawing/2014/main" id="{E37199B3-D3A2-4786-847F-EF90A2DA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6" y="4168046"/>
            <a:ext cx="1034922" cy="10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4DDF7-1B37-4C7F-9D02-5099269581B5}"/>
              </a:ext>
            </a:extLst>
          </p:cNvPr>
          <p:cNvSpPr txBox="1"/>
          <p:nvPr/>
        </p:nvSpPr>
        <p:spPr>
          <a:xfrm>
            <a:off x="5690516" y="4812944"/>
            <a:ext cx="3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Quattrocento Sans" panose="020B0604020202020204" charset="0"/>
              </a:rPr>
              <a:t>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4371B7-7292-4023-9B93-9A7335ABBE08}"/>
              </a:ext>
            </a:extLst>
          </p:cNvPr>
          <p:cNvSpPr txBox="1"/>
          <p:nvPr/>
        </p:nvSpPr>
        <p:spPr>
          <a:xfrm>
            <a:off x="7335962" y="2952909"/>
            <a:ext cx="224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Quattrocento Sans" panose="020B0604020202020204" charset="0"/>
              </a:rPr>
              <a:t>Projects in pipe</a:t>
            </a:r>
          </a:p>
        </p:txBody>
      </p:sp>
    </p:spTree>
    <p:extLst>
      <p:ext uri="{BB962C8B-B14F-4D97-AF65-F5344CB8AC3E}">
        <p14:creationId xmlns:p14="http://schemas.microsoft.com/office/powerpoint/2010/main" val="36591460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BA41-ED48-4081-BDE5-D034FF4D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792" y="1163782"/>
            <a:ext cx="10270415" cy="4711556"/>
          </a:xfrm>
        </p:spPr>
        <p:txBody>
          <a:bodyPr/>
          <a:lstStyle/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dirty="0"/>
              <a:t>Rapid Team </a:t>
            </a:r>
            <a:r>
              <a:rPr lang="fr-FR" sz="2400" err="1"/>
              <a:t>Growth</a:t>
            </a:r>
            <a:endParaRPr lang="en-US"/>
          </a:p>
          <a:p>
            <a:pPr marL="1143000" lvl="1" indent="-457200">
              <a:lnSpc>
                <a:spcPct val="150000"/>
              </a:lnSpc>
              <a:buFont typeface="Courier New"/>
              <a:buChar char="o"/>
            </a:pPr>
            <a:r>
              <a:rPr lang="fr-FR" sz="2000" dirty="0"/>
              <a:t>Structure </a:t>
            </a:r>
          </a:p>
          <a:p>
            <a:pPr marL="1143000" lvl="1" indent="-457200">
              <a:lnSpc>
                <a:spcPct val="150000"/>
              </a:lnSpc>
              <a:buFont typeface="Courier New"/>
              <a:buChar char="o"/>
            </a:pPr>
            <a:r>
              <a:rPr lang="fr-FR" sz="2000" err="1"/>
              <a:t>Shared</a:t>
            </a:r>
            <a:r>
              <a:rPr lang="fr-FR" sz="2000" dirty="0"/>
              <a:t> </a:t>
            </a:r>
            <a:r>
              <a:rPr lang="fr-FR" sz="2000"/>
              <a:t>Responsibilities</a:t>
            </a:r>
            <a:endParaRPr lang="fr-FR" sz="2000" dirty="0"/>
          </a:p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err="1"/>
              <a:t>Improve</a:t>
            </a:r>
            <a:r>
              <a:rPr lang="fr-FR" sz="2400" dirty="0"/>
              <a:t> Communication</a:t>
            </a:r>
          </a:p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err="1"/>
              <a:t>Knowledge</a:t>
            </a:r>
            <a:r>
              <a:rPr lang="fr-FR" sz="2400" dirty="0"/>
              <a:t> Sharing</a:t>
            </a:r>
          </a:p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err="1"/>
              <a:t>Skills</a:t>
            </a:r>
            <a:r>
              <a:rPr lang="fr-FR" sz="2400" dirty="0"/>
              <a:t> </a:t>
            </a:r>
            <a:r>
              <a:rPr lang="fr-FR" sz="2400" err="1"/>
              <a:t>Enhancement</a:t>
            </a:r>
            <a:r>
              <a:rPr lang="fr-FR" sz="2400" dirty="0"/>
              <a:t>  (Training &amp; Certifications)</a:t>
            </a:r>
          </a:p>
          <a:p>
            <a:pPr marL="685800" indent="-457200">
              <a:lnSpc>
                <a:spcPct val="150000"/>
              </a:lnSpc>
              <a:buAutoNum type="arabicPeriod"/>
            </a:pPr>
            <a:r>
              <a:rPr lang="fr-FR" sz="2400" err="1"/>
              <a:t>Establish</a:t>
            </a:r>
            <a:r>
              <a:rPr lang="fr-FR" sz="2400" dirty="0"/>
              <a:t> Data Analytics Community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65426"/>
          </a:xfrm>
        </p:spPr>
        <p:txBody>
          <a:bodyPr/>
          <a:lstStyle/>
          <a:p>
            <a:r>
              <a:rPr lang="fr-FR" sz="4000" b="1" dirty="0" err="1">
                <a:solidFill>
                  <a:schemeClr val="dk2"/>
                </a:solidFill>
              </a:rPr>
              <a:t>Purpose</a:t>
            </a:r>
            <a:r>
              <a:rPr lang="fr-FR" sz="4000" b="1" dirty="0">
                <a:solidFill>
                  <a:schemeClr val="dk2"/>
                </a:solidFill>
              </a:rPr>
              <a:t> for Initiatives</a:t>
            </a:r>
            <a:endParaRPr lang="en-US" sz="40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52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BA41-ED48-4081-BDE5-D034FF4D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791" y="1002082"/>
            <a:ext cx="10270415" cy="5301228"/>
          </a:xfrm>
        </p:spPr>
        <p:txBody>
          <a:bodyPr/>
          <a:lstStyle/>
          <a:p>
            <a:pPr marL="228600" indent="0">
              <a:lnSpc>
                <a:spcPct val="150000"/>
              </a:lnSpc>
            </a:pPr>
            <a:r>
              <a:rPr lang="fr-FR" sz="2400" b="1" dirty="0"/>
              <a:t>1.  </a:t>
            </a:r>
            <a:r>
              <a:rPr lang="fr-FR" sz="2400" b="1" dirty="0" err="1"/>
              <a:t>Creation</a:t>
            </a:r>
            <a:r>
              <a:rPr lang="fr-FR" sz="2400" b="1" dirty="0"/>
              <a:t> of </a:t>
            </a:r>
            <a:r>
              <a:rPr lang="fr-FR" sz="2400" b="1" dirty="0" err="1"/>
              <a:t>Avanade</a:t>
            </a:r>
            <a:r>
              <a:rPr lang="fr-FR" sz="2400" b="1" dirty="0"/>
              <a:t> Data Team Email group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Accenture.Mauritius.Avanade.DataAnalytics@accenture.com</a:t>
            </a:r>
            <a:endParaRPr lang="fr-FR" sz="2000" dirty="0">
              <a:solidFill>
                <a:schemeClr val="accent6"/>
              </a:solidFill>
            </a:endParaRPr>
          </a:p>
          <a:p>
            <a:pPr marL="571500" lvl="1" indent="0">
              <a:lnSpc>
                <a:spcPct val="150000"/>
              </a:lnSpc>
              <a:buNone/>
            </a:pPr>
            <a:endParaRPr lang="fr-FR" sz="2000" dirty="0">
              <a:solidFill>
                <a:schemeClr val="accent6"/>
              </a:solidFill>
            </a:endParaRPr>
          </a:p>
          <a:p>
            <a:pPr marL="228600" indent="0">
              <a:lnSpc>
                <a:spcPct val="150000"/>
              </a:lnSpc>
            </a:pPr>
            <a:r>
              <a:rPr lang="fr-FR" sz="2400" b="1" dirty="0"/>
              <a:t>2. Teams for </a:t>
            </a:r>
            <a:r>
              <a:rPr lang="fr-FR" sz="2400" b="1" dirty="0" err="1"/>
              <a:t>Avanade</a:t>
            </a:r>
            <a:r>
              <a:rPr lang="fr-FR" sz="2400" b="1" dirty="0"/>
              <a:t> Data Analytics Team</a:t>
            </a:r>
            <a:endParaRPr lang="en-US" sz="2400" dirty="0"/>
          </a:p>
          <a:p>
            <a:pPr marL="1028700" lvl="1" indent="-285750"/>
            <a:r>
              <a:rPr lang="fr-FR" sz="2000" dirty="0" err="1"/>
              <a:t>Avanade</a:t>
            </a:r>
            <a:r>
              <a:rPr lang="fr-FR" sz="2000" dirty="0"/>
              <a:t> - Data (Mauritius).</a:t>
            </a:r>
          </a:p>
          <a:p>
            <a:pPr marL="1028700" lvl="1" indent="-285750"/>
            <a:r>
              <a:rPr lang="fr-FR" sz="2000" dirty="0" err="1"/>
              <a:t>Ask</a:t>
            </a:r>
            <a:r>
              <a:rPr lang="fr-FR" sz="2000" dirty="0"/>
              <a:t> Us!</a:t>
            </a:r>
          </a:p>
          <a:p>
            <a:pPr marL="685800" indent="-457200">
              <a:buAutoNum type="arabicPeriod"/>
            </a:pPr>
            <a:endParaRPr lang="fr-FR" b="1" dirty="0"/>
          </a:p>
          <a:p>
            <a:pPr marL="228600" indent="0"/>
            <a:endParaRPr lang="fr-FR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>
                <a:solidFill>
                  <a:schemeClr val="dk2"/>
                </a:solidFill>
              </a:rPr>
              <a:t>Initiatives FY21 - Teams</a:t>
            </a:r>
            <a:endParaRPr lang="en-US" sz="4000" b="1">
              <a:solidFill>
                <a:schemeClr val="dk2"/>
              </a:solidFill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1CF88-4DAE-49DA-95EE-D3DF08B9F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00" y="4433533"/>
            <a:ext cx="4034725" cy="1463111"/>
          </a:xfrm>
          <a:prstGeom prst="rect">
            <a:avLst/>
          </a:prstGeom>
        </p:spPr>
      </p:pic>
      <p:pic>
        <p:nvPicPr>
          <p:cNvPr id="7" name="Picture 2" descr="Microsoft Teams Logo transparent PNG - StickPNG">
            <a:extLst>
              <a:ext uri="{FF2B5EF4-FFF2-40B4-BE49-F238E27FC236}">
                <a16:creationId xmlns:a16="http://schemas.microsoft.com/office/drawing/2014/main" id="{3ED9EDAE-D1A4-41B6-9FD3-39400B88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794" y="2773388"/>
            <a:ext cx="683712" cy="7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2187C46D-8FE9-4716-B100-37FA5FABB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772" y="1308120"/>
            <a:ext cx="475469" cy="4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27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BA41-ED48-4081-BDE5-D034FF4D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792" y="1027134"/>
            <a:ext cx="10270415" cy="4577535"/>
          </a:xfrm>
        </p:spPr>
        <p:txBody>
          <a:bodyPr/>
          <a:lstStyle/>
          <a:p>
            <a:pPr marL="228600" indent="0">
              <a:lnSpc>
                <a:spcPct val="150000"/>
              </a:lnSpc>
            </a:pPr>
            <a:r>
              <a:rPr lang="fr-FR" sz="2400" b="1"/>
              <a:t>3. Training Plan for New Joiners</a:t>
            </a:r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/>
              <a:t>Training plan for 2 Streams: </a:t>
            </a:r>
          </a:p>
          <a:p>
            <a:pPr marL="1498600" lvl="2" indent="-342900">
              <a:lnSpc>
                <a:spcPct val="150000"/>
              </a:lnSpc>
            </a:pPr>
            <a:r>
              <a:rPr lang="fr-FR" sz="2000"/>
              <a:t>Power BI </a:t>
            </a:r>
          </a:p>
          <a:p>
            <a:pPr marL="1498600" lvl="2" indent="-342900">
              <a:lnSpc>
                <a:spcPct val="150000"/>
              </a:lnSpc>
            </a:pPr>
            <a:r>
              <a:rPr lang="fr-FR" sz="2000"/>
              <a:t>Data </a:t>
            </a:r>
            <a:r>
              <a:rPr lang="fr-FR" sz="2000" err="1"/>
              <a:t>Engineer</a:t>
            </a:r>
            <a:endParaRPr lang="fr-FR" sz="2000"/>
          </a:p>
          <a:p>
            <a:pPr marL="1028700" lvl="1"/>
            <a:endParaRPr lang="fr-FR"/>
          </a:p>
          <a:p>
            <a:pPr marL="228600" indent="0"/>
            <a:endParaRPr lang="fr-FR" b="1"/>
          </a:p>
          <a:p>
            <a:pPr marL="228600" indent="0"/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2" y="378193"/>
            <a:ext cx="10270415" cy="998344"/>
          </a:xfrm>
        </p:spPr>
        <p:txBody>
          <a:bodyPr/>
          <a:lstStyle/>
          <a:p>
            <a:r>
              <a:rPr lang="fr-FR" sz="4000" b="1">
                <a:solidFill>
                  <a:schemeClr val="dk2"/>
                </a:solidFill>
              </a:rPr>
              <a:t>Initiatives FY21 – Training Plan</a:t>
            </a:r>
            <a:endParaRPr lang="en-US" sz="4000" b="1">
              <a:solidFill>
                <a:schemeClr val="dk2"/>
              </a:solidFill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9794ECE-0B68-4D81-91D0-F0B71DD3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88" y="2703238"/>
            <a:ext cx="5237841" cy="2767188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0D95DE-4E4E-4F9E-BE4F-07D8FF1CC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05" y="3753745"/>
            <a:ext cx="4285341" cy="17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40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BA41-ED48-4081-BDE5-D034FF4D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968" y="881436"/>
            <a:ext cx="10631323" cy="5028280"/>
          </a:xfrm>
        </p:spPr>
        <p:txBody>
          <a:bodyPr/>
          <a:lstStyle/>
          <a:p>
            <a:pPr marL="228600" indent="0">
              <a:lnSpc>
                <a:spcPct val="150000"/>
              </a:lnSpc>
            </a:pPr>
            <a:r>
              <a:rPr lang="fr-FR" sz="2400" b="1"/>
              <a:t>4. Team </a:t>
            </a:r>
            <a:r>
              <a:rPr lang="fr-FR" sz="2400" b="1" err="1"/>
              <a:t>Skill</a:t>
            </a:r>
            <a:r>
              <a:rPr lang="fr-FR" sz="2400" b="1"/>
              <a:t> Matrix</a:t>
            </a:r>
            <a:endParaRPr lang="en-US"/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/>
              <a:t>Regular updates of </a:t>
            </a:r>
            <a:r>
              <a:rPr lang="fr-FR" sz="2000" err="1"/>
              <a:t>Skills</a:t>
            </a:r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/>
              <a:t>Enable team </a:t>
            </a:r>
            <a:r>
              <a:rPr lang="fr-FR" sz="2000" err="1"/>
              <a:t>members</a:t>
            </a:r>
            <a:r>
              <a:rPr lang="fr-FR" sz="2000"/>
              <a:t> to </a:t>
            </a:r>
            <a:r>
              <a:rPr lang="fr-FR" sz="2000" err="1"/>
              <a:t>search</a:t>
            </a:r>
            <a:r>
              <a:rPr lang="fr-FR" sz="2000"/>
              <a:t> for </a:t>
            </a:r>
            <a:r>
              <a:rPr lang="fr-FR" sz="2000" err="1"/>
              <a:t>Subject</a:t>
            </a:r>
            <a:r>
              <a:rPr lang="fr-FR" sz="2000"/>
              <a:t> </a:t>
            </a:r>
            <a:r>
              <a:rPr lang="fr-FR" sz="2000" err="1"/>
              <a:t>Matter</a:t>
            </a:r>
            <a:r>
              <a:rPr lang="fr-FR" sz="2000"/>
              <a:t> Expert.</a:t>
            </a:r>
          </a:p>
          <a:p>
            <a:pPr marL="1028700" lvl="1">
              <a:lnSpc>
                <a:spcPct val="150000"/>
              </a:lnSpc>
              <a:buSzPts val="2000"/>
              <a:buFont typeface="Courier New"/>
              <a:buChar char="o"/>
            </a:pPr>
            <a:r>
              <a:rPr lang="fr-FR" sz="2000" err="1"/>
              <a:t>Facilitate</a:t>
            </a:r>
            <a:r>
              <a:rPr lang="fr-FR" sz="2000"/>
              <a:t> </a:t>
            </a:r>
            <a:r>
              <a:rPr lang="fr-FR" sz="2000" err="1"/>
              <a:t>resources</a:t>
            </a:r>
            <a:r>
              <a:rPr lang="fr-FR" sz="2000"/>
              <a:t> allocation </a:t>
            </a:r>
            <a:r>
              <a:rPr lang="fr-FR" sz="2000" err="1"/>
              <a:t>within</a:t>
            </a:r>
            <a:r>
              <a:rPr lang="fr-FR" sz="2000"/>
              <a:t> </a:t>
            </a:r>
            <a:r>
              <a:rPr lang="fr-FR" sz="2000" err="1"/>
              <a:t>projects</a:t>
            </a:r>
            <a:r>
              <a:rPr lang="fr-FR" sz="2000"/>
              <a:t>.</a:t>
            </a:r>
          </a:p>
          <a:p>
            <a:pPr marL="1028700" lvl="1" indent="-342900">
              <a:lnSpc>
                <a:spcPct val="150000"/>
              </a:lnSpc>
              <a:buSzPts val="2000"/>
              <a:buFont typeface="Courier New"/>
              <a:buChar char="o"/>
            </a:pPr>
            <a:r>
              <a:rPr lang="fr-FR" sz="2000"/>
              <a:t>Track </a:t>
            </a:r>
            <a:r>
              <a:rPr lang="fr-FR" sz="2000" err="1"/>
              <a:t>progress</a:t>
            </a:r>
            <a:r>
              <a:rPr lang="fr-FR" sz="2000"/>
              <a:t> and areas of </a:t>
            </a:r>
            <a:r>
              <a:rPr lang="fr-FR" sz="2000" err="1"/>
              <a:t>improvements</a:t>
            </a:r>
            <a:r>
              <a:rPr lang="fr-FR" sz="2000"/>
              <a:t>.</a:t>
            </a:r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endParaRPr lang="fr-FR" sz="2000"/>
          </a:p>
          <a:p>
            <a:pPr marL="228600" indent="0"/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6" y="275453"/>
            <a:ext cx="10128917" cy="998344"/>
          </a:xfrm>
        </p:spPr>
        <p:txBody>
          <a:bodyPr/>
          <a:lstStyle/>
          <a:p>
            <a:r>
              <a:rPr lang="fr-FR" sz="4000" b="1">
                <a:solidFill>
                  <a:schemeClr val="dk2"/>
                </a:solidFill>
              </a:rPr>
              <a:t>Initiatives FY21 – </a:t>
            </a:r>
            <a:r>
              <a:rPr lang="fr-FR" sz="4000" b="1" err="1">
                <a:solidFill>
                  <a:schemeClr val="dk2"/>
                </a:solidFill>
              </a:rPr>
              <a:t>Skill</a:t>
            </a:r>
            <a:r>
              <a:rPr lang="fr-FR" sz="4000" b="1">
                <a:solidFill>
                  <a:schemeClr val="dk2"/>
                </a:solidFill>
              </a:rPr>
              <a:t> Matrix</a:t>
            </a:r>
            <a:endParaRPr lang="en-US" sz="4000" b="1">
              <a:solidFill>
                <a:schemeClr val="dk2"/>
              </a:solidFill>
            </a:endParaRPr>
          </a:p>
        </p:txBody>
      </p:sp>
      <p:pic>
        <p:nvPicPr>
          <p:cNvPr id="4100" name="Picture 4" descr="Free Skills Matrix | Free Excel Skills Matrix Template">
            <a:extLst>
              <a:ext uri="{FF2B5EF4-FFF2-40B4-BE49-F238E27FC236}">
                <a16:creationId xmlns:a16="http://schemas.microsoft.com/office/drawing/2014/main" id="{1F3F6D95-A894-437D-A997-5CFD8DE42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6" y="4037132"/>
            <a:ext cx="3716030" cy="21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931926-BB0D-4089-9D55-56DFA34C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879" y="4038198"/>
            <a:ext cx="5393593" cy="20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507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BA41-ED48-4081-BDE5-D034FF4D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968" y="881436"/>
            <a:ext cx="10631323" cy="5028280"/>
          </a:xfrm>
        </p:spPr>
        <p:txBody>
          <a:bodyPr/>
          <a:lstStyle/>
          <a:p>
            <a:pPr marL="228600" indent="0">
              <a:lnSpc>
                <a:spcPct val="150000"/>
              </a:lnSpc>
            </a:pPr>
            <a:r>
              <a:rPr lang="fr-FR" sz="2400" b="1" dirty="0"/>
              <a:t>5. Training and 1 </a:t>
            </a:r>
            <a:r>
              <a:rPr lang="fr-FR" sz="2400" b="1" dirty="0" err="1"/>
              <a:t>Hour</a:t>
            </a:r>
            <a:r>
              <a:rPr lang="fr-FR" sz="2400" b="1" dirty="0"/>
              <a:t> Tech calls</a:t>
            </a:r>
            <a:endParaRPr lang="en-US" dirty="0"/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 dirty="0"/>
              <a:t>Regular Tech calls to </a:t>
            </a:r>
            <a:r>
              <a:rPr lang="fr-FR" sz="2000" dirty="0" err="1"/>
              <a:t>share</a:t>
            </a:r>
            <a:r>
              <a:rPr lang="fr-FR" sz="2000" dirty="0"/>
              <a:t> </a:t>
            </a:r>
            <a:r>
              <a:rPr lang="fr-FR" sz="2000" dirty="0" err="1"/>
              <a:t>knowledge</a:t>
            </a:r>
            <a:r>
              <a:rPr lang="fr-FR" sz="2000" dirty="0"/>
              <a:t> and </a:t>
            </a:r>
            <a:r>
              <a:rPr lang="fr-FR" sz="2000" dirty="0" err="1"/>
              <a:t>project</a:t>
            </a:r>
            <a:r>
              <a:rPr lang="fr-FR" sz="2000" dirty="0"/>
              <a:t> </a:t>
            </a:r>
            <a:r>
              <a:rPr lang="fr-FR" sz="2000" dirty="0" err="1"/>
              <a:t>experiences</a:t>
            </a:r>
            <a:endParaRPr lang="fr-FR" sz="2000" dirty="0"/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 dirty="0"/>
              <a:t>Organise Intra Training to </a:t>
            </a:r>
            <a:r>
              <a:rPr lang="fr-FR" sz="2000" dirty="0" err="1"/>
              <a:t>share</a:t>
            </a:r>
            <a:r>
              <a:rPr lang="fr-FR" sz="2000" dirty="0"/>
              <a:t> </a:t>
            </a:r>
            <a:r>
              <a:rPr lang="fr-FR" sz="2000" dirty="0" err="1"/>
              <a:t>competence</a:t>
            </a:r>
            <a:r>
              <a:rPr lang="fr-FR" sz="2000" dirty="0"/>
              <a:t> </a:t>
            </a:r>
            <a:r>
              <a:rPr lang="fr-FR" sz="2000" dirty="0" err="1"/>
              <a:t>with</a:t>
            </a:r>
            <a:r>
              <a:rPr lang="fr-FR" sz="2000" dirty="0"/>
              <a:t> team </a:t>
            </a:r>
            <a:r>
              <a:rPr lang="fr-FR" sz="2000" dirty="0" err="1"/>
              <a:t>members</a:t>
            </a:r>
            <a:endParaRPr lang="fr-FR" sz="2000" dirty="0"/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 dirty="0"/>
              <a:t>Open to </a:t>
            </a:r>
            <a:r>
              <a:rPr lang="fr-FR" sz="2000" dirty="0" err="1"/>
              <a:t>Everyone</a:t>
            </a:r>
            <a:r>
              <a:rPr lang="fr-FR" sz="2000" dirty="0"/>
              <a:t>!</a:t>
            </a:r>
          </a:p>
          <a:p>
            <a:pPr marL="1028700" lvl="1"/>
            <a:endParaRPr lang="fr-FR" dirty="0"/>
          </a:p>
          <a:p>
            <a:pPr marL="228600" indent="0"/>
            <a:endParaRPr lang="fr-FR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78" y="275453"/>
            <a:ext cx="10103865" cy="998344"/>
          </a:xfrm>
        </p:spPr>
        <p:txBody>
          <a:bodyPr/>
          <a:lstStyle/>
          <a:p>
            <a:r>
              <a:rPr lang="fr-FR" sz="4000" b="1">
                <a:solidFill>
                  <a:schemeClr val="dk2"/>
                </a:solidFill>
              </a:rPr>
              <a:t>Initiatives FY21 – Training &amp; TC</a:t>
            </a:r>
            <a:endParaRPr lang="en-US" sz="4000" b="1" err="1">
              <a:solidFill>
                <a:schemeClr val="dk2"/>
              </a:solidFill>
            </a:endParaRPr>
          </a:p>
        </p:txBody>
      </p:sp>
      <p:pic>
        <p:nvPicPr>
          <p:cNvPr id="6150" name="Picture 6" descr="Blue icon showing Tech Support - Geographic Technologies Group">
            <a:extLst>
              <a:ext uri="{FF2B5EF4-FFF2-40B4-BE49-F238E27FC236}">
                <a16:creationId xmlns:a16="http://schemas.microsoft.com/office/drawing/2014/main" id="{BD73D28B-DEA0-4B2A-B435-C460B8D7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323" y="3238360"/>
            <a:ext cx="2509111" cy="25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67E8F82-4011-43E8-BD35-C801C9C8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40" y="3399406"/>
            <a:ext cx="4564251" cy="24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648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DFE9-E7F1-45D9-ADE1-B34C95B1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BA41-ED48-4081-BDE5-D034FF4D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968" y="881436"/>
            <a:ext cx="10631323" cy="5028280"/>
          </a:xfrm>
        </p:spPr>
        <p:txBody>
          <a:bodyPr/>
          <a:lstStyle/>
          <a:p>
            <a:pPr marL="228600" indent="0">
              <a:lnSpc>
                <a:spcPct val="150000"/>
              </a:lnSpc>
            </a:pPr>
            <a:r>
              <a:rPr lang="fr-FR" sz="2400" b="1"/>
              <a:t>6. Additional Materials:</a:t>
            </a:r>
            <a:endParaRPr lang="en-US" sz="2400"/>
          </a:p>
          <a:p>
            <a:pPr marL="1028700" lvl="1">
              <a:lnSpc>
                <a:spcPct val="150000"/>
              </a:lnSpc>
              <a:buFont typeface="Courier New"/>
              <a:buChar char="o"/>
            </a:pPr>
            <a:r>
              <a:rPr lang="fr-FR" sz="2000"/>
              <a:t>Standards, Best Practices &amp; Innovation</a:t>
            </a:r>
          </a:p>
          <a:p>
            <a:pPr marL="1485900" lvl="2">
              <a:lnSpc>
                <a:spcPct val="150000"/>
              </a:lnSpc>
            </a:pPr>
            <a:r>
              <a:rPr lang="fr-FR" sz="1800" err="1"/>
              <a:t>Research</a:t>
            </a:r>
            <a:r>
              <a:rPr lang="fr-FR" sz="1800"/>
              <a:t> on Standards and Best Practices per Technology.</a:t>
            </a:r>
          </a:p>
          <a:p>
            <a:pPr marL="1485900" lvl="2">
              <a:lnSpc>
                <a:spcPct val="150000"/>
              </a:lnSpc>
            </a:pPr>
            <a:r>
              <a:rPr lang="fr-FR" sz="1800"/>
              <a:t>Research on Innovation and automation</a:t>
            </a:r>
          </a:p>
          <a:p>
            <a:pPr marL="228600" indent="0"/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6B6DFE-A436-4F64-AE34-B850205C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78" y="275453"/>
            <a:ext cx="10103865" cy="998344"/>
          </a:xfrm>
        </p:spPr>
        <p:txBody>
          <a:bodyPr/>
          <a:lstStyle/>
          <a:p>
            <a:r>
              <a:rPr lang="fr-FR" sz="4000" b="1">
                <a:solidFill>
                  <a:schemeClr val="dk2"/>
                </a:solidFill>
              </a:rPr>
              <a:t>Initiatives FY21 – </a:t>
            </a:r>
            <a:r>
              <a:rPr lang="fr-FR" sz="4000" b="1" err="1">
                <a:solidFill>
                  <a:schemeClr val="dk2"/>
                </a:solidFill>
              </a:rPr>
              <a:t>Additional</a:t>
            </a:r>
            <a:r>
              <a:rPr lang="fr-FR" sz="4000" b="1">
                <a:solidFill>
                  <a:schemeClr val="dk2"/>
                </a:solidFill>
              </a:rPr>
              <a:t> </a:t>
            </a:r>
            <a:r>
              <a:rPr lang="en-GB" sz="4000" b="1">
                <a:solidFill>
                  <a:schemeClr val="dk2"/>
                </a:solidFill>
              </a:rPr>
              <a:t>Materials</a:t>
            </a:r>
          </a:p>
        </p:txBody>
      </p:sp>
      <p:pic>
        <p:nvPicPr>
          <p:cNvPr id="5122" name="Picture 2" descr="WorkforceGPS">
            <a:extLst>
              <a:ext uri="{FF2B5EF4-FFF2-40B4-BE49-F238E27FC236}">
                <a16:creationId xmlns:a16="http://schemas.microsoft.com/office/drawing/2014/main" id="{B6AA39D4-F10B-4637-9751-986B2B45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17" y="3662397"/>
            <a:ext cx="3218320" cy="19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CA296C5-C7C3-4838-8750-55F4340B3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07" y="3333113"/>
            <a:ext cx="2405223" cy="25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12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Images">
  <a:themeElements>
    <a:clrScheme name="Avanade FY17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fidential">
  <a:themeElements>
    <a:clrScheme name="Avanade_Glow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3067EF-F817-4773-9CFA-CA147641F8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3CD31C-995E-464C-A2B6-231009C8C218}"/>
</file>

<file path=customXml/itemProps3.xml><?xml version="1.0" encoding="utf-8"?>
<ds:datastoreItem xmlns:ds="http://schemas.openxmlformats.org/officeDocument/2006/customXml" ds:itemID="{539BE2A8-AD66-46BA-B290-D80DD31C066A}">
  <ds:schemaRefs>
    <ds:schemaRef ds:uri="acd9714c-c73f-43c0-bdfe-a3c10fc674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628</Words>
  <Application>Microsoft Office PowerPoint</Application>
  <PresentationFormat>Widescreen</PresentationFormat>
  <Paragraphs>160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Avanade Images</vt:lpstr>
      <vt:lpstr>1_Confidential</vt:lpstr>
      <vt:lpstr>Avanade Data Analytics Kick off Initiatives FY21     </vt:lpstr>
      <vt:lpstr>Agenda</vt:lpstr>
      <vt:lpstr>Overview of Avanade Data Analytics Practice</vt:lpstr>
      <vt:lpstr>Purpose for Initiatives</vt:lpstr>
      <vt:lpstr>Initiatives FY21 - Teams</vt:lpstr>
      <vt:lpstr>Initiatives FY21 – Training Plan</vt:lpstr>
      <vt:lpstr>Initiatives FY21 – Skill Matrix</vt:lpstr>
      <vt:lpstr>Initiatives FY21 – Training &amp; TC</vt:lpstr>
      <vt:lpstr>Initiatives FY21 – Additional Materials</vt:lpstr>
      <vt:lpstr>Initiatives FY21 – Ask Us!</vt:lpstr>
      <vt:lpstr>Initiatives FY21 – Knowledge Base</vt:lpstr>
      <vt:lpstr>Certifications</vt:lpstr>
      <vt:lpstr>Feedback &amp; Suggestions </vt:lpstr>
      <vt:lpstr>Thank You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xxxx -  Git Branching </dc:title>
  <dc:creator>Margriet Platteau</dc:creator>
  <cp:lastModifiedBy>Sumputh, Kunal</cp:lastModifiedBy>
  <cp:revision>16</cp:revision>
  <dcterms:modified xsi:type="dcterms:W3CDTF">2021-03-15T10:48:55Z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andy.diericks@avanade.com</vt:lpwstr>
  </property>
  <property fmtid="{D5CDD505-2E9C-101B-9397-08002B2CF9AE}" pid="6" name="MSIP_Label_236020b0-6d69-48c1-9bb5-c586c1062b70_SetDate">
    <vt:lpwstr>2019-02-23T08:00:16.5093630Z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SetDate">
    <vt:lpwstr>2019-02-23T08:00:16.5093630Z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Extended_MSFT_Method">
    <vt:lpwstr>Automatic</vt:lpwstr>
  </property>
  <property fmtid="{D5CDD505-2E9C-101B-9397-08002B2CF9AE}" pid="15" name="AuthorIds_UIVersion_1536">
    <vt:lpwstr>12</vt:lpwstr>
  </property>
  <property fmtid="{D5CDD505-2E9C-101B-9397-08002B2CF9AE}" pid="16" name="AuthorIds_UIVersion_4608">
    <vt:lpwstr>22</vt:lpwstr>
  </property>
  <property fmtid="{D5CDD505-2E9C-101B-9397-08002B2CF9AE}" pid="17" name="AuthorIds_UIVersion_10752">
    <vt:lpwstr>18</vt:lpwstr>
  </property>
</Properties>
</file>