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6DBD80B0-0CC5-468F-84A0-B497D1141B3B}" v="78" dt="2021-06-16T10:39:18.416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  <p1510:client id="{EFCB4D51-09EF-43FB-A0D9-656D15434E54}" v="53" dt="2021-07-09T06:49:36.883"/>
    <p1510:client id="{F76FFA81-0CF6-4216-9435-EB6B93DA4C9C}" v="3" dt="2021-07-09T11:28:42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E582ED1D-0A13-474F-8670-AA4B04B554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877" b="11877"/>
          <a:stretch>
            <a:fillRect/>
          </a:stretch>
        </p:blipFill>
        <p:spPr>
          <a:xfrm>
            <a:off x="330441" y="1083454"/>
            <a:ext cx="1618488" cy="1618488"/>
          </a:xfrm>
        </p:spPr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Amitsingh Santock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2+ years of experience in Consulting Services (Office 365, Server infrastructure Administration, Cyber Security)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show great interest in new challengers and new discoveries. Have great organisational skills and am a quick learner.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  <a:endParaRPr lang="en-US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Medical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Cosmetics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Banking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Hotel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Public Procurement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US" sz="1100" dirty="0">
                <a:cs typeface="Segoe UI Light"/>
              </a:rPr>
              <a:t>Defense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CCNA 1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3479474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Engineer/Power BI </a:t>
            </a:r>
            <a:r>
              <a:rPr lang="en-US" sz="1100" b="1" dirty="0">
                <a:cs typeface="Segoe UI Light" panose="020B0502040204020203" pitchFamily="34" charset="0"/>
              </a:rPr>
              <a:t>Developer </a:t>
            </a:r>
            <a:r>
              <a:rPr lang="en-US" sz="1100" i="1" dirty="0">
                <a:cs typeface="Segoe UI Light" panose="020B0502040204020203" pitchFamily="34" charset="0"/>
              </a:rPr>
              <a:t>( Feb 2020 -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Identifying various Data sources.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100">
                <a:cs typeface="Segoe UI Light"/>
              </a:rPr>
              <a:t>Scripting DAX codes for Power BI</a:t>
            </a:r>
            <a:endParaRPr lang="en-US" sz="11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>
                <a:cs typeface="Segoe UI Light"/>
              </a:rPr>
              <a:t>Data Modelling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Data Visualizing/Dashboarding/Reporting.</a:t>
            </a:r>
            <a:endParaRPr lang="en-US" sz="11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Cyber Security Consultant </a:t>
            </a:r>
            <a:r>
              <a:rPr lang="en-US" sz="1100" i="1" dirty="0">
                <a:cs typeface="Segoe UI Light"/>
              </a:rPr>
              <a:t>(Jan 2019, – May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Vulnerability Assessment and penetration Testing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Microsoft Technology Consultant </a:t>
            </a:r>
            <a:r>
              <a:rPr lang="en-US" sz="1100" i="1" dirty="0">
                <a:cs typeface="Segoe UI Light"/>
              </a:rPr>
              <a:t>(Nov 2017 – Dec 2018)</a:t>
            </a:r>
            <a:endParaRPr lang="en-US" sz="1300" b="1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Office 365 Administration and deployment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400" b="1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4086" y="406794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069" y="410523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4383413"/>
            <a:ext cx="3565805" cy="18370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 err="1">
                <a:cs typeface="Segoe UI Light"/>
              </a:rPr>
              <a:t>Diplôme</a:t>
            </a:r>
            <a:r>
              <a:rPr lang="en-US" sz="1300" dirty="0">
                <a:cs typeface="Segoe UI Light"/>
              </a:rPr>
              <a:t> </a:t>
            </a:r>
            <a:r>
              <a:rPr lang="en-US" sz="1300" dirty="0" err="1">
                <a:cs typeface="Segoe UI Light"/>
              </a:rPr>
              <a:t>Universitaire</a:t>
            </a:r>
            <a:r>
              <a:rPr lang="en-US" sz="1300" dirty="0">
                <a:cs typeface="Segoe UI Light"/>
              </a:rPr>
              <a:t> </a:t>
            </a:r>
            <a:r>
              <a:rPr lang="en-US" sz="1300" dirty="0" err="1">
                <a:cs typeface="Segoe UI Light"/>
              </a:rPr>
              <a:t>Licence</a:t>
            </a:r>
            <a:r>
              <a:rPr lang="en-US" sz="1300" dirty="0">
                <a:cs typeface="Segoe UI Light"/>
              </a:rPr>
              <a:t> </a:t>
            </a:r>
            <a:r>
              <a:rPr lang="en-US" sz="1300" dirty="0" err="1">
                <a:cs typeface="Segoe UI Light"/>
              </a:rPr>
              <a:t>Technologie</a:t>
            </a:r>
            <a:r>
              <a:rPr lang="en-US" sz="1300" dirty="0">
                <a:cs typeface="Segoe UI Light"/>
              </a:rPr>
              <a:t> (DULT)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 err="1">
                <a:cs typeface="Segoe UI Light"/>
              </a:rPr>
              <a:t>Université</a:t>
            </a:r>
            <a:r>
              <a:rPr lang="en-US" sz="1000" dirty="0">
                <a:cs typeface="Segoe UI Light"/>
              </a:rPr>
              <a:t> de Limoges, 2020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200" dirty="0" err="1">
                <a:cs typeface="Segoe UI Light" panose="020B0502040204020203" pitchFamily="34" charset="0"/>
              </a:rPr>
              <a:t>Bsc</a:t>
            </a:r>
            <a:r>
              <a:rPr lang="en-GB" sz="1200" dirty="0">
                <a:cs typeface="Segoe UI Light" panose="020B0502040204020203" pitchFamily="34" charset="0"/>
              </a:rPr>
              <a:t>(Hons) Software Engineering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 err="1">
                <a:cs typeface="Segoe UI Light" panose="020B0502040204020203" pitchFamily="34" charset="0"/>
              </a:rPr>
              <a:t>Université</a:t>
            </a:r>
            <a:r>
              <a:rPr lang="en-GB" sz="1100" dirty="0">
                <a:cs typeface="Segoe UI Light" panose="020B0502040204020203" pitchFamily="34" charset="0"/>
              </a:rPr>
              <a:t> Des </a:t>
            </a:r>
            <a:r>
              <a:rPr lang="en-GB" sz="1100" dirty="0" err="1">
                <a:cs typeface="Segoe UI Light" panose="020B0502040204020203" pitchFamily="34" charset="0"/>
              </a:rPr>
              <a:t>Mascareignes</a:t>
            </a:r>
            <a:r>
              <a:rPr lang="en-GB" sz="1100" dirty="0">
                <a:cs typeface="Segoe UI Light" panose="020B0502040204020203" pitchFamily="34" charset="0"/>
              </a:rPr>
              <a:t>, 2020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200" dirty="0">
                <a:cs typeface="Segoe UI Light" panose="020B0502040204020203" pitchFamily="34" charset="0"/>
              </a:rPr>
              <a:t>Diploma in Information and Communication Technologies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University Of Mauritius, 2018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Penetration Testing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Model(VS)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Office 365 deployment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Office 365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IT Administrator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/>
              <a:t>Performance Testing of web Application using </a:t>
            </a:r>
            <a:r>
              <a:rPr lang="en-US" sz="1100" dirty="0" err="1"/>
              <a:t>Jmeter</a:t>
            </a:r>
            <a:endParaRPr lang="en-US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69DC5E5B-0CF6-45EA-8082-188733B94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711" y="4068428"/>
            <a:ext cx="982579" cy="1087354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4745FDAC-379A-40F2-B6B1-5E58EC0219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478" y="4071687"/>
            <a:ext cx="1108911" cy="10808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793E4FC-BE30-4435-879A-B891D54E0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9402" y="4074194"/>
            <a:ext cx="1086852" cy="103572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2B192E6-A63C-4DF9-AA12-0120A8F684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7082" y="5120690"/>
            <a:ext cx="1120441" cy="10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506662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come up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Engineer/ Power BI Development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977256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Organization Skills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Quick Learner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SSAS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Power BI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Power Apps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Cyber Security Consultant-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PriceWaterhouseCoopers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(PwC)– Telfair,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Moka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Jan 2019 –May 2019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Performing Vulnerability Assessment and penetration testing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Providing proof of concepts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Writing executive reports for each test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Performance Testing of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IT Consultant - Aberdeen Services -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Vivea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Business Park, St Pierre,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Moka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- Nov 2017 – Dec 2018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Providing Technical Support for developments and deployments (Sage ERP and other services) on Microsoft Azure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Deploying and managing Office 365 and Microsoft server (Including Hybrid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 Providing Level 2/3 Technical support to end users and system administrators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Analyst - Orange Business Services - Cyber Tower 2, Ebene Jun2017 – Oct 2017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Provided Technical support for IT and Network systems ( For PABX System Infrastructure)</a:t>
            </a: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8862C-961D-4876-84F2-BFA029ABF2E1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490</Words>
  <Application>Microsoft Office PowerPoint</Application>
  <PresentationFormat>Widescreen</PresentationFormat>
  <Paragraphs>109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31</cp:revision>
  <dcterms:created xsi:type="dcterms:W3CDTF">2017-10-09T12:57:56Z</dcterms:created>
  <dcterms:modified xsi:type="dcterms:W3CDTF">2021-07-09T11:28:45Z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