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94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B0E42-0A14-4DA8-962A-1BC50EEAEFCA}" v="64" dt="2021-05-27T06:49:37.065"/>
    <p1510:client id="{44CBC067-F7BF-43FA-9FA6-393606D49150}" v="12" dt="2021-02-08T14:49:25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8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90301" y="2605064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algn="ctr"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Aviksha Goobdassur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248475" y="4365215"/>
            <a:ext cx="2123406" cy="239118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 in Power BI development | Azure | Big Data | Agile 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Proficiency in using Microsoft Analytics tools for the development of Power BI reports.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Profile: </a:t>
            </a: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Committed, proactive &amp; self-motivated.</a:t>
            </a:r>
            <a:endParaRPr lang="en-US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Always willing to learn new technologies.</a:t>
            </a: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550151" y="1444784"/>
            <a:ext cx="2451213" cy="205525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Software Engineering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Testing abilities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Analytical abilities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8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Sales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Pharmaceutical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17758" y="3941361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713509" y="1444784"/>
            <a:ext cx="4221251" cy="4157480"/>
          </a:xfrm>
          <a:prstGeom prst="rect">
            <a:avLst/>
          </a:prstGeom>
          <a:noFill/>
        </p:spPr>
        <p:txBody>
          <a:bodyPr wrap="square" lIns="91440" tIns="45720" rIns="91440" bIns="36000" rtlCol="0" anchor="t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IPSEN </a:t>
            </a:r>
            <a:r>
              <a:rPr lang="en-US" sz="1100" i="1" dirty="0">
                <a:cs typeface="Segoe UI Light" panose="020B0502040204020203" pitchFamily="34" charset="0"/>
              </a:rPr>
              <a:t>(Feb 2021 – To Date)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200" dirty="0">
                <a:cs typeface="Segoe UI Light" panose="020B0502040204020203" pitchFamily="34" charset="0"/>
              </a:rPr>
              <a:t>BI Tester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200" dirty="0">
                <a:cs typeface="Segoe UI Light"/>
              </a:rPr>
              <a:t>Integration and Acceptance Testing for all BI implementations </a:t>
            </a:r>
            <a:endParaRPr lang="en-US" sz="12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200" dirty="0">
                <a:cs typeface="Segoe UI Light"/>
              </a:rPr>
              <a:t>Data Integrity testing.</a:t>
            </a:r>
            <a:endParaRPr lang="en-US" sz="12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300" b="1" dirty="0">
                <a:cs typeface="Segoe UI Light" panose="020B0502040204020203" pitchFamily="34" charset="0"/>
              </a:rPr>
              <a:t>Japan Tobacco International (JTI)</a:t>
            </a:r>
            <a:r>
              <a:rPr lang="en-GB" sz="1100" i="1" dirty="0">
                <a:cs typeface="Segoe UI Light" panose="020B0502040204020203" pitchFamily="34" charset="0"/>
              </a:rPr>
              <a:t> (Nov 2019 – Jan 2021)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200" dirty="0">
                <a:cs typeface="Segoe UI Light" panose="020B0502040204020203" pitchFamily="34" charset="0"/>
              </a:rPr>
              <a:t>Power BI Consultant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/>
              </a:rPr>
              <a:t>Developer for Power BI reports </a:t>
            </a:r>
            <a:endParaRPr lang="en-US" sz="12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/>
              </a:rPr>
              <a:t>Analysis of data using Microsoft tools.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Develop and update technical documentation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"/>
              </a:rPr>
              <a:t>Develop and execute database queries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>
              <a:cs typeface="Segoe UI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Accenture (Avanade) </a:t>
            </a:r>
            <a:r>
              <a:rPr lang="en-US" sz="1100" i="1" dirty="0">
                <a:cs typeface="Segoe UI Light" panose="020B0502040204020203" pitchFamily="34" charset="0"/>
              </a:rPr>
              <a:t>(Jun 2019 – Oct 2019)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200" dirty="0">
                <a:latin typeface="Segoe UI (Body)"/>
                <a:cs typeface="Segoe UI Light" panose="020B0502040204020203" pitchFamily="34" charset="0"/>
              </a:rPr>
              <a:t>Trainee (Intern)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Development of POC for Power BI development.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190250" y="3427297"/>
            <a:ext cx="21816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640539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8155769" y="3562934"/>
            <a:ext cx="12399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093" y="3512966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41" y="3941361"/>
            <a:ext cx="3718765" cy="121572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 Light"/>
              </a:rPr>
              <a:t>MSc(Hons) Applied Software Technologies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 Light"/>
              </a:rPr>
              <a:t>University of Mauritius (2019-2020)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1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 Light"/>
              </a:rPr>
              <a:t>BEng(Hons) </a:t>
            </a:r>
            <a:r>
              <a:rPr lang="en-GB" sz="1100" dirty="0">
                <a:cs typeface="Segoe UI Light"/>
              </a:rPr>
              <a:t>Telecommunications and Computer Networks</a:t>
            </a:r>
            <a:endParaRPr lang="en-US" sz="11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 Light"/>
              </a:rPr>
              <a:t>London South Bank University (2009-2012)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309" y="1380155"/>
            <a:ext cx="1971724" cy="195682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SQL Server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/>
              </a:rPr>
              <a:t>Azure Data Factory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(HTML5/CSS/JS)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/>
              </a:rPr>
              <a:t>DAX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896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Microsoft BI Developer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59DB7DB-469B-43CA-8D11-45DCD05427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/>
          <a:srcRect/>
          <a:stretch/>
        </p:blipFill>
        <p:spPr>
          <a:xfrm>
            <a:off x="452121" y="859972"/>
            <a:ext cx="1657888" cy="174509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75338B8-03BF-4541-AE5E-1E5822C309AE}"/>
              </a:ext>
            </a:extLst>
          </p:cNvPr>
          <p:cNvSpPr/>
          <p:nvPr/>
        </p:nvSpPr>
        <p:spPr>
          <a:xfrm>
            <a:off x="8155769" y="5157090"/>
            <a:ext cx="13688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21" name="Picture 20">
            <a:hlinkClick r:id="" action="ppaction://noaction"/>
            <a:extLst>
              <a:ext uri="{FF2B5EF4-FFF2-40B4-BE49-F238E27FC236}">
                <a16:creationId xmlns:a16="http://schemas.microsoft.com/office/drawing/2014/main" id="{2C14E6E9-C8E0-4F0A-AF41-EB0C9CC264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5657" y="5109963"/>
            <a:ext cx="688782" cy="688782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51F7A8D1-ABDF-4250-82F0-369308C5E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769" y="5598416"/>
            <a:ext cx="2538482" cy="51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r>
              <a:rPr lang="en-US" sz="1100" dirty="0">
                <a:cs typeface="Segoe UI Light" panose="020B0502040204020203" pitchFamily="34" charset="0"/>
              </a:rPr>
              <a:t>- Scrum Fundamentals PSM 1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5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r>
              <a:rPr lang="en-US" sz="1100" dirty="0">
                <a:cs typeface="Segoe UI Light" panose="020B0502040204020203" pitchFamily="34" charset="0"/>
              </a:rPr>
              <a:t>- Azure Fundamentals (AZ-900)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309" y="455767"/>
            <a:ext cx="2273118" cy="83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 Tester </a:t>
            </a:r>
          </a:p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(2021.Feb – To Date) </a:t>
            </a:r>
          </a:p>
          <a:p>
            <a:pPr defTabSz="540741"/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4943" y="1980320"/>
            <a:ext cx="1991343" cy="30919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-Perform integration testing across all layers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-Data integrity checks.</a:t>
            </a: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546838" y="2381325"/>
            <a:ext cx="3966666" cy="2530432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GB" sz="1100" dirty="0"/>
          </a:p>
          <a:p>
            <a:pPr marL="171450" lvl="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Analyzing User Stories and understanding requirements for testing purposes.</a:t>
            </a:r>
          </a:p>
          <a:p>
            <a:pPr marL="171450" lvl="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Writing test scripts/test cases to carry out Integration and Acceptance testing.</a:t>
            </a:r>
          </a:p>
          <a:p>
            <a:pPr marL="171450" lvl="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Execution of test scripts in QUAL environment across all layers (Bronze, Silver, Gold, DWH, Cube).</a:t>
            </a:r>
          </a:p>
          <a:p>
            <a:pPr marL="171450" lvl="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Logging defects/bugs for action to be taken.</a:t>
            </a:r>
          </a:p>
          <a:p>
            <a:pPr marL="171450" lvl="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Power BI dashboard testing.</a:t>
            </a:r>
          </a:p>
          <a:p>
            <a:pPr marL="171450" lvl="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Updating and maintaining test book as per requirements.</a:t>
            </a:r>
          </a:p>
          <a:p>
            <a:pPr marL="171450" lvl="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546838" y="1980320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BI Tester </a:t>
            </a:r>
            <a:endParaRPr lang="en-US" sz="1400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693935" y="1980320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technology applied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693935" y="2381325"/>
            <a:ext cx="3161340" cy="3074235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Analytical abilities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Agile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Communication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Technology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Azure</a:t>
            </a:r>
            <a:endParaRPr lang="en-AU" sz="1100" dirty="0">
              <a:cs typeface="Segoe UI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Power BI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SQL</a:t>
            </a:r>
            <a:endParaRPr lang="en-GB" sz="1100" dirty="0">
              <a:cs typeface="Segoe UI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2E6A34AF-8B46-4707-8554-9E01C1F98B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30625" b="30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30086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309" y="455767"/>
            <a:ext cx="2273118" cy="157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 Consultant for a leading tobacco company</a:t>
            </a:r>
          </a:p>
          <a:p>
            <a:pPr defTabSz="540741"/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(2019.Nov – 2021 Jan) </a:t>
            </a:r>
          </a:p>
          <a:p>
            <a:pPr defTabSz="540741"/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4943" y="1980320"/>
            <a:ext cx="1991343" cy="30919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-Extract, Transform and Load data to Power BI for creation of reports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-Data modelling and loading using Power BI/SSAS</a:t>
            </a: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 of BI Reports with Power BI / SSRS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-Implement, maintain and provide support for business web application.</a:t>
            </a: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063241" y="2381325"/>
            <a:ext cx="3914974" cy="3049613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Collecting technical requirements from client.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Translating business needs to technical specifications.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Designing, building and deploying BI solutions.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Data manipulation and data visualization. 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Developing and executing database queries to be used for PBI reporting.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Creating visualizations and reports for different projects.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Developing and updating technical documentation.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Building dashboards as per client requirements.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063241" y="1980320"/>
            <a:ext cx="3225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Power BI Consultant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693935" y="1980320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technology applied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693935" y="2381325"/>
            <a:ext cx="3161340" cy="3074235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Analytical abilities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Agile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Communication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Technology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Power BI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DAX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SQL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F1E1F76F-8298-47CC-93A0-AB96F626C4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13096" b="130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71548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5F8F-3898-474C-ACD3-4B4D041FF08C}">
  <ds:schemaRefs>
    <ds:schemaRef ds:uri="http://purl.org/dc/terms/"/>
    <ds:schemaRef ds:uri="http://www.w3.org/XML/1998/namespace"/>
    <ds:schemaRef ds:uri="http://purl.org/dc/elements/1.1/"/>
    <ds:schemaRef ds:uri="b3dd4919-ecf0-463b-8aec-56a20e344302"/>
    <ds:schemaRef ds:uri="http://schemas.microsoft.com/office/2006/documentManagement/types"/>
    <ds:schemaRef ds:uri="http://schemas.microsoft.com/office/2006/metadata/properties"/>
    <ds:schemaRef ds:uri="8fc5c721-6b4d-4b76-8da3-1a0d15e40faa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3E80B8-F68E-4870-81F0-EDC82CF49BCC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462</Words>
  <Application>Microsoft Office PowerPoint</Application>
  <PresentationFormat>Widescreen</PresentationFormat>
  <Paragraphs>122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15</cp:revision>
  <dcterms:created xsi:type="dcterms:W3CDTF">2017-10-09T12:57:56Z</dcterms:created>
  <dcterms:modified xsi:type="dcterms:W3CDTF">2021-05-27T06:49:38Z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