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BE1F9-833B-4EB5-9819-0FCB315DAB21}" v="103" dt="2020-07-03T09:20:01.722"/>
    <p1510:client id="{44EAD64F-113B-4B9D-A606-844448FA97DB}" v="4" dt="2021-07-26T10:44:48.838"/>
    <p1510:client id="{71137137-AD9A-4D6A-9458-B0864A9141E9}" v="2" dt="2021-07-26T10:44:0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90301" y="2605064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algn="ctr"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Chitra Seedam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248475" y="4365215"/>
            <a:ext cx="2059231" cy="164837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1+ year of experience in application development | Azure | Big Data | Agile 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Coding is fun. 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 it work, make it right, make it fast. Always willing to learn new technologies</a:t>
            </a: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062532" y="1241221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Full Stack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Azure Synapse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Gas Supply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Sales / Procurement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3953964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596269" y="1723298"/>
            <a:ext cx="4221251" cy="712499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Microsoft BI Developer </a:t>
            </a:r>
            <a:r>
              <a:rPr lang="en-US" sz="1100" i="1" dirty="0">
                <a:cs typeface="Segoe UI Light"/>
              </a:rPr>
              <a:t>(Jan 2020 – To Date)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Create and manage BI and analytics solutions that turn </a:t>
            </a:r>
            <a:br>
              <a:rPr lang="en-US" sz="1100" dirty="0">
                <a:cs typeface="Segoe UI Light"/>
              </a:rPr>
            </a:br>
            <a:r>
              <a:rPr lang="en-US" sz="1100" dirty="0">
                <a:cs typeface="Segoe UI Light"/>
              </a:rPr>
              <a:t>data into knowledge.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63086" y="1211040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636" y="1211040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63086" y="333739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355" y="3398612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7" y="3858184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b="1" dirty="0">
                <a:cs typeface="Segoe UI Light"/>
              </a:rPr>
              <a:t>BSc(Hons) Web Technologies</a:t>
            </a:r>
            <a:endParaRPr lang="en-US" b="1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Technology, Mauritius, 2017 – 2021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532" y="2919349"/>
            <a:ext cx="2864760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Factory/ Data Pipelines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SQL Server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jQuery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Bootstrap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REST / Web API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C-Sharp / ASP.NET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PHP</a:t>
            </a:r>
            <a:r>
              <a:rPr lang="en-US" sz="1100" dirty="0">
                <a:cs typeface="Segoe UI Light" panose="020B0502040204020203" pitchFamily="34" charset="0"/>
              </a:rPr>
              <a:t>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Java/ Android Studio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89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Microsoft BI Developer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/>
          <a:stretch/>
        </p:blipFill>
        <p:spPr>
          <a:xfrm>
            <a:off x="366916" y="818729"/>
            <a:ext cx="1382714" cy="1799469"/>
          </a:xfr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  <a:endParaRPr lang="en-US" sz="9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BI Project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 and France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an Agile BI Project form Scratch to create and manage BI and analytics solutions that turn data into knowledge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742880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Translate business needs to technical specifications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Design, build and deploy BI solutions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Maintain and support data analytics platforms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Create tools to store data (Cubes)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Conduct unit testing and troubleshooting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Evaluate and improve existing BI systems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Collaborate with teams to integrate systems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 and execute database queries and conduct analyses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Create visualizations and reports for requested projects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Develop and update technical documentation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Microsoft BI Developer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508970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Agile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Synapse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ETL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SSIS/ 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SQL/ SSMS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Factory/ Data Pipelines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http://purl.org/dc/terms/"/>
    <ds:schemaRef ds:uri="http://www.w3.org/XML/1998/namespace"/>
    <ds:schemaRef ds:uri="http://purl.org/dc/elements/1.1/"/>
    <ds:schemaRef ds:uri="b3dd4919-ecf0-463b-8aec-56a20e344302"/>
    <ds:schemaRef ds:uri="http://schemas.microsoft.com/office/2006/documentManagement/types"/>
    <ds:schemaRef ds:uri="http://schemas.microsoft.com/office/2006/metadata/properties"/>
    <ds:schemaRef ds:uri="8fc5c721-6b4d-4b76-8da3-1a0d15e40fa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B66CD2-8DE1-45CA-94F0-D00B6D379BDF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286</Words>
  <Application>Microsoft Office PowerPoint</Application>
  <PresentationFormat>Widescreen</PresentationFormat>
  <Paragraphs>79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6</cp:revision>
  <dcterms:created xsi:type="dcterms:W3CDTF">2017-10-09T12:57:56Z</dcterms:created>
  <dcterms:modified xsi:type="dcterms:W3CDTF">2021-07-26T10:44:52Z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