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E6BE9-ACFA-43B2-940A-53EDBCAF2805}" v="2" dt="2022-03-14T07:41:37.227"/>
    <p1510:client id="{AB286774-5C9F-43D5-A372-4FA147B6AFAB}" v="5" dt="2022-03-14T06:29:1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Diagram, text&#10;&#10;Description automatically generated">
            <a:extLst>
              <a:ext uri="{FF2B5EF4-FFF2-40B4-BE49-F238E27FC236}">
                <a16:creationId xmlns:a16="http://schemas.microsoft.com/office/drawing/2014/main" id="{FBC854E2-2A3E-4E55-9AD8-7393326202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7888015" y="3336100"/>
            <a:ext cx="889577" cy="889577"/>
          </a:xfrm>
        </p:spPr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Christophe JULIE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Science graduate with 7+ years of experience in application development with various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love solving problems by playing around with new technologies and help the achieve better User experience.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3994076" cy="388088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Crystal reports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Technology Support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Technology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Manufacturing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2379494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DevOps Engineer</a:t>
            </a:r>
            <a:r>
              <a:rPr lang="en-US" sz="1000" dirty="0">
                <a:cs typeface="Segoe UI Light" panose="020B0502040204020203" pitchFamily="34" charset="0"/>
              </a:rPr>
              <a:t>( May 2021 -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>
                <a:cs typeface="Segoe UI Light"/>
              </a:rPr>
              <a:t>Junior </a:t>
            </a:r>
            <a:r>
              <a:rPr lang="en-US" sz="1000" b="1" dirty="0">
                <a:cs typeface="Segoe UI Light"/>
              </a:rPr>
              <a:t>System Specialist</a:t>
            </a:r>
            <a:r>
              <a:rPr lang="en-US" sz="1000" i="1" dirty="0">
                <a:cs typeface="Segoe UI Light"/>
              </a:rPr>
              <a:t>(April 2020 – April 2021)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/>
              </a:rPr>
              <a:t>Install, maintain on prem and cloud IT infrastructure.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Cloud system Administrator</a:t>
            </a:r>
            <a:r>
              <a:rPr lang="en-US" sz="1000" dirty="0">
                <a:cs typeface="Segoe UI Light" panose="020B0502040204020203" pitchFamily="34" charset="0"/>
              </a:rPr>
              <a:t>( Jan 2019 – March 2020)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/>
              </a:rPr>
              <a:t>Deployment and monitoring of cloud infrastructure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 panose="020B0502040204020203" pitchFamily="34" charset="0"/>
              </a:rPr>
              <a:t>Consultant Associate </a:t>
            </a:r>
            <a:r>
              <a:rPr lang="en-US" sz="1000" dirty="0">
                <a:cs typeface="Segoe UI Light" panose="020B0502040204020203" pitchFamily="34" charset="0"/>
              </a:rPr>
              <a:t>( May 2017 – Dec 2018)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/>
              </a:rPr>
              <a:t>Customizing SAPB1 as per customer requirement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b="1" dirty="0">
                <a:cs typeface="Segoe UI Light"/>
              </a:rPr>
              <a:t>Technical Support </a:t>
            </a:r>
            <a:r>
              <a:rPr lang="en-US" sz="1000" i="1" dirty="0">
                <a:cs typeface="Segoe UI Light"/>
              </a:rPr>
              <a:t>(Dec 2014 – April 2017)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000" dirty="0">
                <a:cs typeface="Segoe UI Light"/>
              </a:rPr>
              <a:t>Installation and maintenance of computer systems and network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46838" y="439930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300" y="4772845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537" y="4722471"/>
            <a:ext cx="3709391" cy="157082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Software Engineering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Université Des </a:t>
            </a:r>
            <a:r>
              <a:rPr lang="en-US" sz="1000" dirty="0" err="1">
                <a:cs typeface="Segoe UI Light"/>
              </a:rPr>
              <a:t>Mascareignes</a:t>
            </a:r>
            <a:r>
              <a:rPr lang="en-US" sz="1000" dirty="0">
                <a:cs typeface="Segoe UI Light"/>
              </a:rPr>
              <a:t>, 2014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20651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(HTML/CSS/JS)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Administration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AWS Administration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IIS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Windows Server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Microsoft Dynamics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SAP B1 A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B01F347-6415-4F97-90DC-A6DFCCE08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4766" y="3336100"/>
            <a:ext cx="929826" cy="9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System specialist Infosystems AA – Quatre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Bornes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April 2020 – April 2021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Azure and AWS platforms administration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Network configurations.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 L1 ,L2 technical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 and NAS installation.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Windows Server Administration and configurations</a:t>
            </a: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Cloud system Administrator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ITsolvz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- Ebene Jan 2019 – March 2020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Deploying AWS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Monitor cloud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Document  system infrastructure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Consultant Associate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Elitesoft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ltd- Ebene May 2017 – Dec 2018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Produce reports using crystal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Add-ons Development for SAP B1.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Add-ons Development for Microsoft Dynamics Navision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Microsoft SQL server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End-user training for SAP B1 and Microsoft Dynamics.</a:t>
            </a:r>
            <a:endParaRPr lang="en-US" sz="1000" i="1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Technical Support </a:t>
            </a:r>
            <a:r>
              <a:rPr lang="en-US" sz="1500" dirty="0" err="1">
                <a:solidFill>
                  <a:srgbClr val="FF5800"/>
                </a:solidFill>
                <a:cs typeface="Segoe UI Light" panose="020B0502040204020203" pitchFamily="34" charset="0"/>
              </a:rPr>
              <a:t>ITsolvz</a:t>
            </a:r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 - Ebene Dec 2014 – April 2017</a:t>
            </a:r>
            <a:endParaRPr lang="fr-FR" sz="1500" dirty="0"/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Install and configure hardware, OS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Maintain and repair computer systems and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 support, including documentations and reports.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8DEF9-E571-47E0-8605-AD7CAE1923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d11a5b08-3f9c-40aa-8989-1a2fbce24207"/>
    <ds:schemaRef ds:uri="http://schemas.microsoft.com/office/2006/documentManagement/types"/>
    <ds:schemaRef ds:uri="6d19d7d0-f5c6-4609-bb3b-6a5c69126cc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310</Words>
  <Application>Microsoft Office PowerPoint</Application>
  <PresentationFormat>Widescreen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4</cp:revision>
  <dcterms:created xsi:type="dcterms:W3CDTF">2017-10-09T12:57:56Z</dcterms:created>
  <dcterms:modified xsi:type="dcterms:W3CDTF">2022-03-14T07:43:34Z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