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9"/>
  </p:notesMasterIdLst>
  <p:sldIdLst>
    <p:sldId id="282" r:id="rId6"/>
    <p:sldId id="287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B43C14"/>
    <a:srgbClr val="890078"/>
    <a:srgbClr val="970032"/>
    <a:srgbClr val="C80000"/>
    <a:srgbClr val="FFB414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943DC1-6DA9-402F-BEE5-DDB0A329ED4C}" v="53" dt="2021-03-30T12:52:10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10" autoAdjust="0"/>
  </p:normalViewPr>
  <p:slideViewPr>
    <p:cSldViewPr snapToGrid="0">
      <p:cViewPr>
        <p:scale>
          <a:sx n="66" d="100"/>
          <a:sy n="66" d="100"/>
        </p:scale>
        <p:origin x="644" y="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Delphine </a:t>
            </a:r>
            <a:r>
              <a:rPr lang="en-US" sz="1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Affock-Géhin</a:t>
            </a:r>
            <a:endParaRPr lang="en-US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718444"/>
            <a:ext cx="1976091" cy="19686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Experience in application development with  various technologies.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 is my passion and I love playing around with new technologies.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9"/>
            <a:ext cx="2113349" cy="149852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 Methodology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Energy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88901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7930" y="1377608"/>
            <a:ext cx="4221251" cy="1551959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b="1" dirty="0">
                <a:cs typeface="Segoe UI Light"/>
              </a:rPr>
              <a:t>Data Engineer </a:t>
            </a:r>
            <a:r>
              <a:rPr lang="en-US" sz="1100" i="1" dirty="0">
                <a:cs typeface="Segoe UI Light"/>
              </a:rPr>
              <a:t>(Jan 2020 – To Date)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/>
              <a:t>Database development using ELT approach using the Azure environment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>
              <a:cs typeface="Segoe UI Light"/>
            </a:endParaRPr>
          </a:p>
          <a:p>
            <a:pPr lvl="0">
              <a:defRPr/>
            </a:pPr>
            <a:r>
              <a:rPr lang="en-US" sz="1100" b="1" dirty="0">
                <a:cs typeface="Segoe UI Light"/>
              </a:rPr>
              <a:t>Application Support Analyst </a:t>
            </a:r>
            <a:r>
              <a:rPr lang="en-US" sz="1200" i="1" dirty="0">
                <a:solidFill>
                  <a:srgbClr val="595959"/>
                </a:solidFill>
                <a:cs typeface="Segoe UI Light"/>
              </a:rPr>
              <a:t>(Oct 2015– Dec 2019)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/>
              <a:t>Actively reviewed and improved current configuration and error handling procedures and maintained documentation.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Analyst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464770" y="374289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295" y="4131343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218" y="4059981"/>
            <a:ext cx="3565805" cy="6534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Diploma in Computing Studies</a:t>
            </a:r>
            <a:endParaRPr lang="en-US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Whitefield Business School, 2015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49069"/>
            <a:ext cx="1807096" cy="1670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DevOps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Data Factory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 (SSMS)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Data Engineer</a:t>
            </a:r>
          </a:p>
        </p:txBody>
      </p:sp>
      <p:pic>
        <p:nvPicPr>
          <p:cNvPr id="2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59DB7DB-469B-43CA-8D11-45DCD054274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6"/>
          <a:srcRect l="148" r="148"/>
          <a:stretch/>
        </p:blipFill>
        <p:spPr>
          <a:xfrm>
            <a:off x="360520" y="1038575"/>
            <a:ext cx="1618488" cy="160902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CC5A76-BA43-4752-8520-5695216DF1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13" t="5047" r="2416" b="5799"/>
          <a:stretch/>
        </p:blipFill>
        <p:spPr>
          <a:xfrm>
            <a:off x="360520" y="906780"/>
            <a:ext cx="1830116" cy="1740818"/>
          </a:xfrm>
          <a:prstGeom prst="rect">
            <a:avLst/>
          </a:prstGeom>
        </p:spPr>
      </p:pic>
      <p:pic>
        <p:nvPicPr>
          <p:cNvPr id="19" name="Picture 18">
            <a:hlinkClick r:id="" action="ppaction://noaction"/>
            <a:extLst>
              <a:ext uri="{FF2B5EF4-FFF2-40B4-BE49-F238E27FC236}">
                <a16:creationId xmlns:a16="http://schemas.microsoft.com/office/drawing/2014/main" id="{EBC48C37-B44D-4A4D-919E-BDA427BFC04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9233" y="4024642"/>
            <a:ext cx="688782" cy="6887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C7A971-3A75-4A62-B6B5-2CE54545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214" y="4079946"/>
            <a:ext cx="2975431" cy="68878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Microsoft Azure Fundamentals (AZ-900)</a:t>
            </a:r>
            <a:endParaRPr lang="en-US" sz="13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6AD055-EC8E-4AA6-92C4-00F7E0602593}"/>
              </a:ext>
            </a:extLst>
          </p:cNvPr>
          <p:cNvSpPr/>
          <p:nvPr/>
        </p:nvSpPr>
        <p:spPr>
          <a:xfrm>
            <a:off x="7888015" y="3755158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Certification</a:t>
            </a:r>
          </a:p>
        </p:txBody>
      </p:sp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D58F84D-6D8E-D74B-9B19-41C61108AE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858187"/>
            <a:ext cx="1991343" cy="2819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project is in  a distributed agile mode.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Teams in Mauritius and France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66168"/>
            <a:ext cx="3893253" cy="3838291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Working with the different teams (functional and technical) to produce the proper approach to tackle various design and implementation problems.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Collaborating with the stakeholders to fully understand the requirements and making sure that the features fulfill the business needs.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Regular demos to the business for the features implemented.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Responsible for maintaining quality reference data by performing operations such as cleaning, transformation and ensuring Integrity in a relational environment.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Enforcing the Agile principles though SCRUM methodology (daily meetings across, sprint planning,, sprint backlog follow-ups).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endParaRPr lang="en-US" sz="1100" dirty="0">
              <a:cs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Data Engineer</a:t>
            </a:r>
            <a:endParaRPr lang="en-US" sz="1400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4315536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Scrum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Problem Solving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DevOps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Data Factory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Synapse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Power BI 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Git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SQL Server Management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7407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D58F84D-6D8E-D74B-9B19-41C61108AE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858187"/>
            <a:ext cx="1991343" cy="3008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2667000" y="218521"/>
            <a:ext cx="8856643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Application Support Analyst - </a:t>
            </a:r>
            <a:r>
              <a:rPr lang="en-US" sz="1200" b="1" i="1" dirty="0">
                <a:cs typeface="Segoe UI Light"/>
              </a:rPr>
              <a:t>SD WORX Mauritius Ltd  - (Oct 2015– Dec 2019)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Provided 1st and 2nd level support to troubleshoot, analyse and implement solutions for issue resolution.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Tracked, logged and responded to support tickets. Performed user account maintenance, managed incidents and provided resolution for end-user's technical challenges.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Ensured that complex defects and problems were resolved through production releases and upgrades.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Utilized knowledgebase tools to transfer technical &amp; business knowledge to team members.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Ensured reported issues were resolved more quickly by documenting and tracking application issues, using Agile Methodology, as well as by participating in scrum meetings, which assisted with prioritization of issues.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Reduced redundancy of report requests from business users by creating daily, weekly, and monthly reports using SQL Query.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100" dirty="0"/>
          </a:p>
          <a:p>
            <a:pPr>
              <a:defRPr/>
            </a:pP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Benefit Administrator Associate - </a:t>
            </a:r>
            <a:r>
              <a:rPr lang="en-US" sz="1200" b="1" i="1" dirty="0">
                <a:cs typeface="Segoe UI Light"/>
              </a:rPr>
              <a:t>Ceridian Mauritius Ltd  (Sept 2008– Oct 2015)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Administered benefit plans, audit and reconciled vendors invoices and payments for all plans, oversees employee eligibility, and wrote communication to participants and vendors.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Researched and resolved benefit issues while maintaining a teamwork environment.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Created system to reconcile invoices and process check requests for timely and accurate payments.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Resolved all issues related to the benefits function for health insurance</a:t>
            </a:r>
          </a:p>
          <a:p>
            <a:pPr>
              <a:defRPr/>
            </a:pPr>
            <a:endParaRPr lang="en-US" sz="1100" dirty="0">
              <a:cs typeface="Segoe UI"/>
            </a:endParaRPr>
          </a:p>
          <a:p>
            <a:pPr>
              <a:defRPr/>
            </a:pP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Data Entry Operator: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en-US" sz="1200" b="1" i="1" dirty="0">
                <a:cs typeface="Segoe UI Light"/>
              </a:rPr>
              <a:t>OSBM Ltd (Outsourcing Services &amp; Business Mauritius) (Jun 2008 – Sept 2008)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en-US" sz="1200" b="1" i="1" dirty="0">
                <a:cs typeface="Segoe UI Light"/>
              </a:rPr>
              <a:t>BIPIO (Batch Image Processing Indian Ocean) (Sept 2005 – May 2008)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en-US" sz="1200" b="1" i="1" dirty="0">
                <a:cs typeface="Segoe UI Light"/>
              </a:rPr>
              <a:t>Rogers Call Centre Ltd (Feb 2004 – Nov 2004)</a:t>
            </a:r>
          </a:p>
          <a:p>
            <a:pPr>
              <a:defRPr/>
            </a:pPr>
            <a:endParaRPr lang="en-US" sz="1200" i="1" dirty="0">
              <a:cs typeface="Segoe UI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Read source documents such as canceled checks, sales reports, or bills, and entered data in specific data fields.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Compiled, sorted and verified the accuracy of data before entry.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Compared data with source documents, or re-entered data in verification format to detect errors.</a:t>
            </a:r>
          </a:p>
          <a:p>
            <a:pPr>
              <a:defRPr/>
            </a:pPr>
            <a:endParaRPr lang="en-US" sz="1100" dirty="0"/>
          </a:p>
          <a:p>
            <a:pPr>
              <a:defRPr/>
            </a:pPr>
            <a:r>
              <a:rPr lang="en-US" sz="1400" dirty="0">
                <a:solidFill>
                  <a:srgbClr val="FF5800"/>
                </a:solidFill>
                <a:cs typeface="Segoe UI Light" panose="020B0502040204020203" pitchFamily="34" charset="0"/>
              </a:rPr>
              <a:t>Quality Clerk -  </a:t>
            </a:r>
            <a:r>
              <a:rPr lang="en-US" sz="1200" b="1" i="1" dirty="0">
                <a:cs typeface="Segoe UI Light"/>
              </a:rPr>
              <a:t>Mahé Garments Ltd -  (May 2002 – Aug 2003)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Provided and implemented corrective actions to prevent reoccurrences of special and common cause variances.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Implement quality control procedures and provide updates to maximize efficiency.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Track defects, test results or other regularly reported quality control data.</a:t>
            </a: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785F8F-3898-474C-ACD3-4B4D041FF08C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2eff7afb-7e6b-4331-9078-9f017efcdb14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a23f66e3-b788-47fc-a758-d26ccd0caf9d"/>
  </ds:schemaRefs>
</ds:datastoreItem>
</file>

<file path=customXml/itemProps2.xml><?xml version="1.0" encoding="utf-8"?>
<ds:datastoreItem xmlns:ds="http://schemas.openxmlformats.org/officeDocument/2006/customXml" ds:itemID="{47B8F331-441F-4F56-8703-30DDC7A7A507}"/>
</file>

<file path=customXml/itemProps3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636</Words>
  <Application>Microsoft Office PowerPoint</Application>
  <PresentationFormat>Widescreen</PresentationFormat>
  <Paragraphs>106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Wingdings</vt:lpstr>
      <vt:lpstr>Avanade Glow CV</vt:lpstr>
      <vt:lpstr>Title Slides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lastModifiedBy/>
  <cp:revision>1</cp:revision>
  <dcterms:created xsi:type="dcterms:W3CDTF">2017-10-09T12:57:56Z</dcterms:created>
  <dcterms:modified xsi:type="dcterms:W3CDTF">2021-03-30T12:53:23Z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