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8D70B-FFF5-4051-898C-9861C84F3132}" v="303" dt="2022-09-07T13:22:22.522"/>
    <p1510:client id="{35004D3C-EE1F-4046-872D-68B139F83CED}" v="37" dt="2022-09-07T13:38:23.741"/>
    <p1510:client id="{38A26A2D-51D0-45A9-8EC2-370C1B93D119}" v="2" dt="2020-06-29T12:37:02.083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AFD5FAA2-B7DE-44BF-B498-3CE42AA10806}" v="1" dt="2020-06-17T10:27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796B1C1-5522-4EFC-9EDB-51F025D891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600813" y="1253982"/>
            <a:ext cx="1137902" cy="1178209"/>
          </a:xfrm>
        </p:spPr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Havising Matapullut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Computing graduate with 10+ years of experience in Contact </a:t>
            </a:r>
            <a:r>
              <a:rPr lang="en-GB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Center</a:t>
            </a: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systems and applications.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Interested in cloud technologies and developing new skills.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8"/>
            <a:ext cx="2113349" cy="291887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  <a:endParaRPr lang="en-US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Coaching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Testing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Analytical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US" sz="1100" dirty="0">
                <a:cs typeface="Segoe UI Light"/>
              </a:rPr>
              <a:t>Data &amp; BI</a:t>
            </a:r>
            <a:endParaRPr lang="en-US" dirty="0"/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US" sz="1100" dirty="0">
                <a:ea typeface="+mn-lt"/>
                <a:cs typeface="+mn-lt"/>
              </a:rPr>
              <a:t>Contact Center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E7E6E6">
                  <a:lumMod val="50000"/>
                </a:srgbClr>
              </a:buClr>
              <a:buFont typeface="Arial" charset="0"/>
              <a:buChar char="•"/>
              <a:defRPr/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Microsoft Certified Systems Engineer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Cisco Certified Network Associate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706681" cy="3307825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</a:t>
            </a:r>
            <a:r>
              <a:rPr lang="en-US" sz="1100" i="1" dirty="0">
                <a:cs typeface="Segoe UI Light" panose="020B0502040204020203" pitchFamily="34" charset="0"/>
              </a:rPr>
              <a:t>(February 2021 -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Senior Technical Support Engineer </a:t>
            </a:r>
            <a:r>
              <a:rPr lang="en-US" sz="1100" i="1" dirty="0">
                <a:cs typeface="Segoe UI Light" panose="020B0502040204020203" pitchFamily="34" charset="0"/>
              </a:rPr>
              <a:t>(August 2020 – January 2021)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Database Developer </a:t>
            </a:r>
            <a:r>
              <a:rPr lang="en-US" sz="1100" i="1" dirty="0">
                <a:cs typeface="Segoe UI Light"/>
              </a:rPr>
              <a:t>(Jan 2017 – July 2020)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i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Software Engineer </a:t>
            </a:r>
            <a:r>
              <a:rPr lang="en-US" sz="1100" i="1" dirty="0">
                <a:cs typeface="Segoe UI Light"/>
              </a:rPr>
              <a:t>(Jan 2014 – Dec 2016)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i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ICT Systems Engineer </a:t>
            </a:r>
            <a:r>
              <a:rPr lang="en-US" sz="1100" i="1" dirty="0">
                <a:cs typeface="Segoe UI Light"/>
              </a:rPr>
              <a:t>(February 2010 - June 2010)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100" i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Systems Administrator </a:t>
            </a:r>
            <a:r>
              <a:rPr lang="en-US" sz="1100" i="1" dirty="0">
                <a:cs typeface="Segoe UI Light"/>
              </a:rPr>
              <a:t>(November 2007 - January 2010,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i="1" dirty="0">
                <a:cs typeface="Segoe UI Light"/>
              </a:rPr>
              <a:t>July 2010 - December 2013)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49835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316" y="50013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0" y="5287715"/>
            <a:ext cx="4427237" cy="75286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Computing and Information Systems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Awarded by London Metropolitan University (taught in association with UTM)</a:t>
            </a: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9"/>
            <a:ext cx="1807096" cy="26655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  <a:endParaRPr lang="en-US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ETL &amp; ELT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MS SQL Development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(HTML, </a:t>
            </a:r>
            <a:r>
              <a:rPr lang="en-GB" sz="1100" dirty="0" err="1">
                <a:cs typeface="Segoe UI Light" panose="020B0502040204020203" pitchFamily="34" charset="0"/>
              </a:rPr>
              <a:t>ASP.Net</a:t>
            </a:r>
            <a:r>
              <a:rPr lang="en-GB" sz="1100" dirty="0">
                <a:cs typeface="Segoe UI Light" panose="020B0502040204020203" pitchFamily="34" charset="0"/>
              </a:rPr>
              <a:t> </a:t>
            </a:r>
            <a:r>
              <a:rPr lang="en-GB" sz="1100" dirty="0" err="1">
                <a:cs typeface="Segoe UI Light" panose="020B0502040204020203" pitchFamily="34" charset="0"/>
              </a:rPr>
              <a:t>Vb</a:t>
            </a:r>
            <a:r>
              <a:rPr lang="en-GB" sz="1100" dirty="0">
                <a:cs typeface="Segoe UI Light" panose="020B0502040204020203" pitchFamily="34" charset="0"/>
              </a:rPr>
              <a:t>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On-Premise Microsoft Windows Server based platforms and services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Proficient in TCP/IP, Cyber security, VoIP, Virtualisation and Linux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3506662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different teams (functional and technical) to come up with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Agile principles though SCRUM methodology (daily meetings, sprint planning, sprint backlog, workshops and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PO and clients on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4484813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cs typeface="Segoe UI Light" panose="020B0502040204020203" pitchFamily="34" charset="0"/>
              </a:rPr>
              <a:t>Scrum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Azure Data Factory/ SSIS/ SSAS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SQL and Data warehousing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Visual Studio</a:t>
            </a:r>
            <a:endParaRPr lang="en-US" dirty="0"/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CI/CD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 err="1">
                <a:cs typeface="Segoe UI Light"/>
              </a:rPr>
              <a:t>Datalake</a:t>
            </a:r>
            <a:r>
              <a:rPr lang="en-US" sz="1100" dirty="0">
                <a:cs typeface="Segoe UI Light"/>
              </a:rPr>
              <a:t> concepts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/>
              </a:rPr>
              <a:t>Talend </a:t>
            </a:r>
            <a:r>
              <a:rPr lang="en-US" sz="1100" i="1" dirty="0">
                <a:cs typeface="Segoe UI Light"/>
              </a:rPr>
              <a:t>(ongoing training)</a:t>
            </a:r>
            <a:br>
              <a:rPr lang="en-US" sz="1100" i="1" dirty="0">
                <a:cs typeface="Segoe UI Light" panose="020B0502040204020203" pitchFamily="34" charset="0"/>
              </a:rPr>
            </a:br>
            <a:endParaRPr lang="en-US" sz="110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58631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 err="1">
                <a:solidFill>
                  <a:srgbClr val="FF5800"/>
                </a:solidFill>
                <a:cs typeface="Segoe UI Light"/>
              </a:rPr>
              <a:t>Nixxis</a:t>
            </a:r>
            <a:r>
              <a:rPr lang="en-US" sz="1500" dirty="0">
                <a:solidFill>
                  <a:srgbClr val="FF5800"/>
                </a:solidFill>
                <a:cs typeface="Segoe UI Light"/>
              </a:rPr>
              <a:t> Indian Ocean - Aug 2020 - Jan 2021</a:t>
            </a:r>
            <a:endParaRPr lang="fr-FR" sz="1500" dirty="0">
              <a:cs typeface="Segoe UI Light"/>
            </a:endParaRPr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Administer and provide Level 2/3 support to clients on </a:t>
            </a:r>
            <a:r>
              <a:rPr lang="en-US" sz="1000" dirty="0" err="1"/>
              <a:t>Nixxis</a:t>
            </a:r>
            <a:r>
              <a:rPr lang="en-US" sz="1000" dirty="0"/>
              <a:t> proprietary Contact Center Software running on Windows Server 2016, MS SQL Server 2016 &amp; Asterisk 11 IP PBX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Deployment/Migration of applications &amp; databases on and between private cloud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Configuration of Microsoft Web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Scheduling of interventions with providers and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 err="1">
                <a:solidFill>
                  <a:srgbClr val="FF5800"/>
                </a:solidFill>
                <a:cs typeface="Segoe UI Light"/>
              </a:rPr>
              <a:t>Atalian</a:t>
            </a:r>
            <a:r>
              <a:rPr lang="en-US" sz="1500" dirty="0">
                <a:solidFill>
                  <a:srgbClr val="FF5800"/>
                </a:solidFill>
                <a:cs typeface="Segoe UI Light"/>
              </a:rPr>
              <a:t> Interactive Limited - Nov 2007 - Jan 2010, Jun 2010 - Jul 2020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Liaising with clients to update and </a:t>
            </a:r>
            <a:r>
              <a:rPr lang="en-US" sz="1000" dirty="0" err="1"/>
              <a:t>optimise</a:t>
            </a:r>
            <a:r>
              <a:rPr lang="en-US" sz="1000" dirty="0"/>
              <a:t> the Contact Center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Providing Level 2/3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Microsoft Windows Server 2008/2012 Administration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SQL Database Administration &amp; Development on SQL Server 2008/2012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Design Contact Center scripts for inbound, outbound and blended campaigns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Migrations of data across platforms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Intermediate level programming with </a:t>
            </a:r>
            <a:r>
              <a:rPr lang="en-US" sz="1000" dirty="0" err="1"/>
              <a:t>VB.Net</a:t>
            </a:r>
            <a:endParaRPr lang="en-US" sz="1000" dirty="0"/>
          </a:p>
          <a:p>
            <a:endParaRPr lang="en-US" sz="10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/>
              </a:rPr>
              <a:t>Linux Solutions - Feb 2010 - Jun 2010</a:t>
            </a:r>
            <a:endParaRPr lang="fr-FR" sz="1500" dirty="0">
              <a:cs typeface="Segoe UI Light"/>
            </a:endParaRPr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Deploying telephony solutions and implementing dial plans based on Asterisk IP PBX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Research and Development to improve services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Linux System Administration and Bash (Unix Shell) scripting</a:t>
            </a:r>
          </a:p>
          <a:p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/>
              </a:rPr>
              <a:t>Administrators &amp; Consultants Limited - Sep 2006 - Oct 2007</a:t>
            </a:r>
          </a:p>
          <a:p>
            <a:endParaRPr lang="en-US" sz="10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Administration of the Microsoft Server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Programming with Excel VBA, Visual Basic 6 and Crystal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Database Reporting on SQL Server 7 and Oracle 9i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End-user workstation deployment and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Responsible for backup policies and routine maintenance tasks</a:t>
            </a:r>
          </a:p>
          <a:p>
            <a:endParaRPr lang="en-US" sz="10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r>
              <a:rPr lang="en-US" sz="1500" dirty="0">
                <a:solidFill>
                  <a:srgbClr val="FF5800"/>
                </a:solidFill>
                <a:cs typeface="Segoe UI Light"/>
              </a:rPr>
              <a:t>Human Resources Development Council - Sep 2006 - Oct 2007</a:t>
            </a:r>
          </a:p>
          <a:p>
            <a:endParaRPr lang="en-US" sz="10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Trainee assisting Accounting and Claims department for the processing of Training refunds</a:t>
            </a: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74AF5B-0E2F-49F0-BE32-5216BC54ED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567</Words>
  <Application>Microsoft Office PowerPoint</Application>
  <PresentationFormat>Widescreen</PresentationFormat>
  <Paragraphs>103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76</cp:revision>
  <dcterms:created xsi:type="dcterms:W3CDTF">2017-10-09T12:57:56Z</dcterms:created>
  <dcterms:modified xsi:type="dcterms:W3CDTF">2022-09-07T13:38:23Z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  <property fmtid="{D5CDD505-2E9C-101B-9397-08002B2CF9AE}" pid="17" name="MSIP_Label_1bc0f418-96a4-4caf-9d7c-ccc5ec7f9d91_Enabled">
    <vt:lpwstr>true</vt:lpwstr>
  </property>
  <property fmtid="{D5CDD505-2E9C-101B-9397-08002B2CF9AE}" pid="18" name="MSIP_Label_1bc0f418-96a4-4caf-9d7c-ccc5ec7f9d91_SetDate">
    <vt:lpwstr>2021-03-31T06:00:27Z</vt:lpwstr>
  </property>
  <property fmtid="{D5CDD505-2E9C-101B-9397-08002B2CF9AE}" pid="19" name="MSIP_Label_1bc0f418-96a4-4caf-9d7c-ccc5ec7f9d91_Method">
    <vt:lpwstr>Privileged</vt:lpwstr>
  </property>
  <property fmtid="{D5CDD505-2E9C-101B-9397-08002B2CF9AE}" pid="20" name="MSIP_Label_1bc0f418-96a4-4caf-9d7c-ccc5ec7f9d91_Name">
    <vt:lpwstr>1bc0f418-96a4-4caf-9d7c-ccc5ec7f9d91</vt:lpwstr>
  </property>
  <property fmtid="{D5CDD505-2E9C-101B-9397-08002B2CF9AE}" pid="21" name="MSIP_Label_1bc0f418-96a4-4caf-9d7c-ccc5ec7f9d91_SiteId">
    <vt:lpwstr>e0793d39-0939-496d-b129-198edd916feb</vt:lpwstr>
  </property>
  <property fmtid="{D5CDD505-2E9C-101B-9397-08002B2CF9AE}" pid="22" name="MSIP_Label_1bc0f418-96a4-4caf-9d7c-ccc5ec7f9d91_ActionId">
    <vt:lpwstr>5b818719-a412-40ca-b12b-126d47207670</vt:lpwstr>
  </property>
  <property fmtid="{D5CDD505-2E9C-101B-9397-08002B2CF9AE}" pid="23" name="MSIP_Label_1bc0f418-96a4-4caf-9d7c-ccc5ec7f9d91_ContentBits">
    <vt:lpwstr>0</vt:lpwstr>
  </property>
</Properties>
</file>