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63143" y="253290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Purmaissur Jannish Asav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61152" y="3766687"/>
            <a:ext cx="2390374" cy="293342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Graduate with experience in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Fibre Optics implementation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Assistant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Academic leadership </a:t>
            </a: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Published Conference proceedings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050" dirty="0">
                <a:solidFill>
                  <a:schemeClr val="bg1"/>
                </a:solidFill>
              </a:rPr>
              <a:t>2018 (ICONIC)-Augmented-Reality Computer-Vision Assisted Disaggregated Energy Monitoring and IoT Control Platform</a:t>
            </a:r>
          </a:p>
          <a:p>
            <a:pPr>
              <a:buClr>
                <a:srgbClr val="339933"/>
              </a:buClr>
              <a:defRPr/>
            </a:pPr>
            <a:endParaRPr lang="en-US" sz="105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2019 (NEXTCOMP)- </a:t>
            </a:r>
            <a:r>
              <a:rPr lang="en-US" sz="1050" dirty="0">
                <a:solidFill>
                  <a:schemeClr val="bg1"/>
                </a:solidFill>
              </a:rPr>
              <a:t>Augmented-Reality Computer-Vision Assisted Disaggregated Energy Monitoring and IoT Control Platform</a:t>
            </a:r>
            <a:endParaRPr lang="en-GB" sz="105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Development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Coordination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Scrum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Industrial Gas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Educational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Telecommunication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Automation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-197" y="3429000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377608"/>
            <a:ext cx="4221251" cy="534758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Azure Data Engineer </a:t>
            </a:r>
            <a:r>
              <a:rPr lang="en-US" sz="1100" i="1" dirty="0">
                <a:cs typeface="Segoe UI Light"/>
              </a:rPr>
              <a:t>(Dec 2019 – Mar 2021)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Business Intelligence developer in Azure cloud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0" y="3031383"/>
            <a:ext cx="22420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91726" y="284718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17" y="2808828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763" y="3138407"/>
            <a:ext cx="3565805" cy="24567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BEng(Hons) Telecommunication Engineering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Technology, Mauritius , 2014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Masters of Business Administration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2018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IoT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 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Unity 3D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Node-Red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JSON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Influx DB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Augmented Reality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Mixed reality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Automation control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2944" y="4694309"/>
            <a:ext cx="688782" cy="688782"/>
          </a:xfrm>
          <a:prstGeom prst="rect">
            <a:avLst/>
          </a:prstGeom>
        </p:spPr>
      </p:pic>
      <p:pic>
        <p:nvPicPr>
          <p:cNvPr id="2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59DB7DB-469B-43CA-8D11-45DCD05427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/>
          <a:srcRect l="148" r="148"/>
          <a:stretch/>
        </p:blipFill>
        <p:spPr>
          <a:xfrm>
            <a:off x="360520" y="1038575"/>
            <a:ext cx="1618488" cy="1515637"/>
          </a:xfr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  <a:endParaRPr lang="en-US" sz="9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858187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 project in agile mode 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 in Mauritius, France.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 BI technologies in Azure Cloud for data analysis of business information.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 of BI from the Design phase to the delivery</a:t>
            </a: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4655438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Business Analysist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in teams for development and testing to produce the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Implementing SCRUM and Agile principles for providing estimates.</a:t>
            </a:r>
            <a:endParaRPr lang="en-US" sz="1100" dirty="0"/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Using the tools on Azure Devops to: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100" dirty="0"/>
              <a:t>Breakdown User Stories into tasks and plan sprints, 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100" dirty="0"/>
              <a:t> Manage git repositories 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100" dirty="0"/>
              <a:t>Creating and using pipelines to ease integration and deployment of artifacts.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Working on different technologies such as Azure Data factory, Azure analysis Services, Power BI, Azure Synapse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BI Developer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823094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Azure analysis Services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Power BI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Azure Synapse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Database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f1105fb8-315b-4842-8983-4a6ce9fba667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E05BF4-168B-4757-894B-D73000335C9B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324</Words>
  <Application>Microsoft Office PowerPoint</Application>
  <PresentationFormat>Widescreen</PresentationFormat>
  <Paragraphs>97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1</cp:revision>
  <dcterms:created xsi:type="dcterms:W3CDTF">2017-10-09T12:57:56Z</dcterms:created>
  <dcterms:modified xsi:type="dcterms:W3CDTF">2021-03-29T16:17:52Z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