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7"/>
  </p:notesMasterIdLst>
  <p:sldIdLst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BBBBB-D737-4055-A068-B7EE8F4EC96C}" v="16" dt="2021-03-31T09:48:34.932"/>
    <p1510:client id="{205010E1-3DF4-466B-9571-1D5F7117B3CB}" v="4" dt="2021-06-11T12:30:28.428"/>
    <p1510:client id="{98AD8899-33DC-4A8B-912B-3D14D9B75707}" v="1" dt="2022-09-30T07:38:55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A514DA6-5590-47EC-A3E7-D402EE7551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56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Kelly Marie Lauriana ZAMA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Sofwatre</a:t>
            </a: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engineering graduate with 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2+ years of experience in multiple IT sectors, with various technologies.​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I'm a well-organized and highly</a:t>
            </a:r>
          </a:p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motivated person. I always strive</a:t>
            </a:r>
          </a:p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achieve the highest standard</a:t>
            </a:r>
          </a:p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 at any given task in any</a:t>
            </a:r>
          </a:p>
          <a:p>
            <a:pPr>
              <a:buClr>
                <a:srgbClr val="339933"/>
              </a:buClr>
              <a:defRPr/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situation.</a:t>
            </a: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Software Engineering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Testing abilities​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Analytical abilities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Audit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Airline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510736" y="1138707"/>
            <a:ext cx="4187150" cy="2714649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</a:t>
            </a:r>
            <a:r>
              <a:rPr lang="en-US" sz="1300" dirty="0">
                <a:cs typeface="Segoe UI Light" panose="020B0502040204020203" pitchFamily="34" charset="0"/>
              </a:rPr>
              <a:t>( May 2021 - Present)</a:t>
            </a:r>
            <a:br>
              <a:rPr lang="en-US" sz="1300" dirty="0">
                <a:cs typeface="Segoe UI Light" panose="020B0502040204020203" pitchFamily="34" charset="0"/>
              </a:rPr>
            </a:br>
            <a:r>
              <a:rPr lang="en-US" sz="1300" dirty="0">
                <a:cs typeface="Segoe UI Light" panose="020B0502040204020203" pitchFamily="34" charset="0"/>
              </a:rPr>
              <a:t>AZ-900 certification training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IT Analyst for Audit Company </a:t>
            </a:r>
            <a:r>
              <a:rPr lang="en-US" sz="1100" i="1" dirty="0">
                <a:cs typeface="Segoe UI Light"/>
              </a:rPr>
              <a:t>(April 2019  – May 2021)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Providing IT application support to the company clients.</a:t>
            </a:r>
            <a:br>
              <a:rPr lang="en-US" sz="1100" dirty="0">
                <a:cs typeface="Segoe UI Light"/>
              </a:rPr>
            </a:br>
            <a:br>
              <a:rPr lang="en-US" sz="1100" dirty="0">
                <a:cs typeface="Segoe UI Light"/>
              </a:rPr>
            </a:br>
            <a:r>
              <a:rPr lang="en-US" sz="1300" b="1" dirty="0">
                <a:cs typeface="Segoe UI Light"/>
              </a:rPr>
              <a:t>Traineeship in System Analyst department </a:t>
            </a:r>
            <a:r>
              <a:rPr lang="en-US" sz="1400" i="1" dirty="0">
                <a:cs typeface="Segoe UI Light"/>
              </a:rPr>
              <a:t>(</a:t>
            </a:r>
            <a:r>
              <a:rPr lang="en-US" sz="1100" i="1" dirty="0">
                <a:cs typeface="Segoe UI Light"/>
              </a:rPr>
              <a:t>Aug 2018  – Nov 2018)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Application development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87962" y="3856168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316" y="3873921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581" y="4160326"/>
            <a:ext cx="3553339" cy="8743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Software Engineering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100" dirty="0">
                <a:cs typeface="Segoe UI Light"/>
              </a:rPr>
              <a:t>University of Technology, Mauritius, 2019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Certifications</a:t>
            </a:r>
            <a:r>
              <a:rPr lang="en-US" sz="1100" dirty="0">
                <a:solidFill>
                  <a:srgbClr val="FF5800"/>
                </a:solidFill>
                <a:cs typeface="Segoe UI Light" panose="020B0502040204020203" pitchFamily="34" charset="0"/>
              </a:rPr>
              <a:t> </a:t>
            </a:r>
            <a:br>
              <a:rPr lang="en-US" sz="1100" dirty="0">
                <a:solidFill>
                  <a:srgbClr val="FF5800"/>
                </a:solidFill>
                <a:cs typeface="Segoe UI Light" panose="020B0502040204020203" pitchFamily="34" charset="0"/>
              </a:rPr>
            </a:b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Microsoft Azure Fundamentals - AZ – 900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  <a:endParaRPr lang="en-US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(HTML5/CSS/JS)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ASP.NET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C#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/>
              </a:rPr>
              <a:t>PL/SQL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SharePoint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30" y="5228263"/>
            <a:ext cx="688782" cy="688782"/>
          </a:xfrm>
          <a:prstGeom prst="rect">
            <a:avLst/>
          </a:prstGeom>
        </p:spPr>
      </p:pic>
      <p:pic>
        <p:nvPicPr>
          <p:cNvPr id="1026" name="Picture 2" descr="Microsoft Certified: Azure Fundamentals">
            <a:extLst>
              <a:ext uri="{FF2B5EF4-FFF2-40B4-BE49-F238E27FC236}">
                <a16:creationId xmlns:a16="http://schemas.microsoft.com/office/drawing/2014/main" id="{05ACDEC4-314F-4D73-A29B-4015E932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846" y="5246255"/>
            <a:ext cx="979466" cy="97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9" ma:contentTypeDescription="Create a new document." ma:contentTypeScope="" ma:versionID="0c87fad8f289bb4f4ab011c361b33a2c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9532261ab99dd932b18db503e824e68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32A2CE-E43F-4698-A559-D4E592F1FEEC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364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Avanade Glow CV</vt:lpstr>
      <vt:lpstr>Title Slides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4</cp:revision>
  <dcterms:created xsi:type="dcterms:W3CDTF">2017-10-09T12:57:56Z</dcterms:created>
  <dcterms:modified xsi:type="dcterms:W3CDTF">2022-09-30T07:38:55Z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