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Mushirah Bibi MOHIT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4849" y="4325994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Master of Applied Software Technologies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GB" sz="1050" b="1" dirty="0">
                <a:solidFill>
                  <a:srgbClr val="F2F2F2"/>
                </a:solidFill>
                <a:latin typeface="Segoe UI Light" panose="020B0502040204020203" pitchFamily="34" charset="0"/>
              </a:rPr>
              <a:t>Internships(Non-Accenture):</a:t>
            </a:r>
            <a:r>
              <a:rPr lang="en-GB" sz="1050" dirty="0">
                <a:solidFill>
                  <a:srgbClr val="595959"/>
                </a:solidFill>
                <a:latin typeface="Segoe UI Light" panose="020B0502040204020203" pitchFamily="34" charset="0"/>
              </a:rPr>
              <a:t>​</a:t>
            </a:r>
            <a:endParaRPr lang="en-GB" sz="1050" dirty="0">
              <a:solidFill>
                <a:srgbClr val="595959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GB" sz="1050" b="1" dirty="0">
                <a:solidFill>
                  <a:srgbClr val="F2F2F2"/>
                </a:solidFill>
                <a:latin typeface="Segoe UI Light" panose="020B0502040204020203" pitchFamily="34" charset="0"/>
              </a:rPr>
              <a:t>Radiation Protection Authority(Support Technical section)</a:t>
            </a:r>
            <a:r>
              <a:rPr lang="en-US" sz="1050" dirty="0">
                <a:solidFill>
                  <a:srgbClr val="595959"/>
                </a:solidFill>
                <a:latin typeface="Segoe UI Light" panose="020B0502040204020203" pitchFamily="34" charset="0"/>
              </a:rPr>
              <a:t>​</a:t>
            </a:r>
            <a:endParaRPr lang="en-US" sz="1050" dirty="0">
              <a:solidFill>
                <a:srgbClr val="595959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050" b="1" dirty="0">
                <a:solidFill>
                  <a:srgbClr val="F2F2F2"/>
                </a:solidFill>
                <a:latin typeface="Segoe UI Light" panose="020B0502040204020203" pitchFamily="34" charset="0"/>
              </a:rPr>
              <a:t>FBG SC (Teaching)</a:t>
            </a:r>
            <a:r>
              <a:rPr lang="en-US" sz="1050" dirty="0">
                <a:solidFill>
                  <a:srgbClr val="595959"/>
                </a:solidFill>
                <a:latin typeface="Segoe UI Light" panose="020B0502040204020203" pitchFamily="34" charset="0"/>
              </a:rPr>
              <a:t>​</a:t>
            </a:r>
            <a:endParaRPr lang="en-US" sz="1050" dirty="0">
              <a:solidFill>
                <a:srgbClr val="595959"/>
              </a:solidFill>
              <a:latin typeface="Segoe UI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love solving problems by playing around with new technologies and help achieve better User experience.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180709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Automation Testing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37745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1635892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</a:t>
            </a:r>
            <a:r>
              <a:rPr lang="en-US" sz="1300" dirty="0">
                <a:cs typeface="Segoe UI Light" panose="020B0502040204020203" pitchFamily="34" charset="0"/>
              </a:rPr>
              <a:t>( Apr 2021 -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Internship : Azure Fundamentals, Power BI, Power Apps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Developing a mobile app using Power Apps and Power BI.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46838" y="271483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799" y="2711282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376" y="3124845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MSc Applied Software Technologies</a:t>
            </a:r>
          </a:p>
          <a:p>
            <a:pPr marL="194945" lvl="0" indent="-194945">
              <a:spcAft>
                <a:spcPts val="400"/>
              </a:spcAft>
              <a:defRPr/>
            </a:pPr>
            <a:r>
              <a:rPr lang="en-US" sz="1000" dirty="0">
                <a:solidFill>
                  <a:srgbClr val="595959"/>
                </a:solidFill>
                <a:cs typeface="Segoe UI Light"/>
              </a:rPr>
              <a:t>University of Mauritius, 2020-2021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Physics with Computing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2016-2019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 panose="020B0502040204020203" pitchFamily="34" charset="0"/>
              </a:rPr>
              <a:t>Certifications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Microsoft Azure Fundamentals AZ-900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 panose="020B0502040204020203" pitchFamily="34" charset="0"/>
              </a:rPr>
              <a:t>Microsoft Azure Data Fundamentals DP-900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114" y="1149068"/>
            <a:ext cx="2113348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95263" indent="-195263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(HTML5/CSS3/JS/TS/PHP)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Java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Angular/ React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Spring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AWS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Python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Tosca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Docker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Apps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4594" y="4626172"/>
            <a:ext cx="688782" cy="68878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C68052A-36EF-EE42-ABF2-650D145AE1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/>
          <a:srcRect t="18277" b="18277"/>
          <a:stretch/>
        </p:blipFill>
        <p:spPr>
          <a:xfrm>
            <a:off x="431514" y="1033843"/>
            <a:ext cx="1618488" cy="1618488"/>
          </a:xfr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2391484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Designing a mobile application to improve patient care using Power Apps.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Learning about Power Apps, Power BI and Azure Services.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Working with the team to come up with the proper approach to tackle various design and implementation problems.</a:t>
            </a:r>
            <a:endParaRPr lang="en-US" sz="1100" dirty="0">
              <a:solidFill>
                <a:srgbClr val="595959"/>
              </a:solidFill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 Intern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499928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Creativity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Apps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http://purl.org/dc/dcmitype/"/>
    <ds:schemaRef ds:uri="http://schemas.microsoft.com/office/2006/documentManagement/types"/>
    <ds:schemaRef ds:uri="d11a5b08-3f9c-40aa-8989-1a2fbce24207"/>
    <ds:schemaRef ds:uri="http://purl.org/dc/elements/1.1/"/>
    <ds:schemaRef ds:uri="http://purl.org/dc/terms/"/>
    <ds:schemaRef ds:uri="http://schemas.microsoft.com/office/2006/metadata/properties"/>
    <ds:schemaRef ds:uri="6d19d7d0-f5c6-4609-bb3b-6a5c69126ccf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FBBD95-496F-4B88-97B3-E63F344907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251</Words>
  <Application>Microsoft Office PowerPoint</Application>
  <PresentationFormat>Widescreen</PresentationFormat>
  <Paragraphs>84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4</cp:revision>
  <dcterms:created xsi:type="dcterms:W3CDTF">2017-10-09T12:57:56Z</dcterms:created>
  <dcterms:modified xsi:type="dcterms:W3CDTF">2021-09-28T08:42:06Z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