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10"/>
  </p:notesMasterIdLst>
  <p:sldIdLst>
    <p:sldId id="282" r:id="rId6"/>
    <p:sldId id="286" r:id="rId7"/>
    <p:sldId id="287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7C2C3-90D7-4A02-B6A7-79E977438E2A}" v="103" dt="2021-12-10T06:16:27.249"/>
    <p1510:client id="{62B22D75-C718-4946-AFB4-D92FF0B5AB47}" v="13" dt="2021-12-13T11:44:44.013"/>
    <p1510:client id="{AF62FB9E-7FA0-4C9A-AA25-1DC21718A016}" v="17" dt="2021-06-30T23:26:13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51569" y="2649992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Preynah Sudhun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93405" y="4384386"/>
            <a:ext cx="1892595" cy="23026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34629" y="561162"/>
            <a:ext cx="2113349" cy="335625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</a:p>
          <a:p>
            <a:pPr marL="171450" indent="-171450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development using Power Apps &amp; power automate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Analytical abilities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Testing abilities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Agile./Design thinking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UI/UX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endParaRPr lang="en-GB" sz="13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50859" y="4067942"/>
            <a:ext cx="2184840" cy="240065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</a:p>
          <a:p>
            <a:pPr marL="179705" indent="-179705">
              <a:defRPr/>
            </a:pPr>
            <a:endParaRPr lang="en-US" sz="1400" b="1" dirty="0">
              <a:solidFill>
                <a:schemeClr val="bg1"/>
              </a:solidFill>
              <a:latin typeface="Segoe UI Light"/>
              <a:cs typeface="Segoe UI Light"/>
            </a:endParaRPr>
          </a:p>
          <a:p>
            <a:pPr marL="179705" indent="-179705">
              <a:defRPr/>
            </a:pPr>
            <a:r>
              <a:rPr lang="en-US" sz="1400">
                <a:solidFill>
                  <a:schemeClr val="bg1"/>
                </a:solidFill>
                <a:latin typeface="Segoe UI Light"/>
                <a:cs typeface="Segoe UI Light"/>
              </a:rPr>
              <a:t>BSc</a:t>
            </a:r>
            <a:r>
              <a:rPr lang="en-US" sz="1400" dirty="0">
                <a:solidFill>
                  <a:schemeClr val="bg1"/>
                </a:solidFill>
                <a:latin typeface="Segoe UI Light"/>
                <a:cs typeface="Segoe UI Light"/>
              </a:rPr>
              <a:t> Computer Science (ODL)</a:t>
            </a:r>
          </a:p>
          <a:p>
            <a:pPr marL="179705" indent="-179705">
              <a:defRPr/>
            </a:pPr>
            <a:r>
              <a:rPr lang="en-US" sz="1400" dirty="0">
                <a:solidFill>
                  <a:schemeClr val="bg1"/>
                </a:solidFill>
                <a:latin typeface="Segoe UI Light"/>
                <a:cs typeface="Segoe UI Light"/>
              </a:rPr>
              <a:t>Open university of Mauritius, 2020-2023</a:t>
            </a:r>
          </a:p>
          <a:p>
            <a:pPr marL="179705" indent="-179705">
              <a:defRPr/>
            </a:pPr>
            <a:endParaRPr lang="en-US" sz="1400" dirty="0">
              <a:solidFill>
                <a:schemeClr val="bg1"/>
              </a:solidFill>
              <a:latin typeface="Segoe UI Light"/>
              <a:cs typeface="Segoe UI Light"/>
            </a:endParaRPr>
          </a:p>
          <a:p>
            <a:pPr marL="179705" indent="-179705">
              <a:defRPr/>
            </a:pPr>
            <a:r>
              <a:rPr lang="en-US" sz="1400" dirty="0">
                <a:solidFill>
                  <a:schemeClr val="bg1"/>
                </a:solidFill>
                <a:latin typeface="Segoe UI Light"/>
                <a:cs typeface="Segoe UI Light"/>
              </a:rPr>
              <a:t>Certificate In Information Technology, UTM,</a:t>
            </a:r>
            <a:br>
              <a:rPr lang="en-US" sz="1400" dirty="0">
                <a:solidFill>
                  <a:schemeClr val="bg1"/>
                </a:solidFill>
                <a:latin typeface="Segoe UI Light"/>
                <a:cs typeface="Segoe UI Light"/>
              </a:rPr>
            </a:br>
            <a:r>
              <a:rPr lang="en-US" sz="1400" dirty="0">
                <a:solidFill>
                  <a:schemeClr val="bg1"/>
                </a:solidFill>
                <a:latin typeface="Segoe UI Light"/>
                <a:cs typeface="Segoe UI Light"/>
              </a:rPr>
              <a:t>2016-2018</a:t>
            </a:r>
          </a:p>
          <a:p>
            <a:pPr marL="179705" indent="-179705">
              <a:defRPr/>
            </a:pPr>
            <a:endParaRPr lang="en-US" sz="1000" dirty="0">
              <a:solidFill>
                <a:schemeClr val="bg1"/>
              </a:solidFill>
              <a:latin typeface="Abadi" panose="020B0604020202020204" pitchFamily="34" charset="0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752309" y="27540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33283" y="852650"/>
            <a:ext cx="4221251" cy="1061889"/>
          </a:xfrm>
          <a:prstGeom prst="rect">
            <a:avLst/>
          </a:prstGeom>
          <a:noFill/>
        </p:spPr>
        <p:txBody>
          <a:bodyPr wrap="square" bIns="36000" rtlCol="0" anchor="t">
            <a:spAutoFit/>
          </a:bodyPr>
          <a:lstStyle/>
          <a:p>
            <a:pPr marL="285750" indent="-28575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cs typeface="Segoe UI Light"/>
              </a:rPr>
              <a:t>Azure Data Engineer (2021- present)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300" dirty="0" err="1">
                <a:cs typeface="Segoe UI Light"/>
              </a:rPr>
              <a:t>Sharepoint</a:t>
            </a:r>
            <a:r>
              <a:rPr lang="en-US" sz="1300" dirty="0">
                <a:cs typeface="Segoe UI Light"/>
              </a:rPr>
              <a:t> &amp; RPA developer &amp; helpdesk </a:t>
            </a:r>
            <a:r>
              <a:rPr lang="en-US" sz="1300" dirty="0" err="1">
                <a:cs typeface="Segoe UI Light"/>
              </a:rPr>
              <a:t>Nicoka</a:t>
            </a:r>
            <a:r>
              <a:rPr lang="en-US" sz="1300" dirty="0">
                <a:cs typeface="Segoe UI Light"/>
              </a:rPr>
              <a:t> ( 2018-2021)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cs typeface="Segoe UI Light"/>
              </a:rPr>
              <a:t>Data Entry Operator (2017-2017)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493452" y="296687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Associate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534" y="195179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545" y="275402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3472627" y="2456375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981" y="2474128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246" y="2815617"/>
            <a:ext cx="3565805" cy="126624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cs typeface="Segoe UI Light"/>
              </a:rPr>
              <a:t>BSc Computer Science (ODL)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100" dirty="0">
                <a:cs typeface="Segoe UI Light"/>
              </a:rPr>
              <a:t>Open university of Mauritius, 2020-2023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100" dirty="0">
              <a:cs typeface="Segoe UI Light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cs typeface="Segoe UI Light"/>
              </a:rPr>
              <a:t>Certificate In Information Technology, UTM,</a:t>
            </a:r>
            <a:br>
              <a:rPr lang="en-US" sz="1300" dirty="0">
                <a:cs typeface="Segoe UI Light"/>
              </a:rPr>
            </a:br>
            <a:r>
              <a:rPr lang="en-US" sz="1300" dirty="0">
                <a:cs typeface="Segoe UI Light"/>
              </a:rPr>
              <a:t>2016-2018</a:t>
            </a:r>
          </a:p>
          <a:p>
            <a:pPr algn="l"/>
            <a:endParaRPr lang="en-US" sz="100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310" y="550146"/>
            <a:ext cx="1807096" cy="470404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Web (HTML/CSS/JS/php)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Java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Python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services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Apps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automate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Automation anywhere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Ui path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Data Factory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735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Azure Data Engineer</a:t>
            </a:r>
          </a:p>
        </p:txBody>
      </p:sp>
      <p:pic>
        <p:nvPicPr>
          <p:cNvPr id="19" name="Picture 18">
            <a:hlinkClick r:id="" action="ppaction://noaction"/>
            <a:extLst>
              <a:ext uri="{FF2B5EF4-FFF2-40B4-BE49-F238E27FC236}">
                <a16:creationId xmlns:a16="http://schemas.microsoft.com/office/drawing/2014/main" id="{9BCA1228-BDA1-4CD4-A358-39E10D2EAB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9433" y="4052606"/>
            <a:ext cx="688782" cy="6887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A8312FC-F75A-4582-9DAA-A670173D8D4C}"/>
              </a:ext>
            </a:extLst>
          </p:cNvPr>
          <p:cNvSpPr/>
          <p:nvPr/>
        </p:nvSpPr>
        <p:spPr>
          <a:xfrm>
            <a:off x="3419465" y="4112996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Certifications &amp; licenses: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7D2F8C-487C-4765-AF79-0799FE9FD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589" y="4525932"/>
            <a:ext cx="3565805" cy="63312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4CED89-8A32-4D5F-8AE3-73BED60C18CF}"/>
              </a:ext>
            </a:extLst>
          </p:cNvPr>
          <p:cNvSpPr/>
          <p:nvPr/>
        </p:nvSpPr>
        <p:spPr>
          <a:xfrm>
            <a:off x="3457350" y="4522381"/>
            <a:ext cx="4873100" cy="22929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400" dirty="0">
                <a:latin typeface="+mj-lt"/>
                <a:cs typeface="Segoe UI Light" panose="020B0502040204020203" pitchFamily="34" charset="0"/>
              </a:rPr>
              <a:t>AZ-900 Azure Fundamentals( in progress)</a:t>
            </a:r>
            <a:endParaRPr lang="en-US" sz="1400" i="0" u="none" strike="noStrike" baseline="0" dirty="0">
              <a:solidFill>
                <a:srgbClr val="000000"/>
              </a:solidFill>
              <a:latin typeface="+mj-lt"/>
            </a:endParaRPr>
          </a:p>
          <a:p>
            <a:r>
              <a:rPr lang="en-US" sz="1400" i="0" u="none" strike="noStrike" baseline="0" dirty="0">
                <a:solidFill>
                  <a:srgbClr val="000000"/>
                </a:solidFill>
                <a:latin typeface="+mj-lt"/>
              </a:rPr>
              <a:t>CSS: Advanced Typographic Techniques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endParaRPr lang="en-US" sz="1400" i="0" u="none" strike="noStrike" baseline="0" dirty="0">
              <a:solidFill>
                <a:srgbClr val="000000"/>
              </a:solidFill>
              <a:latin typeface="+mj-lt"/>
              <a:cs typeface="Segoe UI"/>
            </a:endParaRPr>
          </a:p>
          <a:p>
            <a:r>
              <a:rPr lang="en-US" sz="1400" i="0" u="none" strike="noStrike" baseline="0" dirty="0">
                <a:solidFill>
                  <a:srgbClr val="000000"/>
                </a:solidFill>
                <a:latin typeface="+mj-lt"/>
              </a:rPr>
              <a:t>Learning SQL Programming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endParaRPr lang="en-US" sz="1400" i="0" u="none" strike="noStrike" baseline="0">
              <a:solidFill>
                <a:srgbClr val="000000"/>
              </a:solidFill>
              <a:latin typeface="+mj-lt"/>
              <a:cs typeface="Segoe UI"/>
            </a:endParaRPr>
          </a:p>
          <a:p>
            <a:r>
              <a:rPr lang="en-US" sz="1400" i="0" u="none" strike="noStrike" baseline="0" dirty="0">
                <a:solidFill>
                  <a:srgbClr val="000000"/>
                </a:solidFill>
                <a:latin typeface="+mj-lt"/>
              </a:rPr>
              <a:t>SQL Code Challenges</a:t>
            </a:r>
            <a:endParaRPr lang="en-US" sz="1400" i="0" u="none" strike="noStrike" baseline="0" dirty="0">
              <a:solidFill>
                <a:srgbClr val="000000"/>
              </a:solidFill>
              <a:latin typeface="+mj-lt"/>
              <a:cs typeface="Segoe UI"/>
            </a:endParaRPr>
          </a:p>
          <a:p>
            <a:r>
              <a:rPr lang="en-US" sz="1400" i="0" u="none" strike="noStrike" baseline="0" dirty="0">
                <a:solidFill>
                  <a:srgbClr val="000000"/>
                </a:solidFill>
                <a:latin typeface="+mj-lt"/>
              </a:rPr>
              <a:t>CSS Selectors for React Developers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endParaRPr lang="en-US" sz="1400" i="0" u="none" strike="noStrike" baseline="0" dirty="0">
              <a:solidFill>
                <a:srgbClr val="000000"/>
              </a:solidFill>
              <a:latin typeface="+mj-lt"/>
              <a:cs typeface="Segoe UI"/>
            </a:endParaRPr>
          </a:p>
          <a:p>
            <a:r>
              <a:rPr lang="en-US" sz="1400" i="0" u="none" strike="noStrike" baseline="0" dirty="0">
                <a:solidFill>
                  <a:srgbClr val="000000"/>
                </a:solidFill>
                <a:latin typeface="+mj-lt"/>
              </a:rPr>
              <a:t>Power BI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for business</a:t>
            </a:r>
            <a:endParaRPr lang="en-US" sz="1400" i="0" u="none" strike="noStrike" baseline="0" dirty="0">
              <a:solidFill>
                <a:srgbClr val="000000"/>
              </a:solidFill>
              <a:latin typeface="+mj-lt"/>
              <a:cs typeface="Segoe UI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Power BI bootcamp </a:t>
            </a:r>
            <a:endParaRPr lang="en-US" sz="1400" i="0" u="none" strike="noStrike" baseline="0" dirty="0">
              <a:solidFill>
                <a:srgbClr val="000000"/>
              </a:solidFill>
              <a:latin typeface="+mj-lt"/>
              <a:cs typeface="Segoe UI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US" sz="130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US" sz="110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US" sz="1100" dirty="0">
              <a:cs typeface="Segoe UI Light"/>
            </a:endParaRPr>
          </a:p>
        </p:txBody>
      </p:sp>
      <p:pic>
        <p:nvPicPr>
          <p:cNvPr id="10" name="Picture Placeholder 9" descr="A person with long hair&#10;&#10;Description automatically generated with medium confidence">
            <a:extLst>
              <a:ext uri="{FF2B5EF4-FFF2-40B4-BE49-F238E27FC236}">
                <a16:creationId xmlns:a16="http://schemas.microsoft.com/office/drawing/2014/main" id="{D23C5DDE-AABA-4328-BFB4-570F0E1E10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t="11672" b="11672"/>
          <a:stretch>
            <a:fillRect/>
          </a:stretch>
        </p:blipFill>
        <p:spPr>
          <a:xfrm>
            <a:off x="385399" y="864263"/>
            <a:ext cx="1618488" cy="1618488"/>
          </a:xfrm>
        </p:spPr>
      </p:pic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2883752" y="800830"/>
            <a:ext cx="3893253" cy="1906993"/>
          </a:xfrm>
          <a:prstGeom prst="rect">
            <a:avLst/>
          </a:prstGeom>
          <a:noFill/>
        </p:spPr>
        <p:txBody>
          <a:bodyPr wrap="square" lIns="91440" tIns="46800" rIns="9144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/>
              <a:t>I am responsible for the following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b="1" dirty="0">
                <a:cs typeface="Segoe UI"/>
              </a:rPr>
              <a:t>Self learning</a:t>
            </a:r>
            <a:endParaRPr lang="en-US" sz="1100" b="1">
              <a:cs typeface="Segoe UI"/>
            </a:endParaRPr>
          </a:p>
          <a:p>
            <a:pPr marL="628650" lvl="1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Azure Fundamentals</a:t>
            </a:r>
          </a:p>
          <a:p>
            <a:pPr marL="628650" lvl="1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Power BI</a:t>
            </a:r>
          </a:p>
          <a:p>
            <a:pPr marL="628650" lvl="1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Azure for SQL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endParaRPr lang="en-US" sz="1100" dirty="0">
              <a:cs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386962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Azure Data Engineer </a:t>
            </a:r>
            <a:endParaRPr lang="en-US" sz="14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913271"/>
            <a:ext cx="3161340" cy="3253707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Problem Solving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Creative Thinking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Troubleshooting skills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Fast learner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Power BI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Power Apps</a:t>
            </a:r>
            <a:br>
              <a:rPr lang="en-US" sz="1100" dirty="0">
                <a:cs typeface="Segoe UI Light" panose="020B0502040204020203" pitchFamily="34" charset="0"/>
              </a:rPr>
            </a:br>
            <a:endParaRPr lang="en-US" sz="11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0" y="442047"/>
            <a:ext cx="8327819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2019- 2021 - GPO Limited as SharePoint Developer &amp; Helpdesk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Nicoka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/ Robotic Automation Process Assistant. </a:t>
            </a:r>
            <a:b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Sharepoint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Developer :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Designs, develop and support solutions on a Microsoft SharePoint platform, including workflows and forms.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-Convert business requirements into technical solutions using the right SharePoint application development methods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-Work with the Development Team to develop SharePoint solutions to solve business problems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-Create customized reports &amp; Support end users and customers, including training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-Be responsible for providing support to end users in maintaining content on their various web pages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-Design and develop dashboards &amp;Works with power automate and power apps &amp; Familiar with office 365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Robotics Automation Process assistant: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provides real-time guidance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taking the guesswork out of processing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-To execute the work the right way the first time to achieve their performance goals. </a:t>
            </a:r>
          </a:p>
          <a:p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16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74D617-462A-4E28-9612-AC246F1C9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03CA7-49DD-44AE-9ADB-CAC9341179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FAAA8-6CBB-42A7-87C2-370AA1C2D7F0}"/>
              </a:ext>
            </a:extLst>
          </p:cNvPr>
          <p:cNvSpPr txBox="1"/>
          <p:nvPr/>
        </p:nvSpPr>
        <p:spPr>
          <a:xfrm>
            <a:off x="3048917" y="455768"/>
            <a:ext cx="81822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SUPPORT HELP DESK NICOKA: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-Serving as the first point of contact for customers seeking technical assistance over the phone or email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-Identify and suggest possible improvements on procedures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-Follow-up and update customer status and information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Create account and give access to the platform </a:t>
            </a:r>
          </a:p>
          <a:p>
            <a:pPr marL="285750" indent="-285750">
              <a:buFontTx/>
              <a:buChar char="-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Create project and give access to it. </a:t>
            </a:r>
          </a:p>
          <a:p>
            <a:pPr marL="285750" indent="-285750">
              <a:buFontTx/>
              <a:buChar char="-"/>
            </a:pP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Trainee at Food and Allied Company, ECLOSIA as Data Entry Operator.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Trainee at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Techmode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Outsourcing Ltd as Data Entry Operator.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84241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FC43B6-0901-431E-BD3D-7DDB6137F0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1a5b08-3f9c-40aa-8989-1a2fbce24207"/>
    <ds:schemaRef ds:uri="6d19d7d0-f5c6-4609-bb3b-6a5c69126c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785F8F-3898-474C-ACD3-4B4D041FF08C}">
  <ds:schemaRefs>
    <ds:schemaRef ds:uri="1452406c-c837-4df0-a646-f25d092072f4"/>
    <ds:schemaRef ds:uri="73a69ad1-ec9e-4667-b626-b0baffd3f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460</Words>
  <Application>Microsoft Office PowerPoint</Application>
  <PresentationFormat>Widescreen</PresentationFormat>
  <Paragraphs>108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Avanade Glow CV</vt:lpstr>
      <vt:lpstr>Title Slides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lastModifiedBy/>
  <cp:revision>18</cp:revision>
  <dcterms:created xsi:type="dcterms:W3CDTF">2017-10-09T12:57:56Z</dcterms:created>
  <dcterms:modified xsi:type="dcterms:W3CDTF">2021-12-13T11:44:54Z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