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taking a selfie&#10;&#10;Description automatically generated">
            <a:extLst>
              <a:ext uri="{FF2B5EF4-FFF2-40B4-BE49-F238E27FC236}">
                <a16:creationId xmlns:a16="http://schemas.microsoft.com/office/drawing/2014/main" id="{D5A008D2-58A3-42A1-9CE6-6A0AF00275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0" b="12500"/>
          <a:stretch>
            <a:fillRect/>
          </a:stretch>
        </p:blipFill>
        <p:spPr/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Pravesh BUSGEETH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5 months of experience in application development.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love to take on new challenges and learn new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400" dirty="0">
                <a:cs typeface="Segoe UI Light" panose="020B0502040204020203" pitchFamily="34" charset="0"/>
              </a:rPr>
              <a:t>Functional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Full Stack</a:t>
            </a:r>
            <a:endParaRPr lang="en-GB" sz="14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2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200" dirty="0">
                <a:cs typeface="Segoe UI Light" panose="020B0502040204020203" pitchFamily="34" charset="0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2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4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200" dirty="0">
                <a:cs typeface="Segoe UI Light" panose="020B0502040204020203" pitchFamily="34" charset="0"/>
              </a:rPr>
              <a:t>Finance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1" y="1400224"/>
            <a:ext cx="4221251" cy="1763556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400" b="1" dirty="0">
                <a:cs typeface="Segoe UI Light" panose="020B0502040204020203" pitchFamily="34" charset="0"/>
              </a:rPr>
              <a:t>Data Engineer </a:t>
            </a:r>
            <a:r>
              <a:rPr lang="en-US" sz="1400" dirty="0">
                <a:cs typeface="Segoe UI Light" panose="020B0502040204020203" pitchFamily="34" charset="0"/>
              </a:rPr>
              <a:t>(April 2021 -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400" dirty="0">
                <a:cs typeface="Segoe UI Light"/>
              </a:rPr>
              <a:t>Microsoft Azure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400" dirty="0">
                <a:cs typeface="Segoe UI Light"/>
              </a:rPr>
              <a:t>AZ-900 Certification Training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4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400" b="1" dirty="0">
                <a:cs typeface="Segoe UI Light"/>
              </a:rPr>
              <a:t>Software Developer Intern </a:t>
            </a:r>
            <a:r>
              <a:rPr lang="en-US" sz="1200" i="1" dirty="0">
                <a:cs typeface="Segoe UI Light"/>
              </a:rPr>
              <a:t>(Nov 2019 – Mar 2020)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200" dirty="0">
                <a:cs typeface="Segoe UI Light"/>
              </a:rPr>
              <a:t>Application development using C-Sharp</a:t>
            </a:r>
            <a:endParaRPr lang="en-US" sz="14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6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New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6E9CFF-0BA6-4120-B2DE-74E145BF3019}"/>
              </a:ext>
            </a:extLst>
          </p:cNvPr>
          <p:cNvGrpSpPr/>
          <p:nvPr/>
        </p:nvGrpSpPr>
        <p:grpSpPr>
          <a:xfrm>
            <a:off x="3057322" y="3926533"/>
            <a:ext cx="4209070" cy="913759"/>
            <a:chOff x="3011316" y="3459556"/>
            <a:chExt cx="4209070" cy="9137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F5BEF0-F9AC-8349-94C2-A10F675E6CE7}"/>
                </a:ext>
              </a:extLst>
            </p:cNvPr>
            <p:cNvSpPr/>
            <p:nvPr/>
          </p:nvSpPr>
          <p:spPr>
            <a:xfrm>
              <a:off x="3587962" y="3459556"/>
              <a:ext cx="32996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247" indent="-180247">
                <a:defRPr/>
              </a:pPr>
              <a:r>
                <a:rPr lang="en-US" sz="1600" dirty="0">
                  <a:solidFill>
                    <a:srgbClr val="FF5800"/>
                  </a:solidFill>
                  <a:latin typeface="+mj-lt"/>
                  <a:cs typeface="Segoe UI Light" panose="020B0502040204020203" pitchFamily="34" charset="0"/>
                </a:rPr>
                <a:t>Education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2485383-71F4-024A-9E1A-1276AECDA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1316" y="3477309"/>
              <a:ext cx="572770" cy="653442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DDC93F-1B5E-5249-B541-0973462AE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581" y="3763714"/>
              <a:ext cx="3565805" cy="60960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36000" tIns="36000" rIns="36000" bIns="36000" anchor="t"/>
            <a:lstStyle/>
            <a:p>
              <a:pPr marL="194945" indent="-194945">
                <a:spcAft>
                  <a:spcPts val="400"/>
                </a:spcAft>
                <a:defRPr/>
              </a:pPr>
              <a:r>
                <a:rPr lang="en-US" sz="1400" dirty="0">
                  <a:cs typeface="Segoe UI Light"/>
                </a:rPr>
                <a:t>Diploma in Information Technology – (IoT)</a:t>
              </a:r>
              <a:endParaRPr lang="en-US" sz="1600" dirty="0">
                <a:cs typeface="Segoe UI Light"/>
              </a:endParaRPr>
            </a:p>
            <a:p>
              <a:pPr marL="194945" indent="-194945">
                <a:spcAft>
                  <a:spcPts val="400"/>
                </a:spcAft>
                <a:defRPr/>
              </a:pPr>
              <a:r>
                <a:rPr lang="en-US" sz="1050" dirty="0">
                  <a:cs typeface="Segoe UI Light"/>
                </a:rPr>
                <a:t>Amity University - 2021</a:t>
              </a:r>
            </a:p>
            <a:p>
              <a:pPr marL="194945" indent="-194945">
                <a:spcAft>
                  <a:spcPts val="400"/>
                </a:spcAft>
                <a:defRPr/>
              </a:pPr>
              <a:endParaRPr lang="en-GB" sz="1100" dirty="0">
                <a:cs typeface="Segoe UI Light" panose="020B0502040204020203" pitchFamily="34" charset="0"/>
              </a:endParaRPr>
            </a:p>
          </p:txBody>
        </p: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4" y="1136573"/>
            <a:ext cx="1807096" cy="293137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4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Web (HTML/CSS/JS)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PHP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Java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Bootstrap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C-Sharp / ASP.NET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Azure Fundamentals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IoT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JSON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200" dirty="0">
                <a:cs typeface="Segoe UI Light" panose="020B0502040204020203" pitchFamily="34" charset="0"/>
              </a:rPr>
              <a:t>Adobe Illustrator/XD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2276709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2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Collaborating with the stakeholders to fully understand the requirements and making sure that the features fulfill the business needs.</a:t>
            </a:r>
            <a:endParaRPr lang="en-US" sz="12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Working with the different teams (functional and technical) to come up with the proper approach to tackle various design and implementation problems.</a:t>
            </a:r>
            <a:endParaRPr lang="en-US" sz="12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Regular demos to the business for the features implemented.</a:t>
            </a:r>
            <a:endParaRPr lang="en-US" sz="1200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223203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4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50" dirty="0">
                <a:latin typeface="+mj-lt"/>
                <a:cs typeface="Segoe UI Light" panose="020B0502040204020203" pitchFamily="34" charset="0"/>
              </a:rPr>
            </a:br>
            <a:endParaRPr lang="en-US" sz="105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2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200" dirty="0"/>
              <a:t>Communication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2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Quick Learner</a:t>
            </a:r>
            <a:endParaRPr lang="en-AU" sz="12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2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400" dirty="0">
                <a:cs typeface="Segoe UI Light" panose="020B0502040204020203" pitchFamily="34" charset="0"/>
              </a:rPr>
              <a:t>Technical</a:t>
            </a:r>
            <a:br>
              <a:rPr lang="en-US" sz="1050" dirty="0">
                <a:cs typeface="Segoe UI Light" panose="020B0502040204020203" pitchFamily="34" charset="0"/>
              </a:rPr>
            </a:br>
            <a:endParaRPr lang="en-US" sz="105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Power BI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JSON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cs typeface="Segoe UI Light" panose="020B0502040204020203" pitchFamily="34" charset="0"/>
              </a:rPr>
              <a:t>T-SQL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Software Developer Intern – Checkout.com Nov 2019 – Mar 2020</a:t>
            </a:r>
            <a:endParaRPr lang="fr-FR" sz="1500" dirty="0"/>
          </a:p>
          <a:p>
            <a:endParaRPr lang="fr-F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Develop multiple projects using C# programming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SQL Server at the back-end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Assisted with design and development of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Performed debugging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9B1DF4-2647-4009-9550-DF34A96A2675}"/>
</file>

<file path=customXml/itemProps2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266</Words>
  <Application>Microsoft Office PowerPoint</Application>
  <PresentationFormat>Widescreen</PresentationFormat>
  <Paragraphs>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2021-05-27T18:13:31Z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