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038BE-2EAE-4A87-85C2-4566B4EE78C2}" v="15" dt="2021-05-27T06:44:5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61061" y="2707459"/>
            <a:ext cx="2217405" cy="56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algn="ctr"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Preety Melanee Seewochurn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184300" y="4804840"/>
            <a:ext cx="2123406" cy="160147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 algn="just"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 months of experience in</a:t>
            </a:r>
          </a:p>
          <a:p>
            <a:pPr algn="just"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Robotic Process Automation | </a:t>
            </a:r>
          </a:p>
          <a:p>
            <a:pPr algn="just"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months of experience in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Extract, Transform and Load data to Azure SQL Data warehouse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 reports with Power BI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940153" y="1358656"/>
            <a:ext cx="1586139" cy="10007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05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Gas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Pharmaceutical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77344" y="4291600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 algn="ctr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744807" y="829507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01629" y="3680833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940153" y="3200807"/>
            <a:ext cx="20384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49" y="306707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553" y="3852549"/>
            <a:ext cx="3832123" cy="121588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Masters in Applied Software Technologies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University of Mauritius, 2020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BSc(Hons) Applied Information and Communication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Technologies with Specialization in Networking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Open University of Mauritius, 2018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5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50" dirty="0">
                <a:cs typeface="Segoe UI Light"/>
              </a:rPr>
              <a:t> 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05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081" y="1251736"/>
            <a:ext cx="2217405" cy="263581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05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SQL Server</a:t>
            </a:r>
            <a:endParaRPr lang="en-GB" sz="105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Azure DevOps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Web (HTML5/CSS/JS)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jQuery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Bootstrap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REST / Web API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C-Sharp / ASP.NET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050" dirty="0">
                <a:cs typeface="Segoe UI Light" panose="020B0502040204020203" pitchFamily="34" charset="0"/>
              </a:rPr>
              <a:t>PHP</a:t>
            </a:r>
            <a:r>
              <a:rPr lang="en-US" sz="1050" dirty="0">
                <a:cs typeface="Segoe UI Light" panose="020B0502040204020203" pitchFamily="34" charset="0"/>
              </a:rPr>
              <a:t>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50" dirty="0">
                <a:cs typeface="Segoe UI Light" panose="020B0502040204020203" pitchFamily="34" charset="0"/>
              </a:rPr>
              <a:t>Java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05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05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05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05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05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05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05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43020" y="3274171"/>
            <a:ext cx="1735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Azure Data Engineer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0B25D42-FCD7-4BA6-A619-D6C3BABA2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 t="16670" b="16670"/>
          <a:stretch>
            <a:fillRect/>
          </a:stretch>
        </p:blipFill>
        <p:spPr/>
      </p:pic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B14153B4-A616-43CE-BC05-E12271177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8649" y="5011763"/>
            <a:ext cx="688782" cy="6887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AF523E-AD55-436A-B573-59F1EF2FD088}"/>
              </a:ext>
            </a:extLst>
          </p:cNvPr>
          <p:cNvSpPr/>
          <p:nvPr/>
        </p:nvSpPr>
        <p:spPr>
          <a:xfrm>
            <a:off x="7881067" y="511892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470A856-1522-4841-AD30-420154E0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034" y="5765286"/>
            <a:ext cx="2538482" cy="58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r>
              <a:rPr lang="en-US" sz="1050" dirty="0">
                <a:cs typeface="Segoe UI Light" panose="020B0502040204020203" pitchFamily="34" charset="0"/>
              </a:rPr>
              <a:t>AZ-900 Azure Fundamentals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5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50" dirty="0"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87BDD-9883-422D-A44E-C7BAFDC0AC84}"/>
              </a:ext>
            </a:extLst>
          </p:cNvPr>
          <p:cNvSpPr txBox="1"/>
          <p:nvPr/>
        </p:nvSpPr>
        <p:spPr>
          <a:xfrm>
            <a:off x="2865066" y="1377608"/>
            <a:ext cx="4414485" cy="3761987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for a Pharmaceutical Company,</a:t>
            </a:r>
            <a:r>
              <a:rPr lang="en-US" sz="1300" dirty="0">
                <a:cs typeface="Segoe UI Light" panose="020B0502040204020203" pitchFamily="34" charset="0"/>
              </a:rPr>
              <a:t> </a:t>
            </a:r>
            <a:r>
              <a:rPr lang="en-US" sz="1100" dirty="0">
                <a:cs typeface="Segoe UI Light" panose="020B0502040204020203" pitchFamily="34" charset="0"/>
              </a:rPr>
              <a:t>(</a:t>
            </a:r>
            <a:r>
              <a:rPr lang="en-US" sz="1100" i="1" dirty="0">
                <a:cs typeface="Segoe UI Light" panose="020B0502040204020203" pitchFamily="34" charset="0"/>
              </a:rPr>
              <a:t>Jan 2021 – To Date</a:t>
            </a:r>
            <a:r>
              <a:rPr lang="en-US" sz="1100" dirty="0">
                <a:cs typeface="Segoe UI Light" panose="020B0502040204020203" pitchFamily="34" charset="0"/>
              </a:rPr>
              <a:t>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u="sng" dirty="0">
                <a:cs typeface="Segoe UI Light" panose="020B0502040204020203" pitchFamily="34" charset="0"/>
              </a:rPr>
              <a:t>Azure Data Engineer</a:t>
            </a:r>
          </a:p>
          <a:p>
            <a:pPr marL="180975" indent="-180975" algn="just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Data Development skills with Azure Data Lake, Azure Data Factory, SQL Data Warehouse Azure Blob, Azure Storage Explorer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BI Developer for Microsoft Azure BI Reports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Experience in Informatica Technology (Backend developer)</a:t>
            </a:r>
          </a:p>
          <a:p>
            <a:pPr marL="171450" indent="-171450" algn="just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Experience in Agile Methodology Scrum approaches</a:t>
            </a:r>
          </a:p>
          <a:p>
            <a:pPr>
              <a:buClr>
                <a:srgbClr val="339933"/>
              </a:buClr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for a Gas Company </a:t>
            </a:r>
            <a:r>
              <a:rPr lang="en-US" sz="11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(April 2020 – Aug 2020)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u="sng" dirty="0">
                <a:cs typeface="Segoe UI Light" panose="020B0502040204020203" pitchFamily="34" charset="0"/>
              </a:rPr>
              <a:t>Azure Data Engineer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Create and manage BI and analytics solutions that turn data into knowledge.</a:t>
            </a:r>
            <a:endParaRPr lang="en-US" sz="13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b="1" dirty="0">
                <a:cs typeface="Segoe UI Light" panose="020B0502040204020203" pitchFamily="34" charset="0"/>
              </a:rPr>
              <a:t>Accenture (Avanade),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(Sept 2019 – March 2020)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Internship in RPA  </a:t>
            </a:r>
            <a:endParaRPr lang="en-US" sz="1100" dirty="0">
              <a:latin typeface="Segoe UI (Body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Azure Data Engineer 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397675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Communication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Agile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Informatica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Microsoft 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762F1-94AE-4D33-8CF4-9B6665EF90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194525" cy="15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Engineer for a Pharmaceutical Company</a:t>
            </a:r>
          </a:p>
          <a:p>
            <a:pPr defTabSz="540741"/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(2021.Jan – To Date)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0919EF8-5A39-4ED1-93AB-8C73562DE6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4943" y="1980320"/>
            <a:ext cx="1991343" cy="30919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-Extract, Transform and Load data from Azure SQL Data warehouse</a:t>
            </a: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Built reports with Power BI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-Refinement of raw data extracted from multiple sources for better analytical solutions.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3D5E3-A77E-4E8A-9295-914AE099CD72}"/>
              </a:ext>
            </a:extLst>
          </p:cNvPr>
          <p:cNvSpPr txBox="1"/>
          <p:nvPr/>
        </p:nvSpPr>
        <p:spPr>
          <a:xfrm>
            <a:off x="2830000" y="1029180"/>
            <a:ext cx="4695289" cy="4004490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-Using Azure Storage Explorer to prepare and configure data.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-Integrating, transforming, and consolidating data from various structured and unstructured data systems into structures that are suitable for building analytics solutions.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100" dirty="0"/>
              <a:t>-Ensures that data pipelines and data stores are high-performing, efficient, organized, and reliable, given a specific set of business requirements and constraints.</a:t>
            </a:r>
            <a:endParaRPr lang="en-GB" sz="1100" dirty="0"/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-Analyse &amp; refine data from different source for better understanding for BI Reports.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-Microsoft Azure BI experience in Development, Architecture, Data Quality, Client Analysis, Database design, Reporting and Presentation.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GB" sz="1100" dirty="0"/>
              <a:t>-</a:t>
            </a:r>
            <a:r>
              <a:rPr lang="en-US" sz="1100" dirty="0"/>
              <a:t>Experience of working in Data Analysis Expressions (DAX) in Tabular Models and Microsoft Azure Power BI.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100" dirty="0"/>
              <a:t>Strong analytical skills, proven ability to work well in a multi-disciplined team environment, and adept at learning new tools and processes with ease.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872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8700" y="2040441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BI Project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 and France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an Agile BI Project form Scratch to create and manage BI and analytics solutions that turn data into knowledge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588992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Translate business needs to technical specifications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Design, build and deploy BI solutions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Maintain and support data analytics platforms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Conduct unit testing and troubleshooting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Collaborate with teams to integrate systems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 and execute database queries and conduct analyses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Create visualizations and reports for requested projects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 and update technical documentation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Using Azure Data Factory to build pipeline for ETL of data to Azure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Azure Data Engineer 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86445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Agile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ETL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SSIS/ 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SQL/ SSMS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Factory/ Data Pipelines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AF934-DCB9-4F16-B426-437E621E20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309" y="455767"/>
            <a:ext cx="2194525" cy="129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Engineer for a Gas Company</a:t>
            </a:r>
          </a:p>
          <a:p>
            <a:pPr defTabSz="540741"/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(2020.April – 2020.August) </a:t>
            </a:r>
          </a:p>
          <a:p>
            <a:pPr defTabSz="540741"/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http://purl.org/dc/terms/"/>
    <ds:schemaRef ds:uri="http://www.w3.org/XML/1998/namespace"/>
    <ds:schemaRef ds:uri="http://purl.org/dc/elements/1.1/"/>
    <ds:schemaRef ds:uri="b3dd4919-ecf0-463b-8aec-56a20e344302"/>
    <ds:schemaRef ds:uri="http://schemas.microsoft.com/office/2006/documentManagement/types"/>
    <ds:schemaRef ds:uri="http://schemas.microsoft.com/office/2006/metadata/properties"/>
    <ds:schemaRef ds:uri="8fc5c721-6b4d-4b76-8da3-1a0d15e40fa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7BF45-A58C-4C77-9351-277161EE9D24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598</Words>
  <Application>Microsoft Office PowerPoint</Application>
  <PresentationFormat>Widescreen</PresentationFormat>
  <Paragraphs>137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(Body)</vt:lpstr>
      <vt:lpstr>Segoe UI Light</vt:lpstr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</cp:revision>
  <dcterms:created xsi:type="dcterms:W3CDTF">2017-10-09T12:57:56Z</dcterms:created>
  <dcterms:modified xsi:type="dcterms:W3CDTF">2021-05-27T06:45:50Z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