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6" r:id="rId4"/>
    <p:sldMasterId id="2147483887" r:id="rId5"/>
  </p:sldMasterIdLst>
  <p:notesMasterIdLst>
    <p:notesMasterId r:id="rId9"/>
  </p:notesMasterIdLst>
  <p:sldIdLst>
    <p:sldId id="282" r:id="rId6"/>
    <p:sldId id="286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26A2D-51D0-45A9-8EC2-370C1B93D119}" v="2" dt="2020-06-29T12:37:02.083"/>
    <p1510:client id="{581C9B1C-0CB5-41CD-8568-E05DF9F7DD0F}" v="5" dt="2020-06-26T12:57:52.530"/>
    <p1510:client id="{606D7903-35CE-4E48-A007-8C3DE7487A09}" v="44" dt="2020-06-26T13:00:38.103"/>
    <p1510:client id="{67879226-99FA-4563-9074-FCD140CE91BC}" v="27" dt="2020-02-28T11:12:30.793"/>
    <p1510:client id="{71073CBE-3521-492D-A81A-8B25DAB98AE4}" v="784" dt="2020-06-26T14:39:22.489"/>
    <p1510:client id="{849A887F-981E-4FE0-ACFE-0B7575217BE2}" v="1" dt="2020-02-28T11:18:48.401"/>
    <p1510:client id="{85A671CD-6BE0-4BB0-9ACA-C5337CFE445E}" v="1" dt="2021-09-02T12:25:41.596"/>
    <p1510:client id="{AFD5FAA2-B7DE-44BF-B498-3CE42AA10806}" v="1" dt="2020-06-17T10:27:58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B919AE-5A88-1645-9003-1B36BDFB2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7377E-9D82-6248-8835-BE701C707990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3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B091AA-C361-1E46-BE66-14AF9EB4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48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7D9CB-8214-7043-BEA7-F7C1322E2D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12" y="5856179"/>
            <a:ext cx="1667578" cy="61200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54744E5-8B1B-5C4B-8D0E-796B8CB45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C4007-F047-D540-8246-9C54E58DEF09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7A812C-99F3-554A-AA1B-83A491B70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2AEFD3B-978E-2448-A715-DE07A931C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2813" y="866775"/>
            <a:ext cx="2208213" cy="855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A9EDC95-402C-8144-A6AD-D6A8DF0CA9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22813" y="2066183"/>
            <a:ext cx="7444990" cy="3789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project artwork</a:t>
            </a:r>
          </a:p>
        </p:txBody>
      </p:sp>
    </p:spTree>
    <p:extLst>
      <p:ext uri="{BB962C8B-B14F-4D97-AF65-F5344CB8AC3E}">
        <p14:creationId xmlns:p14="http://schemas.microsoft.com/office/powerpoint/2010/main" val="2723185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ti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6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l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488" y="231685"/>
            <a:ext cx="2006327" cy="736321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7EB619E-AD43-764F-A625-115144F3F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D45A-AAAD-3A4C-B1C2-77043F9A08A6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111C76-0E28-5549-BD29-5A58C876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78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0" r:id="rId2"/>
    <p:sldLayoutId id="2147483898" r:id="rId3"/>
    <p:sldLayoutId id="2147483899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93E9AD-2EF8-4B23-BA06-BCAD4313DA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251569" y="2649992"/>
            <a:ext cx="2217405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Prenom</a:t>
            </a:r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NOM</a:t>
            </a: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309909" y="4384386"/>
            <a:ext cx="1976091" cy="230269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 anchor="t"/>
          <a:lstStyle/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Computer Science graduate with 7+ years of experience in application development with various technologies.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love solving problems by playing around with new technologies and help the achieve better User experience.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888015" y="1149068"/>
            <a:ext cx="2113349" cy="335625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Functional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Project Management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Team lead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Onshore / Offshore Coordination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Agile / Design Thinking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UX / UI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Coaching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Data warehousing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Industries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Textiles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Energy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r>
              <a:rPr lang="en-GB" sz="1100" dirty="0">
                <a:cs typeface="Segoe UI Light" panose="020B0502040204020203" pitchFamily="34" charset="0"/>
              </a:rPr>
              <a:t>Certifications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AZ-900</a:t>
            </a: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EDEBB-6547-43D1-B3FC-43681FA1A4A3}"/>
              </a:ext>
            </a:extLst>
          </p:cNvPr>
          <p:cNvSpPr/>
          <p:nvPr/>
        </p:nvSpPr>
        <p:spPr>
          <a:xfrm>
            <a:off x="250859" y="4067942"/>
            <a:ext cx="2184840" cy="3154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9705" indent="-179705">
              <a:defRPr/>
            </a:pPr>
            <a:r>
              <a:rPr lang="en-US" sz="1400" b="1" dirty="0">
                <a:solidFill>
                  <a:schemeClr val="bg1"/>
                </a:solidFill>
                <a:latin typeface="Segoe UI Light"/>
                <a:cs typeface="Segoe UI Light"/>
              </a:rPr>
              <a:t>Professional background</a:t>
            </a:r>
            <a:endParaRPr lang="en-US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62530-03A0-416E-9871-7D49580F0F4D}"/>
              </a:ext>
            </a:extLst>
          </p:cNvPr>
          <p:cNvSpPr/>
          <p:nvPr/>
        </p:nvSpPr>
        <p:spPr>
          <a:xfrm>
            <a:off x="7805695" y="808223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2957930" y="1246891"/>
            <a:ext cx="4221251" cy="1783561"/>
          </a:xfrm>
          <a:prstGeom prst="rect">
            <a:avLst/>
          </a:prstGeom>
          <a:noFill/>
        </p:spPr>
        <p:txBody>
          <a:bodyPr wrap="square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 panose="020B0502040204020203" pitchFamily="34" charset="0"/>
              </a:rPr>
              <a:t>Data Engineer</a:t>
            </a:r>
            <a:r>
              <a:rPr lang="en-US" sz="1300" dirty="0">
                <a:cs typeface="Segoe UI Light" panose="020B0502040204020203" pitchFamily="34" charset="0"/>
              </a:rPr>
              <a:t>( Jan 2020 - Present)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/>
              </a:rPr>
              <a:t>Database development using ELT approach using the Azure environment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300" b="1" dirty="0">
              <a:cs typeface="Segoe UI Light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/>
              </a:rPr>
              <a:t>Software Developer </a:t>
            </a:r>
            <a:r>
              <a:rPr lang="en-US" sz="1100" i="1" dirty="0">
                <a:cs typeface="Segoe UI Light"/>
              </a:rPr>
              <a:t>(Jun 2013 – Oct 2019)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cs typeface="Segoe UI Light"/>
              </a:rPr>
              <a:t>Rapid Application Development using a low-code workplace innovation platform</a:t>
            </a:r>
            <a:endParaRPr lang="en-US" sz="1300" dirty="0">
              <a:cs typeface="Segoe UI Light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AF5D2-CB47-4855-9417-092E143CA817}"/>
              </a:ext>
            </a:extLst>
          </p:cNvPr>
          <p:cNvSpPr/>
          <p:nvPr/>
        </p:nvSpPr>
        <p:spPr>
          <a:xfrm>
            <a:off x="3546838" y="829508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Experience</a:t>
            </a:r>
            <a:r>
              <a:rPr lang="en-US" sz="14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50859" y="3427297"/>
            <a:ext cx="224207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Development Senior Analyst</a:t>
            </a:r>
            <a:b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5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Ebène</a:t>
            </a: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Mauritius.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A4BC0-DC08-1045-BB56-10A2344F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920" y="728000"/>
            <a:ext cx="609600" cy="609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B1DDC4-3E8C-0241-9A15-04BFB2682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931" y="808223"/>
            <a:ext cx="552805" cy="4491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AF5BEF0-F9AC-8349-94C2-A10F675E6CE7}"/>
              </a:ext>
            </a:extLst>
          </p:cNvPr>
          <p:cNvSpPr/>
          <p:nvPr/>
        </p:nvSpPr>
        <p:spPr>
          <a:xfrm>
            <a:off x="3587962" y="3459556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Education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485383-71F4-024A-9E1A-1276AECDA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1316" y="3477309"/>
            <a:ext cx="572770" cy="6534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FDDC93F-1B5E-5249-B541-0973462AE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581" y="3763714"/>
            <a:ext cx="3565805" cy="245674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r>
              <a:rPr lang="en-US" sz="1300" dirty="0">
                <a:cs typeface="Segoe UI Light"/>
              </a:rPr>
              <a:t>BSc(Hons) Computer Science</a:t>
            </a:r>
            <a:endParaRPr lang="en-US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00" dirty="0">
                <a:cs typeface="Segoe UI Light"/>
              </a:rPr>
              <a:t>University of Mauritius, 2013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US" sz="10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300" dirty="0">
                <a:cs typeface="Segoe UI Light" panose="020B0502040204020203" pitchFamily="34" charset="0"/>
              </a:rPr>
              <a:t>Skills in Leadership 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00" dirty="0">
                <a:cs typeface="Segoe UI Light" panose="020B0502040204020203" pitchFamily="34" charset="0"/>
              </a:rPr>
              <a:t>Dale Carnegie Institute-Sept 2019</a:t>
            </a: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5FE5AE24-DC73-9448-8DAE-C570302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65" y="1149068"/>
            <a:ext cx="1807096" cy="470404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Technical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Web (HTML/CSS/JS)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DevOps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Data Factory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GIT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SQL(SSMS)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Data Model(VS)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Power BI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Claris(FileMaker)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1BE9D-1315-D74F-BE5A-FDDB4D678218}"/>
              </a:ext>
            </a:extLst>
          </p:cNvPr>
          <p:cNvSpPr/>
          <p:nvPr/>
        </p:nvSpPr>
        <p:spPr>
          <a:xfrm>
            <a:off x="250860" y="3090835"/>
            <a:ext cx="1247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Data Engineer</a:t>
            </a:r>
          </a:p>
        </p:txBody>
      </p:sp>
      <p:pic>
        <p:nvPicPr>
          <p:cNvPr id="19" name="Picture 18">
            <a:hlinkClick r:id="" action="ppaction://noaction"/>
            <a:extLst>
              <a:ext uri="{FF2B5EF4-FFF2-40B4-BE49-F238E27FC236}">
                <a16:creationId xmlns:a16="http://schemas.microsoft.com/office/drawing/2014/main" id="{9BCA1228-BDA1-4CD4-A358-39E10D2EAB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7930" y="5029957"/>
            <a:ext cx="688782" cy="6887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4EC811-E388-4D0D-8373-1E2E5D15E27E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1306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933412A-5DF3-A341-902B-992A4C949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984" y="4178460"/>
            <a:ext cx="586582" cy="586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Experience</a:t>
            </a:r>
            <a:endParaRPr lang="en-US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570C6-F630-9D4B-B5BA-5E8BFCFCE3C8}"/>
              </a:ext>
            </a:extLst>
          </p:cNvPr>
          <p:cNvSpPr txBox="1"/>
          <p:nvPr/>
        </p:nvSpPr>
        <p:spPr>
          <a:xfrm>
            <a:off x="3148157" y="766168"/>
            <a:ext cx="3893253" cy="4193773"/>
          </a:xfrm>
          <a:prstGeom prst="rect">
            <a:avLst/>
          </a:prstGeom>
          <a:noFill/>
        </p:spPr>
        <p:txBody>
          <a:bodyPr wrap="square" tIns="46800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AU" sz="1100" dirty="0"/>
              <a:t>I am responsible for the following project activities: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Collaborating with the stakeholders to fully understand the requirements and making sure that the features fulfill the business needs.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Working with the different teams (functional and technical) to come up with the proper approach to tackle various design and implementation problems.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Enforcing the Agile principles though SCRUM methodology(daily meetings across , sprint planning ,sprint backlog follow-ups).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Regular demos to the business for the features implemented.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,Sans-Serif" panose="020B0604020202020204" pitchFamily="34" charset="0"/>
              <a:buChar char="•"/>
              <a:defRPr/>
            </a:pPr>
            <a:r>
              <a:rPr lang="en-US" sz="1100" dirty="0">
                <a:ea typeface="+mn-lt"/>
                <a:cs typeface="+mn-lt"/>
              </a:rPr>
              <a:t>Currently working with the team to deliver several modules for the business to use for reporting and analysis.</a:t>
            </a:r>
            <a:endParaRPr lang="en-US" dirty="0">
              <a:ea typeface="+mn-lt"/>
              <a:cs typeface="+mn-lt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,Sans-Serif" panose="020B0604020202020204" pitchFamily="34" charset="0"/>
              <a:buChar char="•"/>
              <a:defRPr/>
            </a:pPr>
            <a:r>
              <a:rPr lang="en-US" sz="1100" dirty="0">
                <a:ea typeface="+mn-lt"/>
                <a:cs typeface="+mn-lt"/>
              </a:rPr>
              <a:t>Coach new joiners and help them integrate the team through pair programming and providing support to any project members on technical issues.</a:t>
            </a:r>
            <a:endParaRPr lang="en-US" dirty="0">
              <a:cs typeface="Segoe U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2" y="442047"/>
            <a:ext cx="38966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Data Engineer</a:t>
            </a:r>
            <a:endParaRPr lang="en-US" sz="14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D31B24-B567-9245-8842-597C403E98B5}"/>
              </a:ext>
            </a:extLst>
          </p:cNvPr>
          <p:cNvSpPr/>
          <p:nvPr/>
        </p:nvSpPr>
        <p:spPr>
          <a:xfrm>
            <a:off x="7796288" y="457182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Skills &amp; Technologies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6DA1D-6259-F348-90B1-A3C698D0AA9E}"/>
              </a:ext>
            </a:extLst>
          </p:cNvPr>
          <p:cNvSpPr txBox="1"/>
          <p:nvPr/>
        </p:nvSpPr>
        <p:spPr>
          <a:xfrm>
            <a:off x="7796288" y="858187"/>
            <a:ext cx="3161340" cy="3992371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latin typeface="+mj-lt"/>
                <a:cs typeface="Segoe UI Light" panose="020B0502040204020203" pitchFamily="34" charset="0"/>
              </a:rPr>
              <a:t>Skills</a:t>
            </a:r>
            <a:br>
              <a:rPr lang="en-US" sz="1000" dirty="0">
                <a:latin typeface="+mj-lt"/>
                <a:cs typeface="Segoe UI Light" panose="020B0502040204020203" pitchFamily="34" charset="0"/>
              </a:rPr>
            </a:br>
            <a:endParaRPr lang="en-US" sz="1000" dirty="0">
              <a:latin typeface="+mj-lt"/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Teamwork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Client facing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Analysis &amp; solutions design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Scrum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Problem Solving</a:t>
            </a:r>
            <a:endParaRPr lang="en-AU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 panose="020B0502040204020203" pitchFamily="34" charset="0"/>
              </a:rPr>
              <a:t>Technical</a:t>
            </a:r>
            <a:br>
              <a:rPr lang="en-US" sz="1000" dirty="0">
                <a:cs typeface="Segoe UI Light" panose="020B0502040204020203" pitchFamily="34" charset="0"/>
              </a:rPr>
            </a:br>
            <a:endParaRPr lang="en-US" sz="1000" dirty="0"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Azure DevOps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Azure Data Factory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SQL Server Management Studio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Visual Studio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Git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Power BI</a:t>
            </a:r>
            <a:br>
              <a:rPr lang="en-US" sz="1100" dirty="0">
                <a:cs typeface="Segoe UI Light" panose="020B0502040204020203" pitchFamily="34" charset="0"/>
              </a:rPr>
            </a:br>
            <a:endParaRPr lang="en-US" sz="1100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171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Past Experience</a:t>
            </a:r>
            <a:endParaRPr lang="en-US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1" y="442047"/>
            <a:ext cx="7652598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Software Developer ABCD - Pointe aux Sables Jun 2013 – Oct 2019</a:t>
            </a:r>
            <a:endParaRPr lang="fr-FR" sz="1500" dirty="0"/>
          </a:p>
          <a:p>
            <a:endParaRPr lang="fr-F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Brainstorm with management, IT and development teams to prioritize needs, resolve conflicts, develop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content criteria, or choose solutions.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Analyze requirements to determine scope and limitations such as time-frames.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UX and UI focused design and optimization.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Design, development, debugging, maintenance and optimization of relational databases (by coordinating a project group or alone).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Database server administration, performance analysis and optimization.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Implementation of web add-ons to database systems.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Develop methods for integrating different products so they work properly together to with specific needs (e.g. ODBC connections, data API).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Innovation driven technique research and implementations.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Approve, schedule, plan, and supervise the installation and testing of new products and improvements to computer systems such as the installation of new databases.</a:t>
            </a:r>
          </a:p>
          <a:p>
            <a:endParaRPr lang="en-US" sz="10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  <a:p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EFG Technology Group - </a:t>
            </a:r>
            <a:r>
              <a:rPr lang="en-US" sz="1500" dirty="0" err="1">
                <a:solidFill>
                  <a:srgbClr val="FF5800"/>
                </a:solidFill>
                <a:cs typeface="Segoe UI Light" panose="020B0502040204020203" pitchFamily="34" charset="0"/>
              </a:rPr>
              <a:t>Vacoas</a:t>
            </a:r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-Phoenix May 2012 – Jul 2012</a:t>
            </a:r>
          </a:p>
          <a:p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Optimized daily data entry by generating a semi-automated Financial analysis report and MS Excel charts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the top-level company executives.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Contributed to the optimization of an internally developed prototype invoicing system through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Performed the tasks of a Back Office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Developed MS Access database for Back Office.</a:t>
            </a:r>
            <a:endParaRPr lang="en-US" sz="1000" i="1" dirty="0">
              <a:solidFill>
                <a:srgbClr val="FF5800"/>
              </a:solidFill>
              <a:cs typeface="Segoe UI Light" panose="020B0502040204020203" pitchFamily="34" charset="0"/>
            </a:endParaRPr>
          </a:p>
          <a:p>
            <a:endParaRPr lang="en-US" sz="1500" dirty="0">
              <a:solidFill>
                <a:srgbClr val="FF5800"/>
              </a:solidFill>
              <a:cs typeface="Segoe UI Light" panose="020B0502040204020203" pitchFamily="34" charset="0"/>
            </a:endParaRPr>
          </a:p>
          <a:p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Data Entry Operator XYZ - Ebene Dec 2009 – Aug 2010</a:t>
            </a:r>
            <a:endParaRPr lang="fr-FR" sz="1500" dirty="0"/>
          </a:p>
          <a:p>
            <a:endParaRPr lang="fr-F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Read source documents such as canceled checks, sales reports, or bills, and entered data in specific data fields for subsequent entry, using keyboards or scanners.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Compiled, sorted and verified the accuracy of data before entry.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Compared data with source documents, or re-entered data in verification format to detect errors.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16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 Glow CV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A934E02-13D2-4340-AD6C-D7C915515A4F}" vid="{90098241-A2E4-4E0E-9C7D-2E4DFBC70C11}"/>
    </a:ext>
  </a:extLst>
</a:theme>
</file>

<file path=ppt/theme/theme2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Luminous PPT Template July 2017" id="{1806C2A6-92DC-441D-9A35-B64D61915EF8}" vid="{F16F3D47-D298-4510-9C0C-E146294E6C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F05D9B553349878D4C1217F52B0D" ma:contentTypeVersion="8" ma:contentTypeDescription="Create a new document." ma:contentTypeScope="" ma:versionID="3417a1c83b60b1227499f3c7dbe1e71e">
  <xsd:schema xmlns:xsd="http://www.w3.org/2001/XMLSchema" xmlns:xs="http://www.w3.org/2001/XMLSchema" xmlns:p="http://schemas.microsoft.com/office/2006/metadata/properties" xmlns:ns2="d11a5b08-3f9c-40aa-8989-1a2fbce24207" xmlns:ns3="6d19d7d0-f5c6-4609-bb3b-6a5c69126ccf" targetNamespace="http://schemas.microsoft.com/office/2006/metadata/properties" ma:root="true" ma:fieldsID="48945f3811b2b58b67bc1a9214d8161b" ns2:_="" ns3:_="">
    <xsd:import namespace="d11a5b08-3f9c-40aa-8989-1a2fbce24207"/>
    <xsd:import namespace="6d19d7d0-f5c6-4609-bb3b-6a5c69126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5b08-3f9c-40aa-8989-1a2fbce24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9d7d0-f5c6-4609-bb3b-6a5c69126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785F8F-3898-474C-ACD3-4B4D041FF08C}">
  <ds:schemaRefs>
    <ds:schemaRef ds:uri="1452406c-c837-4df0-a646-f25d092072f4"/>
    <ds:schemaRef ds:uri="73a69ad1-ec9e-4667-b626-b0baffd3f72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C1C85CD-5C90-4A5C-B31E-621426B39CA7}"/>
</file>

<file path=customXml/itemProps3.xml><?xml version="1.0" encoding="utf-8"?>
<ds:datastoreItem xmlns:ds="http://schemas.openxmlformats.org/officeDocument/2006/customXml" ds:itemID="{ACBA8642-5470-4394-B093-5129DAF203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Avanade Luminous PPT Template July 2017</Template>
  <TotalTime>0</TotalTime>
  <Words>612</Words>
  <Application>Microsoft Office PowerPoint</Application>
  <PresentationFormat>Widescreen</PresentationFormat>
  <Paragraphs>112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Avanade Glow CV</vt:lpstr>
      <vt:lpstr>Title Slides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Marketing; template</cp:keywords>
  <dc:description/>
  <cp:revision>2</cp:revision>
  <dcterms:created xsi:type="dcterms:W3CDTF">2017-10-09T12:57:56Z</dcterms:created>
  <dcterms:modified xsi:type="dcterms:W3CDTF">2021-09-02T12:25:41Z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0x0101008DA9F05D9B553349878D4C1217F52B0D</vt:lpwstr>
  </property>
  <property fmtid="{D5CDD505-2E9C-101B-9397-08002B2CF9AE}" pid="3" name="TaxKeyword">
    <vt:lpwstr>3952;#Marketing|a8db7f1f-4e10-4541-bdd0-a3869d2e889d;#1248;#template|13534e7b-c5b9-41af-80a6-052a997c4030</vt:lpwstr>
  </property>
  <property fmtid="{D5CDD505-2E9C-101B-9397-08002B2CF9AE}" pid="4" name="K_A_Industry">
    <vt:lpwstr/>
  </property>
  <property fmtid="{D5CDD505-2E9C-101B-9397-08002B2CF9AE}" pid="5" name="K_A_DocumentAcceptableUse">
    <vt:lpwstr>5463;#No Restrictions|28bfd3f8-777c-479a-9570-fd6993dcebc7</vt:lpwstr>
  </property>
  <property fmtid="{D5CDD505-2E9C-101B-9397-08002B2CF9AE}" pid="6" name="K_A_Operating Group">
    <vt:lpwstr/>
  </property>
  <property fmtid="{D5CDD505-2E9C-101B-9397-08002B2CF9AE}" pid="7" name="K_A_Talent Community">
    <vt:lpwstr>5591;#Marketing|7c03d3a9-99ae-455b-8aec-66df06c319eb</vt:lpwstr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Sub_Offerings">
    <vt:lpwstr/>
  </property>
  <property fmtid="{D5CDD505-2E9C-101B-9397-08002B2CF9AE}" pid="13" name="K_A_AMP_BusinessFunction">
    <vt:lpwstr/>
  </property>
  <property fmtid="{D5CDD505-2E9C-101B-9397-08002B2CF9AE}" pid="14" name="bb61b19362a04c4dabb125d63e0bde14">
    <vt:lpwstr/>
  </property>
  <property fmtid="{D5CDD505-2E9C-101B-9397-08002B2CF9AE}" pid="15" name="i1b72d3e0121427caf4dcfceb8b8a873">
    <vt:lpwstr/>
  </property>
  <property fmtid="{D5CDD505-2E9C-101B-9397-08002B2CF9AE}" pid="16" name="_docset_NoMedatataSyncRequired">
    <vt:lpwstr>False</vt:lpwstr>
  </property>
</Properties>
</file>