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8"/>
  </p:notesMasterIdLst>
  <p:sldIdLst>
    <p:sldId id="28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5D5A5-50FC-49C0-9782-5C9B56E77FA8}" v="24" dt="2022-01-12T09:59:32.983"/>
    <p1510:client id="{480ACB55-F463-43EE-80C4-38C65CD8D944}" v="3" dt="2021-03-30T05:08:23.742"/>
    <p1510:client id="{8776590E-C7F9-4D0F-995C-FE5B65F7BA4D}" v="17" dt="2021-05-04T05:41:41.705"/>
    <p1510:client id="{A911D31B-B407-4990-A53C-0065BB15EC6F}" v="9" dt="2021-03-29T11:18:07.925"/>
    <p1510:client id="{C3411577-E4EF-46DC-B9F4-58C519D5748C}" v="10" dt="2021-05-04T05:48:50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Shaima Earally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Systems graduate with 1+ year of experience in application development with various technologies.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Analytics is my passion and I love playing around with new technologies.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am very versatile in the roles I can take up having had an experience in different phase of the software development life cycle.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Onshore / Offshore Coordination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/ 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Automation Testing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Insurance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Finance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Energy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48475" y="3953964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377608"/>
            <a:ext cx="4221251" cy="819515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Azure Data Engineer </a:t>
            </a:r>
            <a:r>
              <a:rPr lang="en-US" sz="1100" i="1" dirty="0">
                <a:cs typeface="Segoe UI Light"/>
              </a:rPr>
              <a:t>(Apr 2020 – To Date)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Azure data Engineer in a distributed SCRUM Team 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91726" y="2847188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317" y="2808828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763" y="3138407"/>
            <a:ext cx="3735832" cy="230268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Information Systems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Mauritius, 2019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Data &amp; Analytics(Infosys Stream Training Mysore)</a:t>
            </a:r>
            <a:endParaRPr lang="en-US" sz="10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Mysore Infosys Campus, 2019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Aft>
                <a:spcPts val="400"/>
              </a:spcAft>
              <a:buFont typeface="Arial"/>
              <a:buChar char="•"/>
              <a:defRPr/>
            </a:pPr>
            <a:r>
              <a:rPr lang="en-US" sz="1000" dirty="0">
                <a:cs typeface="Segoe UI Light"/>
              </a:rPr>
              <a:t>AZ 900 (Azure Fundamentals)</a:t>
            </a: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Aft>
                <a:spcPts val="400"/>
              </a:spcAft>
              <a:buFont typeface="Arial"/>
              <a:buChar char="•"/>
              <a:defRPr/>
            </a:pPr>
            <a:r>
              <a:rPr lang="en-US" sz="1000" dirty="0">
                <a:cs typeface="Segoe UI Light"/>
              </a:rPr>
              <a:t>DP 900 (Azure Data Fundamentals)</a:t>
            </a: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Synapse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SSAS (Cube)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 Reporting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DAX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Tosca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Node.js / MongoDB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HBase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Apache Hive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Apache Pig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Web (HTML5/CSS3/JS)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549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Software Engineer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A59DB7DB-469B-43CA-8D11-45DCD05427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/>
          <a:srcRect l="5594" t="6535" r="13345" b="17090"/>
          <a:stretch/>
        </p:blipFill>
        <p:spPr>
          <a:xfrm>
            <a:off x="248475" y="829508"/>
            <a:ext cx="1805330" cy="1757206"/>
          </a:xfrm>
        </p:spPr>
      </p:pic>
      <p:pic>
        <p:nvPicPr>
          <p:cNvPr id="20" name="Picture 19">
            <a:hlinkClick r:id="" action="ppaction://noaction"/>
            <a:extLst>
              <a:ext uri="{FF2B5EF4-FFF2-40B4-BE49-F238E27FC236}">
                <a16:creationId xmlns:a16="http://schemas.microsoft.com/office/drawing/2014/main" id="{36B8F247-EF2C-451E-92AC-73A9282CD3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30" y="4383413"/>
            <a:ext cx="688782" cy="6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858187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 project in distributed agile mode 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 in Mauritius &amp; France.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and implement the management, monitoring, security, and privacy of data warehouses using the full stack of Azure data services to satisfy business needs. </a:t>
            </a: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4712" y="765212"/>
            <a:ext cx="3893253" cy="5030156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Collaborating with the stakeholders to fully understand the requirements and making sure that the features fulfill the business needs.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database objects and maintain referential integrity </a:t>
            </a:r>
            <a:br>
              <a:rPr lang="en-US" sz="1100" dirty="0"/>
            </a:b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Configure, deploy and maintain database </a:t>
            </a:r>
            <a:br>
              <a:rPr lang="en-US" sz="1100" dirty="0"/>
            </a:b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Participate in development and maintenance of Data warehouses </a:t>
            </a:r>
            <a:br>
              <a:rPr lang="en-US" sz="1100" dirty="0"/>
            </a:b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Design, develop and deploy SSAS packages 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Working with the different teams (functional and technical) to come up with the proper approach to tackle various design and implementation problems.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Enforcing the Agile principles though SCRUM methodology(daily meetings across , sprint planning ,sprint backlog follow-ups).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Currently working with the team to deliver several modules for the business to use for reporting and analysis.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the stakeholders for the features implemented after each sprints on Power BI.</a:t>
            </a:r>
            <a:endParaRPr lang="en-US" sz="1100" dirty="0"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i="1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Azure Data Engineer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4977256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Data Factory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Synapse (SQL Server Management Studio)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Visual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 Reporting &amp; DAX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785F8F-3898-474C-ACD3-4B4D041FF08C}">
  <ds:schemaRefs>
    <ds:schemaRef ds:uri="855a16d0-abdb-4658-8dfb-57f4a22c0f29"/>
    <ds:schemaRef ds:uri="e9514cd7-eed9-4722-84fb-1e96eeacce57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38F5EC0-9EB4-47AC-BA1C-FFB108A68B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387</Words>
  <Application>Microsoft Office PowerPoint</Application>
  <PresentationFormat>Widescreen</PresentationFormat>
  <Paragraphs>89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Avanade Glow CV</vt:lpstr>
      <vt:lpstr>Title Slides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15</cp:revision>
  <dcterms:created xsi:type="dcterms:W3CDTF">2017-10-09T12:57:56Z</dcterms:created>
  <dcterms:modified xsi:type="dcterms:W3CDTF">2022-01-12T09:59:38Z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