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10"/>
  </p:notesMasterIdLst>
  <p:sldIdLst>
    <p:sldId id="282" r:id="rId6"/>
    <p:sldId id="286" r:id="rId7"/>
    <p:sldId id="288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6C809-FC55-4AE0-90A2-0D4D0CC6D257}" v="3" dt="2022-01-25T08:18:55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g"/><Relationship Id="rId7" Type="http://schemas.openxmlformats.org/officeDocument/2006/relationships/hyperlink" Target="https://www.credly.com/badges/11d788be-c10b-4aac-a712-133d714ad358/public_u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dly.com/badges/2bc15247-a403-40c9-8baa-6a03872ca3c1/public_url" TargetMode="External"/><Relationship Id="rId5" Type="http://schemas.openxmlformats.org/officeDocument/2006/relationships/hyperlink" Target="https://www.credly.com/badges/5c30b459-c67f-4476-b9fc-82ec7debe13c/public_url" TargetMode="External"/><Relationship Id="rId10" Type="http://schemas.openxmlformats.org/officeDocument/2006/relationships/image" Target="../media/image7.emf"/><Relationship Id="rId4" Type="http://schemas.openxmlformats.org/officeDocument/2006/relationships/hyperlink" Target="https://www.credly.com/badges/fa0e4770-fe45-452b-a5b3-ebdf0aa48970/public_url" TargetMode="External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3CFD0CE-2B87-48A7-9FD5-89BF2F812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Sharat NUNDOO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3413"/>
            <a:ext cx="1976091" cy="23036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developer with over 6 years of experience. </a:t>
            </a: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Throughout the years spent in the industry my desire to learn keeps on growing and I always enjoy discovering new technologies. I have spent the last 3 years working with big data and cloud computing and aspire to specialize in this field. I have been exposed to the Agile and DevOps culture. I love working with data and enjoy solving data related problems and engineering data solutions.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911034" y="1170353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Application Development and Programming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Coaching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Cloud Computing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endParaRPr lang="en-GB" sz="13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Pharmaceutical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 err="1">
                <a:cs typeface="Segoe UI Light" panose="020B0502040204020203" pitchFamily="34" charset="0"/>
              </a:rPr>
              <a:t>Defence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Certifications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  <a:hlinkClick r:id="rId4"/>
              </a:rPr>
              <a:t>AZ-900 Azure Fundamentals</a:t>
            </a: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  <a:hlinkClick r:id="rId5"/>
              </a:rPr>
              <a:t>DP-900 Azure Data Fundamentals</a:t>
            </a: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  <a:hlinkClick r:id="rId6"/>
              </a:rPr>
              <a:t>AWS Certified Cloud Practitioner</a:t>
            </a: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  <a:hlinkClick r:id="rId7"/>
              </a:rPr>
              <a:t>Splunk Core Certified Power User</a:t>
            </a: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28714" y="82950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5242970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 </a:t>
            </a:r>
            <a:r>
              <a:rPr lang="en-US" sz="1100" i="1" dirty="0">
                <a:cs typeface="Segoe UI Light"/>
              </a:rPr>
              <a:t>(June 2021 –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Develop SSIS pipelines for a data warehousing and BI project.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Work on SQL server data base for views creation and stored procedures.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Work on SSAS cube and Power BI dashboards  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Splunk/Python Technical Lead </a:t>
            </a:r>
            <a:r>
              <a:rPr lang="en-US" sz="1100" i="1" dirty="0">
                <a:cs typeface="Segoe UI Light"/>
              </a:rPr>
              <a:t>(Jan 2019 – May 2021)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Splunk app design and development for data collection using python and KPI based alerting for cloud infrastructure monitoring.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Worked on a compliance checker app for a client’s Azure deployments.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Application Developer </a:t>
            </a:r>
            <a:r>
              <a:rPr lang="en-US" sz="1100" i="1" dirty="0">
                <a:cs typeface="Segoe UI Light"/>
              </a:rPr>
              <a:t>(Jan 2018 – Dec 2018)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Analyze and design automation solutions (using mainly Python) based on different requirements and deploy assets on Linux based AWS EC2 servers.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Innovation Developer </a:t>
            </a:r>
            <a:r>
              <a:rPr lang="en-US" sz="1100" i="1" dirty="0">
                <a:cs typeface="Segoe UI Light"/>
              </a:rPr>
              <a:t>(Jan 2017 – Dec 2017)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Analyze, design and implement innovative automated solutions for a project team to eliminate recurring and time-consuming tasks.</a:t>
            </a:r>
            <a:endParaRPr lang="en-US" sz="11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Oracle SQL/PLSQL Developer </a:t>
            </a:r>
            <a:r>
              <a:rPr lang="en-US" sz="1100" i="1" dirty="0">
                <a:cs typeface="Segoe UI Light"/>
              </a:rPr>
              <a:t>(Mar 2015 – Dec 2016)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Worked on several PLSQL packages implementing business logic for transfer price calculations for a client from the pharmaceutical industry. 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939" y="749285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787439" y="516095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9181" y="5195568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951" y="5436709"/>
            <a:ext cx="3565805" cy="20893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Computer Science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2014</a:t>
            </a: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384" y="1170353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Python Scripting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Python OOP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AWS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Fundamentals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Oracle SQL/PLSQL (Oracle 12c)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Splunk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Linux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660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2295946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0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Analyze and design data collection and transformation pipelines. </a:t>
            </a:r>
            <a:endParaRPr lang="en-US" sz="10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Implement SSIS pipelines for data transformation and loading from a data lake into an SQL server data warehouse.</a:t>
            </a:r>
            <a:endParaRPr lang="en-US" sz="10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"/>
              </a:rPr>
              <a:t>Implement measures on SSAS cube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"/>
              </a:rPr>
              <a:t>Create Power BI dashboards to meet client requirements.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000" dirty="0">
                <a:ea typeface="+mn-lt"/>
                <a:cs typeface="+mn-lt"/>
              </a:rPr>
              <a:t>Coach new joiners and help them integrate the team and be autonomous in the different tasks assigned to them.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8156" y="442047"/>
            <a:ext cx="3893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74435"/>
            <a:ext cx="3161340" cy="568514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0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0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0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Problem Solving</a:t>
            </a: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Python Scripting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Python Object Oriented Programming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Data workflow designs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Splunk 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SSIS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SQL server database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Power BI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AWS Cloud infrastructure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AWS Boto3 (Python SDK)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Web Technologies (HTML/CSS/JS)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Java Programming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Linux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Azure Fundamentals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Splunk/Python Technical lead – Jan 2019 – May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Analyze and design data collection and storage mechanisms using API calls to cloud service providers for a cloud deployment monitoring asset.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Algorithm design and performance related optimization for the collection of massive data volumes from a major cloud service provider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cs typeface="Segoe UI"/>
              </a:rPr>
              <a:t>Design and implement applications which will be fully operational in clustered or standalone Splunk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cs typeface="Segoe UI"/>
              </a:rPr>
              <a:t>Work with the team using the Agile methodology and apply Agile development principles with sprint planning, scrum, releases/delivery at regular sprints, sprint demos and sprint retros.</a:t>
            </a:r>
            <a:r>
              <a:rPr lang="en-US" sz="1000" dirty="0">
                <a:ea typeface="+mn-lt"/>
                <a:cs typeface="+mn-lt"/>
              </a:rPr>
              <a:t> Ensure that proper documentation is provided following each app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Coach new joiners and help them integrate the team and be autonomous in the different tasks assigned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Provide technical support to deployment teams which will be tasked to deploy any developed application to client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Gather requirements from the different stakeholders, create product backlogs and produce solutions’ designs and appropriate estimates for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Use Object Oriented approaches for software development while modeling business requirements to objects and classes.</a:t>
            </a: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Application Developer – Jan 2018 – Dec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Used Splunk as a data analytics platform to provide insights via dashboards , reports and alerts to different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Designed and implemented solutions to automate different tasks on different project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Massive exposure to Splunk big data analytics platform, Linux servers and application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Exposure to microservices architecture and DevOps, virtualization dan containerization using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Used Elasticsearch</a:t>
            </a:r>
            <a:endParaRPr lang="fr-FR" sz="1000" dirty="0"/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Innovation Developer - Jan 2017 – Dec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Worked as a Java developer for an application to be used for internal time tracking and reporting.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Worked on a relational data base design on MySQL for the time tracking database following the star schema.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Implemented a scheduler to send automatic notifications to different team members for time reporting.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Implemented Support Team KPI dashboards to track performance and automate reporting tasks on Splunk.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Created dashboards to be used for ticket analysis to find patterns and trends for root cause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Follow a training on MicroStrategy BI tool.</a:t>
            </a:r>
            <a:endParaRPr lang="en-US" sz="1500" dirty="0"/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65380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Oracle SQL/PLSQL Developer - Mar 2015 – Dec 2016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Worked on an application used for the calculation of transfer prices of pharmaceutical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Creation of views and PLSQL packages for transfer price calculation with respect to various business rules.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Implemented an ETL package using PLSQL for processing and loading of data from flat files into the transactional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Good understanding of the business logic was required in order to provide adequate support to end users as a developer having both technical and functional knowledge on the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whole development process followed an agile model with regular sprints, scrum, planning, deliveries, sprint demos and sprint retrospective meetings.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Participated in the data model design for the application (Entity relationship diagram) which followed a star schema separating business process (transactional) data and descriptive attributes for fact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Was tasked to convert Oracle Warehouse Builder mappings to PLSQL packages which had the responsibility of performing ETL operations from flat files to the transactional databases.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CBF3B2-462C-4E54-BF7E-EA3B1E9C5026}"/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1020</Words>
  <Application>Microsoft Office PowerPoint</Application>
  <PresentationFormat>Widescreen</PresentationFormat>
  <Paragraphs>132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Arial,Sans-Serif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1</cp:revision>
  <dcterms:created xsi:type="dcterms:W3CDTF">2017-10-09T12:57:56Z</dcterms:created>
  <dcterms:modified xsi:type="dcterms:W3CDTF">2022-01-25T08:20:27Z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