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7"/>
  </p:notesMasterIdLst>
  <p:sldIdLst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BF3BB-7C01-46B1-8EF7-9D5ACDBA9228}" v="21" dt="2021-03-31T07:23:20.576"/>
    <p1510:client id="{CA7123F3-59F5-457F-95B0-530AFF3A4E59}" v="2" dt="2020-07-09T09:30:03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27" autoAdjust="0"/>
  </p:normalViewPr>
  <p:slideViewPr>
    <p:cSldViewPr snapToGrid="0" snapToObjects="1">
      <p:cViewPr>
        <p:scale>
          <a:sx n="70" d="100"/>
          <a:sy n="70" d="100"/>
        </p:scale>
        <p:origin x="540" y="-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deel.aboo.alibaccus@accenture.com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222198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Sneha Reetun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465858"/>
            <a:ext cx="1976091" cy="220553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00" b="1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Professional Experience(Accenture)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:</a:t>
            </a: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year as Talent Supply Demand Associate(Human Resources)</a:t>
            </a:r>
          </a:p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 months-Present: Power Platform Practitioner </a:t>
            </a:r>
          </a:p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00" b="1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Internships(Non Accenture):</a:t>
            </a:r>
            <a:endParaRPr lang="en-GB" sz="1000" b="1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BCP Bank MRU (Back office duties)</a:t>
            </a:r>
          </a:p>
          <a:p>
            <a:pPr>
              <a:buClr>
                <a:srgbClr val="339933"/>
              </a:buClr>
              <a:defRPr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Medscheme (Reporting &amp; Analysis)</a:t>
            </a:r>
          </a:p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Metropolitan Life Ltd (Debtor)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335081"/>
            <a:ext cx="2113349" cy="209391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cs typeface="Segoe UI Light" panose="020B0502040204020203" pitchFamily="34" charset="0"/>
              </a:rPr>
              <a:t>Candidate Management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cs typeface="Segoe UI Light" panose="020B0502040204020203" pitchFamily="34" charset="0"/>
              </a:rPr>
              <a:t>Communication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GB" sz="900" dirty="0">
              <a:cs typeface="Segoe UI Light" panose="020B0502040204020203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900" dirty="0">
                <a:cs typeface="Segoe UI Light" panose="020B0502040204020203" pitchFamily="34" charset="0"/>
              </a:rPr>
              <a:t>Human Resource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900" dirty="0">
                <a:cs typeface="Segoe UI Light" panose="020B0502040204020203" pitchFamily="34" charset="0"/>
              </a:rPr>
              <a:t>Insurance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4063015"/>
            <a:ext cx="2136916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Professional background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377608"/>
            <a:ext cx="4221251" cy="3657920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 lvl="0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1200" i="1" dirty="0">
                <a:cs typeface="Segoe UI Light" panose="020B0502040204020203" pitchFamily="34" charset="0"/>
              </a:rPr>
              <a:t>Application Development Associate </a:t>
            </a:r>
            <a:r>
              <a:rPr lang="en-US" sz="1100" i="1" dirty="0">
                <a:cs typeface="Segoe UI Light" panose="020B0502040204020203" pitchFamily="34" charset="0"/>
              </a:rPr>
              <a:t>(Nov 2020 – To Date)</a:t>
            </a:r>
          </a:p>
          <a:p>
            <a:pPr lvl="0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endParaRPr lang="en-US" sz="1100" i="1" dirty="0"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cs typeface="Segoe UI Light" panose="020B0502040204020203" pitchFamily="34" charset="0"/>
              </a:rPr>
              <a:t>Stream </a:t>
            </a:r>
            <a:r>
              <a:rPr lang="en-US" sz="900" dirty="0" err="1">
                <a:cs typeface="Segoe UI Light" panose="020B0502040204020203" pitchFamily="34" charset="0"/>
              </a:rPr>
              <a:t>Outillage</a:t>
            </a:r>
            <a:r>
              <a:rPr lang="en-US" sz="900" dirty="0">
                <a:cs typeface="Segoe UI Light" panose="020B0502040204020203" pitchFamily="34" charset="0"/>
              </a:rPr>
              <a:t>: Implementation of Azure </a:t>
            </a:r>
            <a:r>
              <a:rPr lang="en-US" sz="900" dirty="0" err="1">
                <a:cs typeface="Segoe UI Light" panose="020B0502040204020203" pitchFamily="34" charset="0"/>
              </a:rPr>
              <a:t>devOps</a:t>
            </a:r>
            <a:r>
              <a:rPr lang="en-US" sz="900" dirty="0"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Work items/Sprint/Backlog Planning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Strategy for CI/CD Pipelines/ Release continuous deployment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Git Repositories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endParaRPr lang="en-US" sz="900" dirty="0">
              <a:cs typeface="Segoe UI Light" panose="020B0502040204020203" pitchFamily="34" charset="0"/>
            </a:endParaRP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endParaRPr lang="en-US" sz="900" dirty="0">
              <a:cs typeface="Segoe UI Light" panose="020B0502040204020203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cs typeface="Segoe UI Light" panose="020B0502040204020203" pitchFamily="34" charset="0"/>
              </a:rPr>
              <a:t>Power Platform (Community Management &amp; Assistance Citizen)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Power Apps: Canvas apps, model-driven apps, component libraries, connectors, </a:t>
            </a:r>
            <a:r>
              <a:rPr lang="en-US" sz="900" dirty="0" err="1">
                <a:cs typeface="Segoe UI Light" panose="020B0502040204020203" pitchFamily="34" charset="0"/>
              </a:rPr>
              <a:t>ect</a:t>
            </a:r>
            <a:r>
              <a:rPr lang="en-US" sz="900" dirty="0"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Power automate</a:t>
            </a:r>
          </a:p>
          <a:p>
            <a:pPr lvl="0">
              <a:lnSpc>
                <a:spcPct val="105000"/>
              </a:lnSpc>
              <a:spcBef>
                <a:spcPts val="10"/>
              </a:spcBef>
              <a:buClr>
                <a:srgbClr val="339933"/>
              </a:buClr>
              <a:defRPr/>
            </a:pPr>
            <a:endParaRPr lang="en-US" sz="9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900" dirty="0">
              <a:cs typeface="Segoe UI Light" panose="020B0502040204020203" pitchFamily="34" charset="0"/>
            </a:endParaRPr>
          </a:p>
          <a:p>
            <a:pPr lvl="0">
              <a:buClr>
                <a:srgbClr val="339933"/>
              </a:buClr>
              <a:defRPr/>
            </a:pPr>
            <a:r>
              <a:rPr lang="en-US" sz="1100" i="1" dirty="0">
                <a:cs typeface="Segoe UI Light" panose="020B0502040204020203" pitchFamily="34" charset="0"/>
              </a:rPr>
              <a:t>Talent Supply Demand Associate (Aug 2019 – Oct 2020)</a:t>
            </a:r>
          </a:p>
          <a:p>
            <a:pPr lvl="0">
              <a:buClr>
                <a:srgbClr val="339933"/>
              </a:buClr>
              <a:defRPr/>
            </a:pPr>
            <a:endParaRPr lang="en-US" sz="1100" i="1" dirty="0">
              <a:cs typeface="Segoe UI Light" panose="020B0502040204020203" pitchFamily="34" charset="0"/>
            </a:endParaRPr>
          </a:p>
          <a:p>
            <a:pPr lvl="0" defTabSz="548640">
              <a:buClr>
                <a:srgbClr val="339933"/>
              </a:buClr>
              <a:defRPr/>
            </a:pPr>
            <a:r>
              <a:rPr lang="en-US" sz="900" dirty="0"/>
              <a:t>"Create and Optimize" resource planning</a:t>
            </a:r>
          </a:p>
          <a:p>
            <a:pPr lvl="0" defTabSz="548640">
              <a:buClr>
                <a:srgbClr val="339933"/>
              </a:buClr>
              <a:defRPr/>
            </a:pPr>
            <a:r>
              <a:rPr lang="en-US" sz="900" dirty="0"/>
              <a:t>Weekly demand review</a:t>
            </a:r>
          </a:p>
          <a:p>
            <a:pPr lvl="0" defTabSz="548640">
              <a:buClr>
                <a:srgbClr val="339933"/>
              </a:buClr>
              <a:defRPr/>
            </a:pPr>
            <a:r>
              <a:rPr lang="en-US" sz="900" dirty="0"/>
              <a:t>Headcount Planning</a:t>
            </a:r>
          </a:p>
          <a:p>
            <a:pPr lvl="0" defTabSz="548640">
              <a:buClr>
                <a:srgbClr val="339933"/>
              </a:buClr>
              <a:defRPr/>
            </a:pPr>
            <a:r>
              <a:rPr lang="en-US" sz="900" dirty="0"/>
              <a:t>Resource Management via </a:t>
            </a:r>
            <a:r>
              <a:rPr lang="en-US" sz="900" dirty="0" err="1"/>
              <a:t>Myscheduling</a:t>
            </a:r>
            <a:endParaRPr lang="en-US" sz="900" dirty="0"/>
          </a:p>
          <a:p>
            <a:pPr defTabSz="548640">
              <a:buClr>
                <a:srgbClr val="339933"/>
              </a:buClr>
              <a:defRPr/>
            </a:pPr>
            <a:r>
              <a:rPr lang="en-US" sz="900" dirty="0"/>
              <a:t>Scorecard – Monthly reporting of headcount, new joiners, leavers</a:t>
            </a:r>
          </a:p>
          <a:p>
            <a:pPr lvl="0" defTabSz="548640">
              <a:buClr>
                <a:srgbClr val="339933"/>
              </a:buClr>
              <a:defRPr/>
            </a:pPr>
            <a:r>
              <a:rPr lang="en-US" sz="900" dirty="0">
                <a:cs typeface="Segoe UI Light" panose="020B0502040204020203" pitchFamily="34" charset="0"/>
              </a:rPr>
              <a:t>Resource chargeability Analysis via Power BI Dashboard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9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148829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 Mauritius </a:t>
            </a: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Ebene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805694" y="4063015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50" y="4051765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15" y="4318447"/>
            <a:ext cx="3493101" cy="22055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US" sz="1300" dirty="0">
                <a:cs typeface="Segoe UI Light" panose="020B0502040204020203" pitchFamily="34" charset="0"/>
              </a:rPr>
              <a:t>BSc(Hons) Actuarial Studies</a:t>
            </a:r>
          </a:p>
          <a:p>
            <a:pPr marL="195263" indent="-195263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University of Mauritius, 2019</a:t>
            </a:r>
          </a:p>
          <a:p>
            <a:pPr marL="195263" indent="-195263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Microsoft Certified </a:t>
            </a:r>
          </a:p>
          <a:p>
            <a:pPr marL="195263" indent="-195263">
              <a:spcAft>
                <a:spcPts val="400"/>
              </a:spcAft>
              <a:defRPr/>
            </a:pPr>
            <a:r>
              <a:rPr lang="en-US" sz="900" dirty="0"/>
              <a:t>PL-900 Microsoft Power Platform Fundamentals (Passed)</a:t>
            </a:r>
          </a:p>
          <a:p>
            <a:pPr marL="195263" indent="-195263">
              <a:spcAft>
                <a:spcPts val="400"/>
              </a:spcAft>
              <a:defRPr/>
            </a:pPr>
            <a:r>
              <a:rPr lang="en-US" sz="900" dirty="0"/>
              <a:t>PL-100 Microsoft Power Platform App Maker  (In Progress)</a:t>
            </a:r>
          </a:p>
          <a:p>
            <a:pPr marL="195263" indent="-195263">
              <a:spcAft>
                <a:spcPts val="400"/>
              </a:spcAft>
              <a:defRPr/>
            </a:pPr>
            <a:r>
              <a:rPr lang="en-US" sz="900" dirty="0"/>
              <a:t>AZ-900 Microsoft Azure Fundamentals (In Progress)</a:t>
            </a:r>
          </a:p>
          <a:p>
            <a:pPr marL="195263" indent="-195263">
              <a:spcAft>
                <a:spcPts val="400"/>
              </a:spcAft>
              <a:defRPr/>
            </a:pPr>
            <a:endParaRPr lang="en-US" sz="9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445" y="1295365"/>
            <a:ext cx="1591035" cy="121923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95263" indent="-195263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Arial" panose="020B0604020202020204" pitchFamily="34" charset="0"/>
              </a:rPr>
              <a:t>R 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Arial" panose="020B0604020202020204" pitchFamily="34" charset="0"/>
              </a:rPr>
              <a:t>Microsoft Excel </a:t>
            </a:r>
          </a:p>
          <a:p>
            <a:pPr marL="171450" indent="-171450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900" dirty="0"/>
              <a:t>Microsoft Power BI</a:t>
            </a:r>
          </a:p>
          <a:p>
            <a:pPr marL="171450" indent="-171450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900" dirty="0"/>
              <a:t>Azure </a:t>
            </a:r>
            <a:r>
              <a:rPr lang="fr-FR" sz="900" dirty="0" err="1"/>
              <a:t>devOps</a:t>
            </a: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4750" y="5110688"/>
            <a:ext cx="688782" cy="68878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CF625D-F493-4EFE-825B-2A43B24748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/>
          <a:stretch>
            <a:fillRect/>
          </a:stretch>
        </p:blipFill>
        <p:spPr>
          <a:xfrm>
            <a:off x="423948" y="1097271"/>
            <a:ext cx="1555059" cy="155505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9FC1C2-90C0-47EC-A4C2-2BDA9E08BE7C}"/>
              </a:ext>
            </a:extLst>
          </p:cNvPr>
          <p:cNvSpPr/>
          <p:nvPr/>
        </p:nvSpPr>
        <p:spPr>
          <a:xfrm>
            <a:off x="270738" y="3631378"/>
            <a:ext cx="2220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>
                <a:solidFill>
                  <a:prstClr val="black"/>
                </a:solidFill>
              </a:rPr>
              <a:t>Email: </a:t>
            </a:r>
            <a:r>
              <a:rPr lang="en-GB" altLang="en-US" sz="1000" dirty="0">
                <a:solidFill>
                  <a:schemeClr val="bg1"/>
                </a:solidFill>
              </a:rPr>
              <a:t>s</a:t>
            </a:r>
            <a:r>
              <a:rPr lang="en-GB" altLang="en-US" sz="1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neha.reetun@accenture.com</a:t>
            </a:r>
            <a:endParaRPr lang="en-GB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73a69ad1-ec9e-4667-b626-b0baffd3f729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1452406c-c837-4df0-a646-f25d092072f4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CFCD9-5A12-4E40-ABE9-7F366B0664BF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234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Avanade Glow CV</vt:lpstr>
      <vt:lpstr>Title Slides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6</cp:revision>
  <dcterms:created xsi:type="dcterms:W3CDTF">2017-10-09T12:57:56Z</dcterms:created>
  <dcterms:modified xsi:type="dcterms:W3CDTF">2021-03-31T07:23:21Z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