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1B7C14E-ADC4-4A4B-8B5A-055A57C8BC2E}" v="299" dt="2021-06-11T12:37:15.935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9518AAA8-19F2-482E-A2BF-233ADF75AC2E}" v="43" dt="2021-06-22T05:10:20.048"/>
    <p1510:client id="{AFD5FAA2-B7DE-44BF-B498-3CE42AA10806}" v="1" dt="2020-06-17T10:27:58.151"/>
    <p1510:client id="{CC2E7538-7538-4D52-BB28-487DA28856CA}" v="4" dt="2021-06-17T06:03:15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383539" y="2649992"/>
            <a:ext cx="1595469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Thahil SEETHIAH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46593" y="4305814"/>
            <a:ext cx="1976091" cy="23036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Oracle software development &amp; maintenance for 7+ months</a:t>
            </a: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Including a bit of reporting using Google Data Studio.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3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Aspiration</a:t>
            </a: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Engineering 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want to learn more on BI, Data Warehousing and ETL using the various technologies available today.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9"/>
            <a:ext cx="1865585" cy="11784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Software engineering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Agile/Design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Testing Abilities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19479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823471" y="1387774"/>
            <a:ext cx="4221251" cy="1922894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ea typeface="+mn-lt"/>
                <a:cs typeface="+mn-lt"/>
              </a:rPr>
              <a:t>Application Development Associate</a:t>
            </a:r>
            <a:r>
              <a:rPr lang="en-US" sz="1300" dirty="0">
                <a:ea typeface="+mn-lt"/>
                <a:cs typeface="+mn-lt"/>
              </a:rPr>
              <a:t>( Sep 2021 - Present)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Azure Fundamentals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Power Bi learning path &amp; training for 1+ month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Certification preparation for DA-100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SAP ABAP bootcamp training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endParaRPr lang="en-US" sz="1300" dirty="0">
              <a:cs typeface="Segoe U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321281" y="768293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300" y="750612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777462" y="3317417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573" y="4466656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440" y="3673453"/>
            <a:ext cx="2767784" cy="68878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AZ-900 Azure Fundamentals </a:t>
            </a:r>
          </a:p>
          <a:p>
            <a:pPr>
              <a:spcAft>
                <a:spcPts val="400"/>
              </a:spcAft>
              <a:defRPr/>
            </a:pPr>
            <a:r>
              <a:rPr lang="en-US" sz="900" dirty="0">
                <a:cs typeface="Segoe UI Light"/>
              </a:rPr>
              <a:t>(2022)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57630"/>
            <a:ext cx="1807096" cy="230253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Google Big query/Data Studio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Reporting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Oracle, PLSQL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Asp.net C#/VB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Html, CSS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Java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Php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7920" y="3154013"/>
            <a:ext cx="688782" cy="6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1A496B-EC0B-4FAA-AF53-B88D149869A2}"/>
              </a:ext>
            </a:extLst>
          </p:cNvPr>
          <p:cNvSpPr/>
          <p:nvPr/>
        </p:nvSpPr>
        <p:spPr>
          <a:xfrm>
            <a:off x="7770128" y="456260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A917EC-FCBF-49A7-8FA7-9C09484C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44" y="4957875"/>
            <a:ext cx="3070188" cy="89551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Software Engineering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Technology Mauritius, 2017-2020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CA5EC23-C20E-4B43-8DAD-044C61943C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t="6226" b="6226"/>
          <a:stretch>
            <a:fillRect/>
          </a:stretch>
        </p:blipFill>
        <p:spPr>
          <a:xfrm>
            <a:off x="360520" y="1033843"/>
            <a:ext cx="1618488" cy="1618488"/>
          </a:xfr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D3B7104F-DB82-4FE1-B691-0DE1A6A3F6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513" y="3045007"/>
            <a:ext cx="1140462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05CF3-43DD-420C-AC52-49B05399F3E2}"/>
              </a:ext>
            </a:extLst>
          </p:cNvPr>
          <p:cNvSpPr txBox="1"/>
          <p:nvPr/>
        </p:nvSpPr>
        <p:spPr>
          <a:xfrm>
            <a:off x="2826519" y="3547333"/>
            <a:ext cx="4221251" cy="1061889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ea typeface="+mn-lt"/>
                <a:cs typeface="+mn-lt"/>
              </a:rPr>
              <a:t>Trainee Developer</a:t>
            </a:r>
            <a:r>
              <a:rPr lang="en-US" sz="1300" dirty="0">
                <a:ea typeface="+mn-lt"/>
                <a:cs typeface="+mn-lt"/>
              </a:rPr>
              <a:t>( Oct 2020 – Sep 2021)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Report/Visualization development using Google Data Studio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Oracle database development with PLSQL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 anchor="t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/>
                <a:cs typeface="Segoe UI Light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1232945"/>
            <a:ext cx="7713807" cy="1089846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Worked with MIS Team to provide important information to other users through development of inhouse solutions.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Worked with Oracle , Apex to improve and implement changes to current systems/packages using PL/SQL.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Developed dashboards and reports to view activities and actions happening on mobile app using Firebase, Google Data Studio and Big Query.</a:t>
            </a:r>
            <a:endParaRPr lang="en-US" sz="1100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218603" y="628298"/>
            <a:ext cx="5195724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Trainee Developer at </a:t>
            </a:r>
            <a:r>
              <a:rPr lang="en-US" sz="1500" dirty="0" err="1">
                <a:solidFill>
                  <a:srgbClr val="FF5800"/>
                </a:solidFill>
                <a:latin typeface="+mj-lt"/>
                <a:cs typeface="Segoe UI Light"/>
              </a:rPr>
              <a:t>Lottotech</a:t>
            </a: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 LTD </a:t>
            </a:r>
            <a:r>
              <a:rPr lang="en-US" sz="1200" dirty="0">
                <a:solidFill>
                  <a:srgbClr val="FF5800"/>
                </a:solidFill>
                <a:latin typeface="+mj-lt"/>
                <a:cs typeface="Segoe UI Light"/>
              </a:rPr>
              <a:t>(Oct 2020 – Sep 2021)</a:t>
            </a:r>
            <a:endParaRPr lang="en-US" sz="1200" i="1" dirty="0">
              <a:solidFill>
                <a:srgbClr val="FF5800"/>
              </a:solidFill>
              <a:latin typeface="+mj-lt"/>
              <a:cs typeface="Segoe U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9A1E2-EF9F-4726-9E48-F7A128E5CFFF}"/>
              </a:ext>
            </a:extLst>
          </p:cNvPr>
          <p:cNvSpPr txBox="1"/>
          <p:nvPr/>
        </p:nvSpPr>
        <p:spPr>
          <a:xfrm>
            <a:off x="3148157" y="3403491"/>
            <a:ext cx="7713807" cy="580476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Worked in web-based ERP system development using HTML, PHP,JS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Worked on a couple of </a:t>
            </a:r>
            <a:r>
              <a:rPr lang="en-US" sz="1100" dirty="0" err="1">
                <a:cs typeface="Segoe UI"/>
              </a:rPr>
              <a:t>Wordpress</a:t>
            </a:r>
            <a:r>
              <a:rPr lang="en-US" sz="1100" dirty="0">
                <a:cs typeface="Segoe UI"/>
              </a:rPr>
              <a:t> websites including their search engine optimization.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15E47-84AC-40C5-999B-C9BA9E29D452}"/>
              </a:ext>
            </a:extLst>
          </p:cNvPr>
          <p:cNvSpPr/>
          <p:nvPr/>
        </p:nvSpPr>
        <p:spPr>
          <a:xfrm>
            <a:off x="3218603" y="2798844"/>
            <a:ext cx="5906924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Internship at </a:t>
            </a:r>
            <a:r>
              <a:rPr lang="en-US" sz="1500" dirty="0" err="1">
                <a:solidFill>
                  <a:srgbClr val="FF5800"/>
                </a:solidFill>
                <a:latin typeface="+mj-lt"/>
                <a:cs typeface="Segoe UI Light"/>
              </a:rPr>
              <a:t>Starlink</a:t>
            </a: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 Business Solutions </a:t>
            </a:r>
            <a:r>
              <a:rPr lang="en-US" sz="1200" dirty="0">
                <a:solidFill>
                  <a:srgbClr val="FF5800"/>
                </a:solidFill>
                <a:latin typeface="+mj-lt"/>
                <a:cs typeface="Segoe UI Light"/>
              </a:rPr>
              <a:t>(Aug 2019 - Nov 2019)</a:t>
            </a:r>
            <a:endParaRPr lang="en-US" sz="1200" i="1" dirty="0">
              <a:solidFill>
                <a:srgbClr val="FF5800"/>
              </a:solidFill>
              <a:latin typeface="+mj-l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9D451-682B-4D76-9D0D-B40A38544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281</Words>
  <Application>Microsoft Office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42</cp:revision>
  <dcterms:created xsi:type="dcterms:W3CDTF">2017-10-09T12:57:56Z</dcterms:created>
  <dcterms:modified xsi:type="dcterms:W3CDTF">2022-01-17T07:08:38Z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