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10"/>
  </p:notesMasterIdLst>
  <p:sldIdLst>
    <p:sldId id="282" r:id="rId6"/>
    <p:sldId id="288" r:id="rId7"/>
    <p:sldId id="289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593C4-6E03-4CB6-8CF9-D1FDE9037B14}" v="31" dt="2021-12-24T04:56:02.959"/>
    <p1510:client id="{0819EFC5-BA67-4E44-824B-573B28395D89}" v="19" dt="2022-09-21T07:39:07.267"/>
    <p1510:client id="{0DD61F33-7F7B-41B3-8F77-8B2FC87CD4F4}" v="114" dt="2022-01-14T11:41:44.156"/>
    <p1510:client id="{0EA2B2A2-3A63-4822-8F4F-AA01AD5393FD}" v="11" dt="2022-01-14T06:29:48.303"/>
    <p1510:client id="{38B766FA-73AB-472F-B59B-CAFB2FA339D1}" v="62" dt="2022-01-14T06:38:07.835"/>
    <p1510:client id="{7E95973D-A436-4CCE-B316-839957A18E81}" v="20" dt="2022-01-27T11:35:44.714"/>
    <p1510:client id="{922F1306-2EB6-4A6F-81E1-385F4135A8D1}" v="181" dt="2022-01-14T12:28:11.514"/>
    <p1510:client id="{9CA80B9A-847B-4460-8F5A-80BE160D7386}" v="783" dt="2022-01-14T07:19:17.162"/>
    <p1510:client id="{B592A0B0-E521-437B-8026-AB350129CE99}" v="375" dt="2022-01-14T12:06:01.829"/>
    <p1510:client id="{E0A69591-2DBD-422F-AC63-D03F2C8A6AE4}" v="1303" dt="2022-01-14T07:49:16.012"/>
    <p1510:client id="{F07D124D-5C23-4CE9-BD6C-AC8173544D13}" v="16" dt="2022-01-24T06:03:26.122"/>
    <p1510:client id="{F58F5434-9BE3-4F04-B5AD-E0F7AF5EE0A0}" v="56" dt="2022-01-28T06:02:5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sky, person, person, outdoor&#10;&#10;Description automatically generated">
            <a:extLst>
              <a:ext uri="{FF2B5EF4-FFF2-40B4-BE49-F238E27FC236}">
                <a16:creationId xmlns:a16="http://schemas.microsoft.com/office/drawing/2014/main" id="{3B83DEA4-7ED5-4D14-BD11-3A5A19C047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0" b="12500"/>
          <a:stretch>
            <a:fillRect/>
          </a:stretch>
        </p:blipFill>
        <p:spPr/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Vimalen ARMOOGUM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Experience in SQL, SSIS, SSAS,  Azure, Power BI, Agile</a:t>
            </a: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Proficiency in SSMS/Microsoft Visual Studio to develop components of SQL server and Power BI Desktop to develop BI reports</a:t>
            </a: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Profile: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Dedicated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Always willing to learn and improve</a:t>
            </a:r>
            <a:endParaRPr lang="en-GB" sz="1050" b="1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969658" y="1130925"/>
            <a:ext cx="1705135" cy="94325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b="1" dirty="0">
                <a:cs typeface="Segoe UI Light"/>
              </a:rPr>
              <a:t>Functional</a:t>
            </a:r>
            <a:endParaRPr lang="en-US" b="1">
              <a:cs typeface="Segoe UI Light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/>
              </a:rPr>
              <a:t>Software Engineering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Application Development Associate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804957" y="324110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531" y="3196094"/>
            <a:ext cx="572770" cy="653442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436" y="1139998"/>
            <a:ext cx="1825239" cy="2545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b="1" dirty="0">
                <a:cs typeface="Segoe UI Light"/>
              </a:rPr>
              <a:t>Technical</a:t>
            </a:r>
            <a:endParaRPr lang="en-US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SQL(SSMS)/SSIS</a:t>
            </a:r>
            <a:endParaRPr lang="en-GB" sz="1100" dirty="0">
              <a:cs typeface="Segoe UI Light"/>
            </a:endParaRP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Power BI</a:t>
            </a:r>
            <a:endParaRPr lang="en-GB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SSAS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Azure services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AWS</a:t>
            </a:r>
            <a:endParaRPr lang="en-GB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Web (HTML/CSS/JS/PHP)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Python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ea typeface="+mn-lt"/>
                <a:cs typeface="+mn-lt"/>
              </a:rPr>
              <a:t>Java/Spring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rgbClr val="E7E6E6">
                  <a:lumMod val="50000"/>
                </a:srgb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853392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Application Developer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525" y="4764982"/>
            <a:ext cx="688782" cy="6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150907-4E10-49A2-A395-1D7EB030BAFA}"/>
              </a:ext>
            </a:extLst>
          </p:cNvPr>
          <p:cNvSpPr/>
          <p:nvPr/>
        </p:nvSpPr>
        <p:spPr>
          <a:xfrm>
            <a:off x="7804956" y="487692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0E780-1631-472F-9756-F38035BB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224" y="3567631"/>
            <a:ext cx="4454805" cy="260775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"/>
              </a:rPr>
              <a:t>MSc Applied Software Technologies</a:t>
            </a:r>
            <a:endParaRPr lang="en-US" sz="1100" dirty="0">
              <a:ea typeface="+mn-lt"/>
              <a:cs typeface="+mn-l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"/>
              </a:rPr>
              <a:t>University of Mauritius, 2020-2021</a:t>
            </a:r>
            <a:endParaRPr lang="en-US" sz="1000" dirty="0"/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BEng (Hons) Electronic and Communication </a:t>
            </a:r>
            <a:endParaRPr lang="en-US" dirty="0"/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Engineering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2015-2019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/>
              </a:rPr>
              <a:t>AZ 900 Microsoft Azure Fundamentals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/>
              </a:rPr>
              <a:t>DP 900 </a:t>
            </a:r>
            <a:r>
              <a:rPr lang="en-GB" sz="1100" dirty="0">
                <a:ea typeface="+mn-lt"/>
                <a:cs typeface="+mn-lt"/>
              </a:rPr>
              <a:t>Microsoft Azure Data Fundamentals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/>
              </a:rPr>
              <a:t>DA 100 </a:t>
            </a:r>
            <a:r>
              <a:rPr lang="en-GB" sz="1100" dirty="0">
                <a:ea typeface="+mn-lt"/>
                <a:cs typeface="+mn-lt"/>
              </a:rPr>
              <a:t>Microsoft Certified: Data Analyst Associate</a:t>
            </a:r>
            <a:endParaRPr lang="en-GB" sz="11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ea typeface="+mn-lt"/>
                <a:cs typeface="+mn-lt"/>
              </a:rPr>
              <a:t>PL 300 Microsoft BI Data Analyst</a:t>
            </a:r>
          </a:p>
          <a:p>
            <a:pPr>
              <a:defRPr/>
            </a:pPr>
            <a:r>
              <a:rPr lang="en-GB" sz="1100" dirty="0">
                <a:ea typeface="+mn-lt"/>
                <a:cs typeface="+mn-lt"/>
              </a:rPr>
              <a:t>AWS Certified Cloud Practitioner</a:t>
            </a:r>
            <a:endParaRPr lang="en-GB" sz="1100" dirty="0"/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C3568-CF19-4470-828A-411F69FA6FF5}"/>
              </a:ext>
            </a:extLst>
          </p:cNvPr>
          <p:cNvSpPr txBox="1"/>
          <p:nvPr/>
        </p:nvSpPr>
        <p:spPr>
          <a:xfrm>
            <a:off x="2960492" y="1505355"/>
            <a:ext cx="4359796" cy="3854961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Eiffage (Avanade) </a:t>
            </a:r>
            <a:r>
              <a:rPr lang="en-US" sz="1300" dirty="0">
                <a:ea typeface="+mn-lt"/>
                <a:cs typeface="+mn-lt"/>
              </a:rPr>
              <a:t>(July 2021 – Dec 2021)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i="1" dirty="0">
                <a:ea typeface="+mn-lt"/>
                <a:cs typeface="+mn-lt"/>
              </a:rPr>
              <a:t>Data engineer</a:t>
            </a:r>
            <a:endParaRPr lang="en-US" sz="1300" dirty="0">
              <a:ea typeface="+mn-lt"/>
              <a:cs typeface="+mn-lt"/>
            </a:endParaRP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r>
              <a:rPr lang="en-US" sz="1300" dirty="0">
                <a:ea typeface="+mn-lt"/>
                <a:cs typeface="+mn-lt"/>
              </a:rPr>
              <a:t>Archive data to SQL DB using SSIS.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r>
              <a:rPr lang="en-US" sz="1300" dirty="0">
                <a:ea typeface="+mn-lt"/>
                <a:cs typeface="+mn-lt"/>
              </a:rPr>
              <a:t>Develop and test database solutions.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r>
              <a:rPr lang="en-US" sz="1300" dirty="0">
                <a:ea typeface="+mn-lt"/>
                <a:cs typeface="+mn-lt"/>
              </a:rPr>
              <a:t>Develop Power BI Report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endParaRPr lang="en-US" sz="1300" dirty="0">
              <a:cs typeface="Segoe UI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Data Engineer (Avanade) </a:t>
            </a:r>
            <a:r>
              <a:rPr lang="en-US" sz="1300" dirty="0">
                <a:ea typeface="+mn-lt"/>
                <a:cs typeface="+mn-lt"/>
              </a:rPr>
              <a:t>(Feb 2021- July 2021)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r>
              <a:rPr lang="en-US" sz="1300" dirty="0">
                <a:ea typeface="+mn-lt"/>
                <a:cs typeface="+mn-lt"/>
              </a:rPr>
              <a:t>Azure Fundamentals, Power BI and Power Apps 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r>
              <a:rPr lang="en-US" sz="1300" dirty="0">
                <a:ea typeface="+mn-lt"/>
                <a:cs typeface="+mn-lt"/>
              </a:rPr>
              <a:t>Develop mobile app using SQL, SSAS, Power BI and Power Apps</a:t>
            </a:r>
            <a:endParaRPr lang="en-US" dirty="0"/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,Sans-Serif"/>
              <a:buChar char="•"/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cs typeface="Segoe UI Light"/>
              </a:rPr>
              <a:t>Telecom Engineer Intern (Huawei Mauritius) </a:t>
            </a:r>
            <a:r>
              <a:rPr lang="en-US" sz="1300" dirty="0">
                <a:cs typeface="Segoe UI Light"/>
              </a:rPr>
              <a:t>(June 2019- June 2020)</a:t>
            </a:r>
            <a:endParaRPr lang="en-US">
              <a:cs typeface="Segoe UI"/>
            </a:endParaRP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fr-FR" sz="1300" noProof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Worked in wireless </a:t>
            </a:r>
            <a:r>
              <a:rPr lang="fr-FR" sz="13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and networking Dept.</a:t>
            </a:r>
            <a:endParaRPr lang="en-US" sz="1300" b="1" dirty="0" err="1">
              <a:solidFill>
                <a:schemeClr val="bg2">
                  <a:lumMod val="10000"/>
                </a:schemeClr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80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Application Developer</a:t>
            </a:r>
          </a:p>
          <a:p>
            <a:pPr defTabSz="54074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July 2021 – Dec 2021</a:t>
            </a:r>
            <a:endParaRPr lang="en-US" sz="12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498497" y="1712047"/>
            <a:ext cx="3906100" cy="40934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1500" noProof="1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noProof="1">
              <a:solidFill>
                <a:srgbClr val="595959"/>
              </a:solidFill>
              <a:cs typeface="Segoe UI Light"/>
            </a:endParaRPr>
          </a:p>
          <a:p>
            <a:r>
              <a:rPr lang="en-US" sz="1100" b="1" noProof="1">
                <a:ea typeface="+mn-lt"/>
                <a:cs typeface="+mn-lt"/>
              </a:rPr>
              <a:t>Data Manipulation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ea typeface="+mn-lt"/>
                <a:cs typeface="+mn-lt"/>
              </a:rPr>
              <a:t>Archive data from SQL servers or flat files to SQL DB using SSIS.</a:t>
            </a:r>
            <a:endParaRPr lang="en-US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595959"/>
                </a:solidFill>
                <a:cs typeface="Segoe UI"/>
              </a:rPr>
              <a:t>Development of SSIS packages, testing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181717"/>
              </a:solidFill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ea typeface="+mn-lt"/>
                <a:cs typeface="+mn-lt"/>
              </a:rPr>
              <a:t>Develop and test SQL databases queries and stored procedures.</a:t>
            </a:r>
            <a:endParaRPr lang="en-US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595959"/>
                </a:solidFill>
                <a:cs typeface="Segoe UI"/>
              </a:rPr>
              <a:t>Power Query / Modelization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595959"/>
                </a:solidFill>
                <a:cs typeface="Segoe UI"/>
              </a:rPr>
              <a:t>Documentation of Azure Data Factory pipelines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r>
              <a:rPr lang="en-US" sz="1100" b="1" noProof="1">
                <a:solidFill>
                  <a:srgbClr val="595959"/>
                </a:solidFill>
                <a:cs typeface="Segoe UI"/>
              </a:rPr>
              <a:t>Data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ea typeface="+mn-lt"/>
                <a:cs typeface="+mn-lt"/>
              </a:rPr>
              <a:t>Develop Power BI Report to analyze and monitor Ticketing service level</a:t>
            </a: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latin typeface="+mj-lt"/>
              <a:cs typeface="Segoe UI"/>
            </a:endParaRPr>
          </a:p>
          <a:p>
            <a:r>
              <a:rPr lang="en-US" sz="1100" b="1" noProof="1">
                <a:solidFill>
                  <a:srgbClr val="595959"/>
                </a:solidFill>
                <a:latin typeface="+mj-lt"/>
                <a:cs typeface="Segoe UI"/>
              </a:rPr>
              <a:t>Project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noProof="1">
                <a:latin typeface="+mj-lt"/>
                <a:cs typeface="Segoe UI"/>
              </a:rPr>
              <a:t>Develop and update technical documentations.</a:t>
            </a:r>
            <a:endParaRPr lang="en-US" sz="1100" noProof="1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595959"/>
              </a:solidFill>
              <a:latin typeface="+mj-lt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C8548-866F-4FF9-A87D-80FFDAADB8A1}"/>
              </a:ext>
            </a:extLst>
          </p:cNvPr>
          <p:cNvSpPr txBox="1"/>
          <p:nvPr/>
        </p:nvSpPr>
        <p:spPr>
          <a:xfrm>
            <a:off x="4833257" y="723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Eiffage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9F39C-6831-4390-BFA8-16764AF7D121}"/>
              </a:ext>
            </a:extLst>
          </p:cNvPr>
          <p:cNvSpPr txBox="1"/>
          <p:nvPr/>
        </p:nvSpPr>
        <p:spPr>
          <a:xfrm>
            <a:off x="3499757" y="1785256"/>
            <a:ext cx="28157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Segoe UI"/>
              </a:rPr>
              <a:t>Application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E5FD-9F43-4980-8837-89C0F4705C78}"/>
              </a:ext>
            </a:extLst>
          </p:cNvPr>
          <p:cNvSpPr txBox="1"/>
          <p:nvPr/>
        </p:nvSpPr>
        <p:spPr>
          <a:xfrm>
            <a:off x="8298542" y="1785255"/>
            <a:ext cx="314234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Skills &amp; Technology applied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56A94-AB96-47C9-9C39-19F1D8A7161C}"/>
              </a:ext>
            </a:extLst>
          </p:cNvPr>
          <p:cNvSpPr txBox="1"/>
          <p:nvPr/>
        </p:nvSpPr>
        <p:spPr>
          <a:xfrm>
            <a:off x="8296275" y="2309131"/>
            <a:ext cx="2734128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Segoe UI"/>
              </a:rPr>
              <a:t>Skills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Analytical abilities</a:t>
            </a:r>
            <a:endParaRPr lang="en-US" dirty="0">
              <a:ea typeface="+mn-lt"/>
              <a:cs typeface="+mn-lt"/>
            </a:endParaRPr>
          </a:p>
          <a:p>
            <a:r>
              <a:rPr lang="en-US" sz="1100" dirty="0">
                <a:cs typeface="Segoe UI"/>
              </a:rPr>
              <a:t>Communication </a:t>
            </a:r>
            <a:endParaRPr lang="en-US" dirty="0"/>
          </a:p>
          <a:p>
            <a:endParaRPr lang="en-US" sz="1100" dirty="0">
              <a:cs typeface="Segoe UI"/>
            </a:endParaRPr>
          </a:p>
          <a:p>
            <a:endParaRPr lang="en-US" sz="1100" dirty="0">
              <a:cs typeface="Segoe UI"/>
            </a:endParaRPr>
          </a:p>
          <a:p>
            <a:r>
              <a:rPr lang="en-US" sz="1200" b="1" dirty="0">
                <a:cs typeface="Segoe UI"/>
              </a:rPr>
              <a:t>Technology</a:t>
            </a:r>
          </a:p>
          <a:p>
            <a:endParaRPr lang="en-US" sz="1200" b="1" dirty="0">
              <a:cs typeface="Segoe UI"/>
            </a:endParaRPr>
          </a:p>
          <a:p>
            <a:r>
              <a:rPr lang="en-US" sz="1100" dirty="0">
                <a:cs typeface="Segoe UI"/>
              </a:rPr>
              <a:t>SSIS</a:t>
            </a:r>
          </a:p>
          <a:p>
            <a:r>
              <a:rPr lang="en-US" sz="1100" dirty="0">
                <a:cs typeface="Segoe UI"/>
              </a:rPr>
              <a:t>SQL Server 2019 (On Premise)</a:t>
            </a:r>
          </a:p>
          <a:p>
            <a:r>
              <a:rPr lang="en-US" sz="1100" dirty="0">
                <a:ea typeface="+mn-lt"/>
                <a:cs typeface="+mn-lt"/>
              </a:rPr>
              <a:t>Power BI and DAX</a:t>
            </a:r>
            <a:endParaRPr lang="en-US" dirty="0"/>
          </a:p>
          <a:p>
            <a:r>
              <a:rPr lang="en-US" sz="1100" dirty="0">
                <a:cs typeface="Segoe UI"/>
              </a:rPr>
              <a:t>Azure Data Factory</a:t>
            </a: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FB55D508-CE35-4E33-9E4D-F178D045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27466"/>
            <a:ext cx="1889126" cy="1177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4C1748-F1DC-4CC4-BAC2-9C556BA15795}"/>
              </a:ext>
            </a:extLst>
          </p:cNvPr>
          <p:cNvSpPr txBox="1"/>
          <p:nvPr/>
        </p:nvSpPr>
        <p:spPr>
          <a:xfrm>
            <a:off x="197757" y="1640113"/>
            <a:ext cx="21172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-Extract, Transform and Load data to SQL server for creation of Power BI reports</a:t>
            </a:r>
          </a:p>
          <a:p>
            <a:endParaRPr lang="en-US" sz="1200" dirty="0">
              <a:solidFill>
                <a:schemeClr val="bg1"/>
              </a:solidFill>
              <a:cs typeface="Segoe UI"/>
            </a:endParaRPr>
          </a:p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-Data modelling and loading using SSIS</a:t>
            </a:r>
          </a:p>
          <a:p>
            <a:endParaRPr lang="en-US" sz="1200" dirty="0">
              <a:solidFill>
                <a:schemeClr val="bg1"/>
              </a:solidFill>
              <a:cs typeface="Segoe UI"/>
            </a:endParaRPr>
          </a:p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-Develop Power Bi report as per clients'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5497469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80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Application Developer</a:t>
            </a:r>
          </a:p>
          <a:p>
            <a:pPr defTabSz="54074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Feb 2022– May 2022</a:t>
            </a:r>
            <a:endParaRPr lang="en-US" sz="12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498497" y="1712047"/>
            <a:ext cx="3906100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1500" noProof="1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noProof="1">
              <a:solidFill>
                <a:srgbClr val="595959"/>
              </a:solidFill>
              <a:cs typeface="Segoe UI Light"/>
            </a:endParaRPr>
          </a:p>
          <a:p>
            <a:r>
              <a:rPr lang="en-US" sz="1100" b="1" noProof="1">
                <a:ea typeface="+mn-lt"/>
                <a:cs typeface="+mn-lt"/>
              </a:rPr>
              <a:t>Data Manipulation</a:t>
            </a:r>
            <a:endParaRPr lang="en-US" sz="1100" noProof="1">
              <a:solidFill>
                <a:srgbClr val="181717"/>
              </a:solidFill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ea typeface="+mn-lt"/>
                <a:cs typeface="+mn-lt"/>
              </a:rPr>
              <a:t>Develop and test SQL databases queries.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Develop and test measures in SSAS cube.</a:t>
            </a:r>
            <a:endParaRPr lang="en-US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595959"/>
                </a:solidFill>
                <a:cs typeface="Segoe UI"/>
              </a:rPr>
              <a:t>Power Query / Modelization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595959"/>
                </a:solidFill>
                <a:cs typeface="Segoe UI"/>
              </a:rPr>
              <a:t>Assisted in creating Data Factory Pipelines</a:t>
            </a:r>
          </a:p>
          <a:p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r>
              <a:rPr lang="en-US" sz="1100" b="1" noProof="1">
                <a:solidFill>
                  <a:srgbClr val="595959"/>
                </a:solidFill>
                <a:cs typeface="Segoe UI"/>
              </a:rPr>
              <a:t>Data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noProof="1">
                <a:ea typeface="+mn-lt"/>
                <a:cs typeface="+mn-lt"/>
              </a:rPr>
              <a:t>Develop Power BI Report to analyze and monitor data model of client.</a:t>
            </a:r>
            <a:endParaRPr lang="en-US" sz="1100" noProof="1">
              <a:solidFill>
                <a:srgbClr val="595959"/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noProof="1">
              <a:solidFill>
                <a:srgbClr val="595959"/>
              </a:solidFill>
              <a:latin typeface="+mj-lt"/>
              <a:cs typeface="Segoe UI"/>
            </a:endParaRPr>
          </a:p>
          <a:p>
            <a:r>
              <a:rPr lang="en-US" sz="1100" b="1" noProof="1">
                <a:solidFill>
                  <a:srgbClr val="595959"/>
                </a:solidFill>
                <a:latin typeface="+mj-lt"/>
                <a:cs typeface="Segoe UI"/>
              </a:rPr>
              <a:t>Project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noProof="1">
                <a:latin typeface="+mj-lt"/>
                <a:cs typeface="Segoe UI"/>
              </a:rPr>
              <a:t>Develop and update technical documentations.</a:t>
            </a:r>
            <a:endParaRPr lang="en-US" sz="1100" noProof="1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595959"/>
              </a:solidFill>
              <a:latin typeface="+mj-lt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C8548-866F-4FF9-A87D-80FFDAADB8A1}"/>
              </a:ext>
            </a:extLst>
          </p:cNvPr>
          <p:cNvSpPr txBox="1"/>
          <p:nvPr/>
        </p:nvSpPr>
        <p:spPr>
          <a:xfrm>
            <a:off x="4833257" y="723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Segoe UI"/>
              </a:rPr>
              <a:t>Elior</a:t>
            </a:r>
            <a:r>
              <a:rPr lang="en-US" dirty="0">
                <a:cs typeface="Segoe UI"/>
              </a:rPr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9F39C-6831-4390-BFA8-16764AF7D121}"/>
              </a:ext>
            </a:extLst>
          </p:cNvPr>
          <p:cNvSpPr txBox="1"/>
          <p:nvPr/>
        </p:nvSpPr>
        <p:spPr>
          <a:xfrm>
            <a:off x="3499757" y="1785256"/>
            <a:ext cx="28157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Segoe UI"/>
              </a:rPr>
              <a:t>Application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E5FD-9F43-4980-8837-89C0F4705C78}"/>
              </a:ext>
            </a:extLst>
          </p:cNvPr>
          <p:cNvSpPr txBox="1"/>
          <p:nvPr/>
        </p:nvSpPr>
        <p:spPr>
          <a:xfrm>
            <a:off x="8298542" y="1785255"/>
            <a:ext cx="314234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Skills &amp; Technology applied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56A94-AB96-47C9-9C39-19F1D8A7161C}"/>
              </a:ext>
            </a:extLst>
          </p:cNvPr>
          <p:cNvSpPr txBox="1"/>
          <p:nvPr/>
        </p:nvSpPr>
        <p:spPr>
          <a:xfrm>
            <a:off x="8296275" y="2309131"/>
            <a:ext cx="2734128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Segoe UI"/>
              </a:rPr>
              <a:t>Skills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Analytical abilities</a:t>
            </a:r>
            <a:endParaRPr lang="en-US" dirty="0">
              <a:ea typeface="+mn-lt"/>
              <a:cs typeface="+mn-lt"/>
            </a:endParaRPr>
          </a:p>
          <a:p>
            <a:r>
              <a:rPr lang="en-US" sz="1100" dirty="0">
                <a:cs typeface="Segoe UI"/>
              </a:rPr>
              <a:t>Communication </a:t>
            </a:r>
            <a:endParaRPr lang="en-US" dirty="0"/>
          </a:p>
          <a:p>
            <a:endParaRPr lang="en-US" sz="1100" dirty="0">
              <a:cs typeface="Segoe UI"/>
            </a:endParaRPr>
          </a:p>
          <a:p>
            <a:endParaRPr lang="en-US" sz="1100" dirty="0">
              <a:cs typeface="Segoe UI"/>
            </a:endParaRPr>
          </a:p>
          <a:p>
            <a:r>
              <a:rPr lang="en-US" sz="1200" b="1" dirty="0">
                <a:cs typeface="Segoe UI"/>
              </a:rPr>
              <a:t>Technology</a:t>
            </a:r>
          </a:p>
          <a:p>
            <a:endParaRPr lang="en-US" sz="1200" b="1" dirty="0">
              <a:cs typeface="Segoe UI"/>
            </a:endParaRPr>
          </a:p>
          <a:p>
            <a:r>
              <a:rPr lang="en-US" sz="1100" dirty="0">
                <a:cs typeface="Segoe UI"/>
              </a:rPr>
              <a:t>SSAS</a:t>
            </a:r>
          </a:p>
          <a:p>
            <a:r>
              <a:rPr lang="en-US" sz="1100" dirty="0">
                <a:cs typeface="Segoe UI"/>
              </a:rPr>
              <a:t>SQL Server 2019 (On Premise)</a:t>
            </a:r>
          </a:p>
          <a:p>
            <a:r>
              <a:rPr lang="en-US" sz="1100" dirty="0">
                <a:ea typeface="+mn-lt"/>
                <a:cs typeface="+mn-lt"/>
              </a:rPr>
              <a:t>Power BI and DAX</a:t>
            </a:r>
            <a:endParaRPr lang="en-US" dirty="0"/>
          </a:p>
          <a:p>
            <a:r>
              <a:rPr lang="en-US" sz="1100" dirty="0">
                <a:cs typeface="Segoe UI"/>
              </a:rPr>
              <a:t>Azure Data Factory</a:t>
            </a:r>
          </a:p>
          <a:p>
            <a:r>
              <a:rPr lang="en-US" sz="1100" dirty="0">
                <a:cs typeface="Segoe UI"/>
              </a:rPr>
              <a:t>Logic App</a:t>
            </a:r>
          </a:p>
          <a:p>
            <a:r>
              <a:rPr lang="en-US" sz="1100" dirty="0">
                <a:cs typeface="Segoe UI"/>
              </a:rPr>
              <a:t>Azure DevOps</a:t>
            </a:r>
          </a:p>
          <a:p>
            <a:endParaRPr lang="en-US" sz="1100" dirty="0">
              <a:cs typeface="Segoe UI"/>
            </a:endParaRPr>
          </a:p>
          <a:p>
            <a:endParaRPr lang="en-US" sz="1100" dirty="0"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C1748-F1DC-4CC4-BAC2-9C556BA15795}"/>
              </a:ext>
            </a:extLst>
          </p:cNvPr>
          <p:cNvSpPr txBox="1"/>
          <p:nvPr/>
        </p:nvSpPr>
        <p:spPr>
          <a:xfrm>
            <a:off x="197757" y="1640113"/>
            <a:ext cx="21172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-Clearing bugs in existing Power BI reports</a:t>
            </a:r>
          </a:p>
          <a:p>
            <a:endParaRPr lang="en-US" sz="1200" dirty="0">
              <a:solidFill>
                <a:schemeClr val="bg1"/>
              </a:solidFill>
              <a:cs typeface="Segoe UI"/>
            </a:endParaRPr>
          </a:p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-Data modelling using SSAS</a:t>
            </a:r>
          </a:p>
          <a:p>
            <a:endParaRPr lang="en-US" sz="1200" dirty="0">
              <a:solidFill>
                <a:schemeClr val="bg1"/>
              </a:solidFill>
              <a:cs typeface="Segoe UI"/>
            </a:endParaRPr>
          </a:p>
          <a:p>
            <a:r>
              <a:rPr lang="en-US" sz="1200" dirty="0">
                <a:solidFill>
                  <a:schemeClr val="bg1"/>
                </a:solidFill>
                <a:cs typeface="Segoe UI"/>
              </a:rPr>
              <a:t>-Develop Power Bi report as per clients' requirements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79552F66-01A4-4520-B440-5E0E1DED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96" y="509616"/>
            <a:ext cx="854427" cy="5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0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52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Telecom Engineer</a:t>
            </a:r>
          </a:p>
          <a:p>
            <a:pPr defTabSz="54074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June 2019 – June 2020</a:t>
            </a:r>
            <a:endParaRPr lang="en-US" sz="12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498497" y="1712047"/>
            <a:ext cx="3906100" cy="25699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dirty="0">
              <a:solidFill>
                <a:srgbClr val="595959"/>
              </a:solidFill>
              <a:cs typeface="Segoe U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>
                <a:solidFill>
                  <a:schemeClr val="bg2">
                    <a:lumMod val="10000"/>
                  </a:schemeClr>
                </a:solidFill>
              </a:rPr>
              <a:t>Engineer in Delivery and Service Dept</a:t>
            </a: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>
                <a:solidFill>
                  <a:schemeClr val="bg2">
                    <a:lumMod val="10000"/>
                  </a:schemeClr>
                </a:solidFill>
              </a:rPr>
              <a:t>Assisted in 4G network deployment</a:t>
            </a: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>
                <a:solidFill>
                  <a:schemeClr val="bg2">
                    <a:lumMod val="10000"/>
                  </a:schemeClr>
                </a:solidFill>
              </a:rPr>
              <a:t>Supervised hardware installation for 4G network projects and Safe City projects</a:t>
            </a: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>
                <a:solidFill>
                  <a:schemeClr val="bg2">
                    <a:lumMod val="10000"/>
                  </a:schemeClr>
                </a:solidFill>
              </a:rPr>
              <a:t>Worked in network dept of Safe City project </a:t>
            </a: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>
                <a:solidFill>
                  <a:schemeClr val="bg2">
                    <a:lumMod val="10000"/>
                  </a:schemeClr>
                </a:solidFill>
              </a:rPr>
              <a:t>Configured network equipments using SSH, SNMP and Telnet</a:t>
            </a:r>
            <a:endParaRPr lang="fr-FR" sz="1100" noProof="1">
              <a:solidFill>
                <a:schemeClr val="bg2">
                  <a:lumMod val="10000"/>
                </a:schemeClr>
              </a:solidFill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D0101353-9253-4D52-9F9A-2B94BD45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57" y="333829"/>
            <a:ext cx="1019629" cy="1010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C8548-866F-4FF9-A87D-80FFDAADB8A1}"/>
              </a:ext>
            </a:extLst>
          </p:cNvPr>
          <p:cNvSpPr txBox="1"/>
          <p:nvPr/>
        </p:nvSpPr>
        <p:spPr>
          <a:xfrm>
            <a:off x="4833257" y="723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Huawei Mauritius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9F39C-6831-4390-BFA8-16764AF7D121}"/>
              </a:ext>
            </a:extLst>
          </p:cNvPr>
          <p:cNvSpPr txBox="1"/>
          <p:nvPr/>
        </p:nvSpPr>
        <p:spPr>
          <a:xfrm>
            <a:off x="3499757" y="1785256"/>
            <a:ext cx="281577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Communication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Engineer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E5FD-9F43-4980-8837-89C0F4705C78}"/>
              </a:ext>
            </a:extLst>
          </p:cNvPr>
          <p:cNvSpPr txBox="1"/>
          <p:nvPr/>
        </p:nvSpPr>
        <p:spPr>
          <a:xfrm>
            <a:off x="8298542" y="1785255"/>
            <a:ext cx="314234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Skills &amp; Technology applied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56A94-AB96-47C9-9C39-19F1D8A7161C}"/>
              </a:ext>
            </a:extLst>
          </p:cNvPr>
          <p:cNvSpPr txBox="1"/>
          <p:nvPr/>
        </p:nvSpPr>
        <p:spPr>
          <a:xfrm>
            <a:off x="8296275" y="2309131"/>
            <a:ext cx="2734128" cy="1461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Segoe UI"/>
              </a:rPr>
              <a:t>Skills</a:t>
            </a:r>
          </a:p>
          <a:p>
            <a:r>
              <a:rPr lang="en-US" sz="1100" dirty="0">
                <a:cs typeface="Segoe UI"/>
              </a:rPr>
              <a:t>Communication </a:t>
            </a:r>
          </a:p>
          <a:p>
            <a:r>
              <a:rPr lang="en-US" sz="1100" dirty="0">
                <a:cs typeface="Segoe UI"/>
              </a:rPr>
              <a:t>Analytical abilities</a:t>
            </a:r>
          </a:p>
          <a:p>
            <a:endParaRPr lang="en-US" sz="1100" dirty="0">
              <a:cs typeface="Segoe UI"/>
            </a:endParaRPr>
          </a:p>
          <a:p>
            <a:r>
              <a:rPr lang="en-US" sz="1100" b="1" dirty="0">
                <a:cs typeface="Segoe UI"/>
              </a:rPr>
              <a:t>Technology</a:t>
            </a:r>
          </a:p>
          <a:p>
            <a:r>
              <a:rPr lang="en-US" sz="1100" dirty="0">
                <a:cs typeface="Segoe UI"/>
              </a:rPr>
              <a:t>SQL</a:t>
            </a:r>
          </a:p>
          <a:p>
            <a:r>
              <a:rPr lang="en-US" sz="1100" dirty="0">
                <a:cs typeface="Segoe UI"/>
              </a:rPr>
              <a:t>4G</a:t>
            </a:r>
          </a:p>
          <a:p>
            <a:r>
              <a:rPr lang="en-US" sz="1100" dirty="0">
                <a:cs typeface="Segoe UI"/>
              </a:rPr>
              <a:t>Networking tools</a:t>
            </a: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6952EB-31DD-4245-9C9B-71078C973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530</Words>
  <Application>Microsoft Office PowerPoint</Application>
  <PresentationFormat>Widescreen</PresentationFormat>
  <Paragraphs>174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Avanade Glow CV</vt:lpstr>
      <vt:lpstr>Title Slides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452</cp:revision>
  <dcterms:created xsi:type="dcterms:W3CDTF">2017-10-09T12:57:56Z</dcterms:created>
  <dcterms:modified xsi:type="dcterms:W3CDTF">2022-09-21T07:39:09Z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