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9"/>
  </p:notesMasterIdLst>
  <p:sldIdLst>
    <p:sldId id="282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86C9F-24D7-4948-93C8-F3C605C57BE1}" v="59" dt="2022-01-20T05:32:15.893"/>
    <p1510:client id="{1EF5FF51-9F2A-4286-B340-B5D41D5B8A0B}" v="52" dt="2022-01-20T05:27:30.663"/>
    <p1510:client id="{B017B35B-CEAB-43FC-9CE7-B4B3320A18E5}" v="7" dt="2021-04-19T08:06:22.090"/>
    <p1510:client id="{C9F9F033-6349-405B-9CA3-37877D71653C}" v="3" dt="2021-04-19T08:08:20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27" autoAdjust="0"/>
  </p:normalViewPr>
  <p:slideViewPr>
    <p:cSldViewPr snapToGrid="0" snapToObjects="1">
      <p:cViewPr varScale="1">
        <p:scale>
          <a:sx n="62" d="100"/>
          <a:sy n="62" d="100"/>
        </p:scale>
        <p:origin x="832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70738" y="2856067"/>
            <a:ext cx="2114653" cy="56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ZA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Yashashwee </a:t>
            </a:r>
            <a:br>
              <a:rPr lang="en-ZA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MOHABIR</a:t>
            </a:r>
            <a:endParaRPr lang="en-US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8373732" y="1140409"/>
            <a:ext cx="1626364" cy="218110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latin typeface="+mj-lt"/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ETL Approach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Business Intelligence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Data Warehousing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Data Modelling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latin typeface="+mj-lt"/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Product and Retail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Transport and Travel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Energy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8282753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3546838" y="1266294"/>
            <a:ext cx="3729268" cy="3630990"/>
          </a:xfrm>
          <a:prstGeom prst="rect">
            <a:avLst/>
          </a:prstGeom>
          <a:noFill/>
        </p:spPr>
        <p:txBody>
          <a:bodyPr wrap="square" lIns="91440" tIns="45720" rIns="9144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Functional Support Engineer </a:t>
            </a:r>
            <a:r>
              <a:rPr lang="en-US" sz="1300" i="1" dirty="0">
                <a:cs typeface="Segoe UI Light" panose="020B0502040204020203" pitchFamily="34" charset="0"/>
              </a:rPr>
              <a:t>(Feb 2021 – Present)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defRPr/>
            </a:pPr>
            <a:r>
              <a:rPr lang="en-US" sz="1100" dirty="0">
                <a:cs typeface="Segoe UI Light" panose="020B0502040204020203" pitchFamily="34" charset="0"/>
              </a:rPr>
              <a:t>Ticket solving based on Power BI technology</a:t>
            </a: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defRPr/>
            </a:pPr>
            <a:r>
              <a:rPr lang="en-US" sz="1400" b="1" dirty="0">
                <a:cs typeface="Segoe UI Light" panose="020B0502040204020203" pitchFamily="34" charset="0"/>
              </a:rPr>
              <a:t>MSBI Developer/Support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defRPr/>
            </a:pPr>
            <a:r>
              <a:rPr lang="en-US" sz="1300" i="1" dirty="0">
                <a:cs typeface="Segoe UI Light" panose="020B0502040204020203" pitchFamily="34" charset="0"/>
              </a:rPr>
              <a:t>(June 2015 – Feb 2021)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GB" sz="1100" dirty="0">
                <a:cs typeface="Segoe UI Light"/>
              </a:rPr>
              <a:t>Lead developer. My role was to successfully deliver Microsoft BI projects and post Go-live support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defRPr/>
            </a:pPr>
            <a:r>
              <a:rPr lang="en-US" sz="1400" b="1" dirty="0">
                <a:cs typeface="Segoe UI Light" panose="020B0502040204020203" pitchFamily="34" charset="0"/>
              </a:rPr>
              <a:t>SQL Developer/Support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defRPr/>
            </a:pPr>
            <a:r>
              <a:rPr lang="en-US" sz="1300" i="1" dirty="0">
                <a:cs typeface="Segoe UI Light" panose="020B0502040204020203" pitchFamily="34" charset="0"/>
              </a:rPr>
              <a:t>(May 2015 – June 2015)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GB" sz="1100" dirty="0">
                <a:cs typeface="Segoe UI Light" panose="020B0502040204020203" pitchFamily="34" charset="0"/>
              </a:rPr>
              <a:t>Implementing BI solution using Microsoft SQL Server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Selected project experience</a:t>
            </a: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15957" y="3614203"/>
            <a:ext cx="2061512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b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Senior Analyst</a:t>
            </a:r>
          </a:p>
          <a:p>
            <a:pPr defTabSz="540741">
              <a:spcAft>
                <a:spcPts val="600"/>
              </a:spcAft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540741">
              <a:spcAft>
                <a:spcPts val="600"/>
              </a:spcAft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Professional Background</a:t>
            </a:r>
          </a:p>
          <a:p>
            <a:pPr defTabSz="540741">
              <a:spcAft>
                <a:spcPts val="600"/>
              </a:spcAft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Senior Analyst with more than 6 years of professional experience in offshore projects.</a:t>
            </a:r>
          </a:p>
          <a:p>
            <a:pPr defTabSz="540741">
              <a:spcAft>
                <a:spcPts val="600"/>
              </a:spcAft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Acquired knowledge in working on high-impact ERP/BI projects beginning with requirements analysis till post Go-Live Support</a:t>
            </a:r>
          </a:p>
          <a:p>
            <a:pPr defTabSz="540741">
              <a:spcAft>
                <a:spcPts val="600"/>
              </a:spcAft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978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8228823" y="4072379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209542-AFB4-F44A-8191-EB1B8BA31570}"/>
              </a:ext>
            </a:extLst>
          </p:cNvPr>
          <p:cNvSpPr/>
          <p:nvPr/>
        </p:nvSpPr>
        <p:spPr>
          <a:xfrm>
            <a:off x="8233468" y="5303229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Certifications</a:t>
            </a:r>
          </a:p>
        </p:txBody>
      </p:sp>
      <p:pic>
        <p:nvPicPr>
          <p:cNvPr id="34" name="Picture 33">
            <a:hlinkClick r:id="" action="ppaction://noaction"/>
            <a:extLst>
              <a:ext uri="{FF2B5EF4-FFF2-40B4-BE49-F238E27FC236}">
                <a16:creationId xmlns:a16="http://schemas.microsoft.com/office/drawing/2014/main" id="{DE0C1C98-9C69-5D42-B39F-571A396152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6971" y="5224039"/>
            <a:ext cx="688782" cy="68878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2284" y="4148013"/>
            <a:ext cx="572770" cy="653442"/>
          </a:xfrm>
          <a:prstGeom prst="rect">
            <a:avLst/>
          </a:prstGeom>
        </p:spPr>
      </p:pic>
      <p:sp>
        <p:nvSpPr>
          <p:cNvPr id="37" name="Rectangle 13">
            <a:extLst>
              <a:ext uri="{FF2B5EF4-FFF2-40B4-BE49-F238E27FC236}">
                <a16:creationId xmlns:a16="http://schemas.microsoft.com/office/drawing/2014/main" id="{94E66821-23E6-B042-9B89-A3DA6501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202" y="5535420"/>
            <a:ext cx="2906166" cy="76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sz="11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MCSA: SQL Server 2012/2014</a:t>
            </a:r>
          </a:p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75C2B596-45E5-2E4B-8372-51174E9E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139" y="4404142"/>
            <a:ext cx="2795833" cy="58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buClr>
                <a:srgbClr val="339933"/>
              </a:buClr>
            </a:pPr>
            <a:r>
              <a:rPr lang="en-US" sz="1100" dirty="0">
                <a:cs typeface="Segoe UI Light" panose="020B0502040204020203" pitchFamily="34" charset="0"/>
              </a:rPr>
              <a:t>BSc(Hons) Computer Science​</a:t>
            </a:r>
          </a:p>
          <a:p>
            <a:pPr fontAlgn="base">
              <a:lnSpc>
                <a:spcPct val="105000"/>
              </a:lnSpc>
              <a:buClr>
                <a:srgbClr val="339933"/>
              </a:buClr>
            </a:pPr>
            <a:r>
              <a:rPr lang="en-US" sz="900" dirty="0">
                <a:cs typeface="Segoe UI Light" panose="020B0502040204020203" pitchFamily="34" charset="0"/>
              </a:rPr>
              <a:t>University of Mauritius, 2015</a:t>
            </a:r>
          </a:p>
          <a:p>
            <a:pPr>
              <a:lnSpc>
                <a:spcPct val="105000"/>
              </a:lnSpc>
              <a:buClr>
                <a:srgbClr val="339933"/>
              </a:buClr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900" y="1140409"/>
            <a:ext cx="1916265" cy="218508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latin typeface="+mj-lt"/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SQL Server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T-SQL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SSIS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SSAS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SSRS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Visual Studio 2015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 err="1">
                <a:cs typeface="Segoe UI Light" panose="020B0502040204020203" pitchFamily="34" charset="0"/>
              </a:rPr>
              <a:t>Vbscript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pic>
        <p:nvPicPr>
          <p:cNvPr id="6" name="Picture Placeholder 5" descr="A picture containing person, wall, indoor, person&#10;&#10;Description automatically generated">
            <a:extLst>
              <a:ext uri="{FF2B5EF4-FFF2-40B4-BE49-F238E27FC236}">
                <a16:creationId xmlns:a16="http://schemas.microsoft.com/office/drawing/2014/main" id="{E00026EB-4EA7-4C88-8CDB-2B4FFAB372D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t="7583" b="75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1095213"/>
            <a:ext cx="3893253" cy="2416363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Problem solving on Power BI Technology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Community Management for Power Platform Services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Cross Team Communication (Onshore/Offshore) 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Client interactions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Business Analyst consultant – Worked on SFD document, Process workflow definition in Visio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Onboarding of new joiners to the project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7848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/>
              </a:rPr>
              <a:t>Functional Support Engineer </a:t>
            </a:r>
            <a:endParaRPr lang="en-US" sz="1500" dirty="0">
              <a:ea typeface="+mn-lt"/>
              <a:cs typeface="+mn-lt"/>
            </a:endParaRPr>
          </a:p>
          <a:p>
            <a:pPr>
              <a:defRPr/>
            </a:pPr>
            <a:r>
              <a:rPr lang="en-US" sz="1500" i="1" dirty="0">
                <a:ea typeface="+mn-lt"/>
                <a:cs typeface="+mn-lt"/>
              </a:rPr>
              <a:t>(Feb 2021 – Present)</a:t>
            </a:r>
            <a:endParaRPr lang="en-US" sz="1500" dirty="0">
              <a:ea typeface="+mn-lt"/>
              <a:cs typeface="+mn-lt"/>
            </a:endParaRPr>
          </a:p>
          <a:p>
            <a:pPr>
              <a:defRPr/>
            </a:pPr>
            <a:endParaRPr lang="en-US" sz="1500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2515043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Client facing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Problem Solving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Data modelling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Power BI</a:t>
            </a:r>
            <a:br>
              <a:rPr lang="en-US" sz="1100" dirty="0">
                <a:cs typeface="Segoe UI Light" panose="020B0502040204020203" pitchFamily="34" charset="0"/>
              </a:rPr>
            </a:br>
            <a:endParaRPr lang="en-US" sz="11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2964085" y="455768"/>
            <a:ext cx="4098566" cy="5912705"/>
          </a:xfrm>
          <a:prstGeom prst="rect">
            <a:avLst/>
          </a:prstGeom>
          <a:noFill/>
        </p:spPr>
        <p:txBody>
          <a:bodyPr wrap="square" lIns="91440" tIns="46800" rIns="9144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Lead Developer for Transport and Travel Company</a:t>
            </a: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en-US" sz="1500" i="1" dirty="0">
                <a:ea typeface="+mn-lt"/>
                <a:cs typeface="+mn-lt"/>
              </a:rPr>
              <a:t>(June 2015 – Feb 2021)</a:t>
            </a:r>
            <a:endParaRPr lang="en-US" dirty="0"/>
          </a:p>
          <a:p>
            <a:pPr marL="180975" indent="-180975">
              <a:lnSpc>
                <a:spcPct val="150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100" dirty="0">
                <a:cs typeface="Segoe UI Light"/>
              </a:rPr>
              <a:t>Scope definition and Requirements gathering</a:t>
            </a:r>
          </a:p>
          <a:p>
            <a:pPr marL="180975" indent="-180975">
              <a:lnSpc>
                <a:spcPct val="150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100" dirty="0">
                <a:cs typeface="Segoe UI Light"/>
              </a:rPr>
              <a:t>Sales Technical and Functional consultant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cs typeface="Segoe UI Light"/>
              </a:rPr>
              <a:t>Ensure proper flow of data from client systems to Data warehouse. 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50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GB" sz="1100" dirty="0">
                <a:cs typeface="Segoe UI Light"/>
              </a:rPr>
              <a:t>Lead team to deployment and ensure post go-live support</a:t>
            </a: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endParaRPr lang="en-GB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/>
              </a:rPr>
              <a:t>SQL Developer / Support for Product and Retail Company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sz="1500" i="1" dirty="0"/>
              <a:t>(May 2015 – June 2015)</a:t>
            </a:r>
            <a:endParaRPr lang="en-U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Data integration using SQL Server management studio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Monitor data integration process and find solutions when there is failure.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Generate reports and send to clients on a weekly basis.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Create and develop new requirements on SSIS and SSMS.</a:t>
            </a:r>
            <a:endParaRPr lang="en-US" sz="1100" dirty="0">
              <a:cs typeface="Segoe UI"/>
            </a:endParaRP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7F74BD5-5F2F-4A05-8BF0-6BE7977A6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255" y="825903"/>
            <a:ext cx="1990045" cy="217244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latin typeface="+mj-lt"/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ERP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Business Intelligence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Reporting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ZA" sz="1100" dirty="0">
                <a:cs typeface="Segoe UI Light" panose="020B0502040204020203" pitchFamily="34" charset="0"/>
              </a:rPr>
              <a:t>Data Warehouse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Integration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latin typeface="+mj-lt"/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Transport and Travel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Product and Retail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AC3EC-82DE-4B27-9C8B-1CB111A1942D}"/>
              </a:ext>
            </a:extLst>
          </p:cNvPr>
          <p:cNvSpPr/>
          <p:nvPr/>
        </p:nvSpPr>
        <p:spPr>
          <a:xfrm>
            <a:off x="7693935" y="485058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9176F1D3-0BF9-4001-8887-2755C9996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3355" y="825903"/>
            <a:ext cx="1723345" cy="37912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latin typeface="+mj-lt"/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SQL Server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T-SQL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SSIS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SSAS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SSRS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Visual Studio 2015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 err="1">
                <a:cs typeface="Segoe UI Light" panose="020B0502040204020203" pitchFamily="34" charset="0"/>
              </a:rPr>
              <a:t>Vbscript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824FF-627F-4251-AA21-26F3236AC9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0738" y="1659170"/>
            <a:ext cx="1866761" cy="210004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Specialized in development of BI systems using SQL Server </a:t>
            </a:r>
          </a:p>
          <a:p>
            <a:pPr>
              <a:buClr>
                <a:srgbClr val="339933"/>
              </a:buClr>
              <a:defRPr/>
            </a:pP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469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E695A7-4395-41A3-A1E3-DB25542407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a5b08-3f9c-40aa-8989-1a2fbce24207"/>
    <ds:schemaRef ds:uri="6d19d7d0-f5c6-4609-bb3b-6a5c69126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785F8F-3898-474C-ACD3-4B4D041FF08C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d11a5b08-3f9c-40aa-8989-1a2fbce2420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362</Words>
  <Application>Microsoft Office PowerPoint</Application>
  <PresentationFormat>Widescreen</PresentationFormat>
  <Paragraphs>97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Avanade Glow CV</vt:lpstr>
      <vt:lpstr>Title Slides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lastModifiedBy/>
  <cp:revision>37</cp:revision>
  <dcterms:created xsi:type="dcterms:W3CDTF">2017-10-09T12:57:56Z</dcterms:created>
  <dcterms:modified xsi:type="dcterms:W3CDTF">2022-01-20T05:32:16Z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  <property fmtid="{D5CDD505-2E9C-101B-9397-08002B2CF9AE}" pid="17" name="MSIP_Label_236020b0-6d69-48c1-9bb5-c586c1062b70_Enabled">
    <vt:lpwstr>True</vt:lpwstr>
  </property>
  <property fmtid="{D5CDD505-2E9C-101B-9397-08002B2CF9AE}" pid="18" name="MSIP_Label_236020b0-6d69-48c1-9bb5-c586c1062b70_SiteId">
    <vt:lpwstr>cf36141c-ddd7-45a7-b073-111f66d0b30c</vt:lpwstr>
  </property>
  <property fmtid="{D5CDD505-2E9C-101B-9397-08002B2CF9AE}" pid="19" name="MSIP_Label_236020b0-6d69-48c1-9bb5-c586c1062b70_Owner">
    <vt:lpwstr>baptiste.behuret@avanade.com</vt:lpwstr>
  </property>
  <property fmtid="{D5CDD505-2E9C-101B-9397-08002B2CF9AE}" pid="20" name="MSIP_Label_236020b0-6d69-48c1-9bb5-c586c1062b70_SetDate">
    <vt:lpwstr>2019-07-04T11:53:41.9000785Z</vt:lpwstr>
  </property>
  <property fmtid="{D5CDD505-2E9C-101B-9397-08002B2CF9AE}" pid="21" name="MSIP_Label_236020b0-6d69-48c1-9bb5-c586c1062b70_Name">
    <vt:lpwstr>Confidential</vt:lpwstr>
  </property>
  <property fmtid="{D5CDD505-2E9C-101B-9397-08002B2CF9AE}" pid="22" name="MSIP_Label_236020b0-6d69-48c1-9bb5-c586c1062b70_Application">
    <vt:lpwstr>Microsoft Azure Information Protection</vt:lpwstr>
  </property>
  <property fmtid="{D5CDD505-2E9C-101B-9397-08002B2CF9AE}" pid="23" name="MSIP_Label_236020b0-6d69-48c1-9bb5-c586c1062b70_ActionId">
    <vt:lpwstr>539a3fd0-7de3-40fb-9dbb-13b5d9998eef</vt:lpwstr>
  </property>
  <property fmtid="{D5CDD505-2E9C-101B-9397-08002B2CF9AE}" pid="24" name="MSIP_Label_236020b0-6d69-48c1-9bb5-c586c1062b70_Extended_MSFT_Method">
    <vt:lpwstr>Automatic</vt:lpwstr>
  </property>
  <property fmtid="{D5CDD505-2E9C-101B-9397-08002B2CF9AE}" pid="25" name="MSIP_Label_5fae8262-b78e-4366-8929-a5d6aac95320_Enabled">
    <vt:lpwstr>True</vt:lpwstr>
  </property>
  <property fmtid="{D5CDD505-2E9C-101B-9397-08002B2CF9AE}" pid="26" name="MSIP_Label_5fae8262-b78e-4366-8929-a5d6aac95320_SiteId">
    <vt:lpwstr>cf36141c-ddd7-45a7-b073-111f66d0b30c</vt:lpwstr>
  </property>
  <property fmtid="{D5CDD505-2E9C-101B-9397-08002B2CF9AE}" pid="27" name="MSIP_Label_5fae8262-b78e-4366-8929-a5d6aac95320_Owner">
    <vt:lpwstr>baptiste.behuret@avanade.com</vt:lpwstr>
  </property>
  <property fmtid="{D5CDD505-2E9C-101B-9397-08002B2CF9AE}" pid="28" name="MSIP_Label_5fae8262-b78e-4366-8929-a5d6aac95320_SetDate">
    <vt:lpwstr>2019-07-04T11:53:41.9000785Z</vt:lpwstr>
  </property>
  <property fmtid="{D5CDD505-2E9C-101B-9397-08002B2CF9AE}" pid="29" name="MSIP_Label_5fae8262-b78e-4366-8929-a5d6aac95320_Name">
    <vt:lpwstr>Recipients Have Full Control</vt:lpwstr>
  </property>
  <property fmtid="{D5CDD505-2E9C-101B-9397-08002B2CF9AE}" pid="30" name="MSIP_Label_5fae8262-b78e-4366-8929-a5d6aac95320_Application">
    <vt:lpwstr>Microsoft Azure Information Protection</vt:lpwstr>
  </property>
  <property fmtid="{D5CDD505-2E9C-101B-9397-08002B2CF9AE}" pid="31" name="MSIP_Label_5fae8262-b78e-4366-8929-a5d6aac95320_ActionId">
    <vt:lpwstr>539a3fd0-7de3-40fb-9dbb-13b5d9998eef</vt:lpwstr>
  </property>
  <property fmtid="{D5CDD505-2E9C-101B-9397-08002B2CF9AE}" pid="32" name="MSIP_Label_5fae8262-b78e-4366-8929-a5d6aac95320_Parent">
    <vt:lpwstr>236020b0-6d69-48c1-9bb5-c586c1062b70</vt:lpwstr>
  </property>
  <property fmtid="{D5CDD505-2E9C-101B-9397-08002B2CF9AE}" pid="33" name="MSIP_Label_5fae8262-b78e-4366-8929-a5d6aac95320_Extended_MSFT_Method">
    <vt:lpwstr>Automatic</vt:lpwstr>
  </property>
</Properties>
</file>