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41B53-9B64-4831-8F20-345628B9DB3A}" v="11" dt="2021-05-27T06:00:0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27" autoAdjust="0"/>
  </p:normalViewPr>
  <p:slideViewPr>
    <p:cSldViewPr snapToGrid="0" snapToObjects="1">
      <p:cViewPr varScale="1">
        <p:scale>
          <a:sx n="73" d="100"/>
          <a:sy n="73" d="100"/>
        </p:scale>
        <p:origin x="78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98339" y="2739681"/>
            <a:ext cx="2114653" cy="59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Mohabuth Zubayr Mohammad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36067" y="4239263"/>
            <a:ext cx="1866761" cy="22953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year experience in a project.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Specialized in development of BI projects using Power BI, analysis of data.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“With the new day comes new strength and new thoughts”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-Always learn something new.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5" y="1149068"/>
            <a:ext cx="1990045" cy="2172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Software Engineering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Team Leadership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8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Sales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Pharmaceutical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69393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865066" y="1377608"/>
            <a:ext cx="4414485" cy="4885371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for a Pharmaceutical Company,</a:t>
            </a:r>
            <a:r>
              <a:rPr lang="en-US" sz="1300" dirty="0">
                <a:cs typeface="Segoe UI Light" panose="020B0502040204020203" pitchFamily="34" charset="0"/>
              </a:rPr>
              <a:t> </a:t>
            </a:r>
            <a:r>
              <a:rPr lang="en-US" sz="1100" dirty="0">
                <a:cs typeface="Segoe UI Light" panose="020B0502040204020203" pitchFamily="34" charset="0"/>
              </a:rPr>
              <a:t>(</a:t>
            </a:r>
            <a:r>
              <a:rPr lang="en-US" sz="1100" i="1" dirty="0">
                <a:cs typeface="Segoe UI Light" panose="020B0502040204020203" pitchFamily="34" charset="0"/>
              </a:rPr>
              <a:t>Feb 2021 – To Date</a:t>
            </a:r>
            <a:r>
              <a:rPr lang="en-US" sz="1100" dirty="0">
                <a:cs typeface="Segoe UI Light" panose="020B0502040204020203" pitchFamily="34" charset="0"/>
              </a:rPr>
              <a:t>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u="sng" dirty="0">
                <a:cs typeface="Segoe UI Light" panose="020B0502040204020203" pitchFamily="34" charset="0"/>
              </a:rPr>
              <a:t>Data Engineer</a:t>
            </a:r>
          </a:p>
          <a:p>
            <a:pPr marL="180975" indent="-180975" algn="just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Data Development skills with Azure Data Lake, Azure Data Factory, SQL Data Warehouse Azure Blob, Azure Storage Explorer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BI Developer for Microsoft Azure BI Reports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Experience in Informatica Technology (Backend developer)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Experience in Agile Methodology Scrum approaches</a:t>
            </a:r>
          </a:p>
          <a:p>
            <a:pPr>
              <a:buClr>
                <a:srgbClr val="339933"/>
              </a:buClr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300" b="1" dirty="0">
                <a:cs typeface="Segoe UI Light" panose="020B0502040204020203" pitchFamily="34" charset="0"/>
              </a:rPr>
              <a:t>BI Developer for a Tobacco Company, </a:t>
            </a:r>
            <a:r>
              <a:rPr lang="en-GB" sz="1100" i="1" dirty="0">
                <a:cs typeface="Segoe UI Light" panose="020B0502040204020203" pitchFamily="34" charset="0"/>
              </a:rPr>
              <a:t>(Nov 2019 – Jan 2021)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u="sng" dirty="0">
                <a:cs typeface="Segoe UI Light" panose="020B0502040204020203" pitchFamily="34" charset="0"/>
              </a:rPr>
              <a:t>Power BI Consultant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Developer for BI reports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Strong Analytical Dashboards and experience in creating, delivering and supporting enterprise scale data through platforms like Azure.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Develop and update technical documentation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 and execute database queries and conduct analyses</a:t>
            </a:r>
            <a:endParaRPr lang="en-US" sz="1100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b="1" dirty="0">
                <a:cs typeface="Segoe UI Light" panose="020B0502040204020203" pitchFamily="34" charset="0"/>
              </a:rPr>
              <a:t>Accenture (Avanade),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1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(Jun 2019 – Oct 2019)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latin typeface="Segoe UI (Body)"/>
                <a:cs typeface="Segoe UI Light" panose="020B0502040204020203" pitchFamily="34" charset="0"/>
              </a:rPr>
              <a:t>Trainee (Intern)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Selected project 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78916" y="3647739"/>
            <a:ext cx="22233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b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6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705760" y="33962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209542-AFB4-F44A-8191-EB1B8BA31570}"/>
              </a:ext>
            </a:extLst>
          </p:cNvPr>
          <p:cNvSpPr/>
          <p:nvPr/>
        </p:nvSpPr>
        <p:spPr>
          <a:xfrm>
            <a:off x="7693935" y="4729025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34" name="Picture 33">
            <a:hlinkClick r:id="" action="ppaction://noaction"/>
            <a:extLst>
              <a:ext uri="{FF2B5EF4-FFF2-40B4-BE49-F238E27FC236}">
                <a16:creationId xmlns:a16="http://schemas.microsoft.com/office/drawing/2014/main" id="{DE0C1C98-9C69-5D42-B39F-571A396152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473" y="4715987"/>
            <a:ext cx="688782" cy="6887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165" y="3392700"/>
            <a:ext cx="572770" cy="653442"/>
          </a:xfrm>
          <a:prstGeom prst="rect">
            <a:avLst/>
          </a:prstGeom>
        </p:spPr>
      </p:pic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935" y="5047234"/>
            <a:ext cx="2538482" cy="51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r>
              <a:rPr lang="en-US" sz="1100" dirty="0">
                <a:cs typeface="Segoe UI Light" panose="020B0502040204020203" pitchFamily="34" charset="0"/>
              </a:rPr>
              <a:t>Scrum Fundamentals PSM 1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5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972" y="3730709"/>
            <a:ext cx="1813549" cy="59390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75C2B596-45E5-2E4B-8372-51174E9E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60" y="3797748"/>
            <a:ext cx="3102653" cy="7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339933"/>
              </a:buClr>
            </a:pPr>
            <a:r>
              <a:rPr lang="en-US" sz="1100" dirty="0">
                <a:cs typeface="Segoe UI Light" panose="020B0502040204020203" pitchFamily="34" charset="0"/>
              </a:rPr>
              <a:t>Masters in Applied Software Technologies, 2020</a:t>
            </a:r>
            <a:endParaRPr lang="en-US" sz="5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rgbClr val="339933"/>
              </a:buClr>
            </a:pPr>
            <a:r>
              <a:rPr lang="en-US" sz="1100" dirty="0">
                <a:cs typeface="Segoe UI Light" panose="020B0502040204020203" pitchFamily="34" charset="0"/>
              </a:rPr>
              <a:t>BSc Engineering in Electrical &amp; Electronics (Hons), 2018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6064" y="1124455"/>
            <a:ext cx="2218645" cy="37912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HTML / HTML 3, php</a:t>
            </a:r>
          </a:p>
          <a:p>
            <a:pPr marL="180975" lvl="0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</a:pPr>
            <a:r>
              <a:rPr lang="en-GB" sz="1100" dirty="0">
                <a:solidFill>
                  <a:srgbClr val="595959"/>
                </a:solidFill>
                <a:cs typeface="Segoe UI Light" panose="020B0502040204020203" pitchFamily="34" charset="0"/>
              </a:rPr>
              <a:t>Web (HTML5/CSS/JS)</a:t>
            </a:r>
          </a:p>
          <a:p>
            <a:pPr marL="180975" lvl="0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</a:pPr>
            <a:r>
              <a:rPr lang="en-US" sz="1100" dirty="0">
                <a:solidFill>
                  <a:srgbClr val="595959"/>
                </a:solidFill>
                <a:cs typeface="Segoe UI Light" panose="020B0502040204020203" pitchFamily="34" charset="0"/>
              </a:rPr>
              <a:t>Bootstrap </a:t>
            </a:r>
          </a:p>
          <a:p>
            <a:pPr marL="180975" lvl="0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</a:pPr>
            <a:r>
              <a:rPr lang="en-US" sz="1100" dirty="0">
                <a:solidFill>
                  <a:srgbClr val="595959"/>
                </a:solidFill>
                <a:cs typeface="Segoe UI Light" panose="020B0502040204020203" pitchFamily="34" charset="0"/>
              </a:rPr>
              <a:t>REST / Web API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JavaScript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 err="1">
                <a:cs typeface="Segoe UI Light" panose="020B0502040204020203" pitchFamily="34" charset="0"/>
              </a:rPr>
              <a:t>MySql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1648089-2D7D-454D-B95D-D5805E6088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2741" b="2741"/>
          <a:stretch>
            <a:fillRect/>
          </a:stretch>
        </p:blipFill>
        <p:spPr/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EA2369-F61F-4B64-A828-E803ACAA1073}"/>
              </a:ext>
            </a:extLst>
          </p:cNvPr>
          <p:cNvSpPr/>
          <p:nvPr/>
        </p:nvSpPr>
        <p:spPr>
          <a:xfrm>
            <a:off x="258913" y="3332329"/>
            <a:ext cx="20835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Microsoft BI Developer/</a:t>
            </a: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2F19DE-ED14-4976-B38C-EA4DC30A6DA9}"/>
              </a:ext>
            </a:extLst>
          </p:cNvPr>
          <p:cNvSpPr/>
          <p:nvPr/>
        </p:nvSpPr>
        <p:spPr>
          <a:xfrm>
            <a:off x="283074" y="5472736"/>
            <a:ext cx="11410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273118" cy="15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Engineer for a Pharmaceutical Company</a:t>
            </a:r>
          </a:p>
          <a:p>
            <a:pPr defTabSz="540741"/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(2021.Feb – To Date)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943" y="1980320"/>
            <a:ext cx="1991343" cy="30919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-Extract, Transform and Load data from Azure SQL Data warehouse</a:t>
            </a: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 reports with Power BI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-Refinement of raw data extracted from multiple sources for better analytical solutions.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2830000" y="1029180"/>
            <a:ext cx="4695289" cy="4004490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-Using Azure Storage Explorer to prepare and configure data.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-Integrating, transforming, and consolidating data from various structured and unstructured data systems into structures that are suitable for building analytics solutions.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-Ensures that data pipelines and data stores are high-performing, efficient, organized, and reliable, given a specific set of business requirements and constraints.</a:t>
            </a:r>
            <a:endParaRPr lang="en-GB" sz="1100" dirty="0"/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-Analyse &amp; refine data from different source for better understanding for BI Reports.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-Microsoft Azure BI experience in Development, Architecture, Data Quality, Client Analysis, Database design, Reporting and Presentation.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</a:t>
            </a:r>
            <a:r>
              <a:rPr lang="en-US" sz="1100" dirty="0"/>
              <a:t>Experience of working in Data Analysis Expressions (DAX) in Tabular Models and Microsoft Azure Power BI.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100" dirty="0"/>
              <a:t>Strong analytical skills, proven ability to work well in a multi-disciplined team environment, and adept at learning new tools and processes with ease.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2885251" y="646131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81330" y="67336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81330" y="1074367"/>
            <a:ext cx="3161340" cy="3566678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Analytical abilities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Agile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Communication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Technology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Microsoft Power BI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DAX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SQL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Azure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Informatica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08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273118" cy="15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 Consultant for a leading Tobacco Sales Company</a:t>
            </a:r>
          </a:p>
          <a:p>
            <a:pPr defTabSz="540741"/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(2019.Nov – 2021 Jan)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943" y="1980320"/>
            <a:ext cx="1991343" cy="30919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-Extract, Transform and Load data to Power BI for creation of reports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-Data modelling and loading using Power BI/SSAS</a:t>
            </a: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of BI Reports with Power BI / SSRS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-Implement, maintain and provide support for business web application.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063241" y="1214006"/>
            <a:ext cx="3914974" cy="349281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-Working with Power BI to build powerful reports and also      </a:t>
            </a:r>
            <a:r>
              <a:rPr lang="en-US" sz="1100" dirty="0" err="1"/>
              <a:t>Ms</a:t>
            </a:r>
            <a:r>
              <a:rPr lang="en-US" sz="1100" dirty="0"/>
              <a:t> Excel to make the major investigations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</a:t>
            </a:r>
            <a:r>
              <a:rPr lang="en-US" sz="1100" dirty="0"/>
              <a:t>Data manipulation and data visualization skill by constructing Power BI reports with many visuals in various projects.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-Build report with Azure Microsoft Power BI having </a:t>
            </a:r>
            <a:r>
              <a:rPr lang="en-US" sz="1100" dirty="0"/>
              <a:t>connection to an Azure SQL Database, and create reports to monitor the progress of the work.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-Working with Microsoft Azure Power BI which is a limitless analytics service helps in bringing together data integration, enterprise data warehousing, and big data analytics.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063241" y="813001"/>
            <a:ext cx="3225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Power BI Developer/Consultant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693935" y="81300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693935" y="1214006"/>
            <a:ext cx="3161340" cy="3074235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Analytical abilities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Agile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100" dirty="0"/>
              <a:t>Communication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Technology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Power BI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DAX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/>
              <a:t>SQL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54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0e56c044-f2f6-4825-ae61-b726c90d87ff"/>
    <ds:schemaRef ds:uri="http://schemas.microsoft.com/sharepoint/v3"/>
    <ds:schemaRef ds:uri="bf78e01e-608e-41fd-90b2-d6e58fb24ccf"/>
    <ds:schemaRef ds:uri="5c6536c9-b8f0-43e3-9703-491ed605a05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43303-1AFA-4ABA-B2D8-0529010B2918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638</Words>
  <Application>Microsoft Office PowerPoint</Application>
  <PresentationFormat>Widescreen</PresentationFormat>
  <Paragraphs>112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(Body)</vt:lpstr>
      <vt:lpstr>Segoe UI Light</vt:lpstr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2</cp:revision>
  <dcterms:created xsi:type="dcterms:W3CDTF">2017-10-09T12:57:56Z</dcterms:created>
  <dcterms:modified xsi:type="dcterms:W3CDTF">2021-05-27T06:14:50Z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