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9"/>
  </p:notesMasterIdLst>
  <p:sldIdLst>
    <p:sldId id="282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BBBBB-D737-4055-A068-B7EE8F4EC96C}" v="16" dt="2021-03-31T09:48:34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93E9AD-2EF8-4B23-BA06-BCAD4313DA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Beemal RAMKALAWAN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4386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Science graduate with 8+ years of experience in application development with various technologies.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love solving problems by playing around with new technologies and help the achieve better User experience.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8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Project Management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Team lead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Onshore / Offshore Coordination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/ Design Thinking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UX / UI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Coaching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Data warehousing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Textiles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Energy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246891"/>
            <a:ext cx="4221251" cy="1783561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Data Engineer</a:t>
            </a:r>
            <a:r>
              <a:rPr lang="en-US" sz="1300" dirty="0">
                <a:cs typeface="Segoe UI Light" panose="020B0502040204020203" pitchFamily="34" charset="0"/>
              </a:rPr>
              <a:t>( Jan 2020 - Present)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/>
              </a:rPr>
              <a:t>Database development using ELT approach using the Azure environment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b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Software Developer </a:t>
            </a:r>
            <a:r>
              <a:rPr lang="en-US" sz="1100" i="1" dirty="0">
                <a:cs typeface="Segoe UI Light"/>
              </a:rPr>
              <a:t>(Jun 2013 – Oct 2019)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Rapid Application Development using a low-code workplace innovation platform</a:t>
            </a: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Senior Analyst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87962" y="345955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316" y="3477309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581" y="3763714"/>
            <a:ext cx="3565805" cy="24567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BSc(Hons) Computer Science</a:t>
            </a:r>
            <a:endParaRPr lang="en-US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University of Mauritius, 2013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Certifications</a:t>
            </a:r>
            <a:r>
              <a:rPr lang="en-US" sz="1100" dirty="0">
                <a:solidFill>
                  <a:srgbClr val="FF5800"/>
                </a:solidFill>
                <a:cs typeface="Segoe UI Light" panose="020B0502040204020203" pitchFamily="34" charset="0"/>
              </a:rPr>
              <a:t> 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 panose="020B0502040204020203" pitchFamily="34" charset="0"/>
              </a:rPr>
              <a:t>Skills in Leadership 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 panose="020B0502040204020203" pitchFamily="34" charset="0"/>
              </a:rPr>
              <a:t>Dale Carnegie Institute-Sept 2019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000" dirty="0">
                <a:cs typeface="Segoe UI Light" panose="020B0502040204020203" pitchFamily="34" charset="0"/>
              </a:rPr>
              <a:t>Microsoft Azure Fundamentals - AZ – 900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49068"/>
            <a:ext cx="1807096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Web (HTML/CSS/JS)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DevOps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Data Factory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SQL(SSMS)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Data Model(VS)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Claris(FileMaker)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9BCA1228-BDA1-4CD4-A358-39E10D2EAB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30" y="5029957"/>
            <a:ext cx="688782" cy="688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40D129-C3BE-4FE5-B0DC-775407E7FD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/>
        </p:blipFill>
        <p:spPr>
          <a:xfrm>
            <a:off x="623430" y="1157420"/>
            <a:ext cx="1092667" cy="1371333"/>
          </a:xfrm>
          <a:prstGeom prst="ellipse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Microsoft Certified: Azure Fundamentals">
            <a:extLst>
              <a:ext uri="{FF2B5EF4-FFF2-40B4-BE49-F238E27FC236}">
                <a16:creationId xmlns:a16="http://schemas.microsoft.com/office/drawing/2014/main" id="{05ACDEC4-314F-4D73-A29B-4015E932D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846" y="5246255"/>
            <a:ext cx="979466" cy="97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5034772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Collaborating with the stakeholders to fully understand the requirements and making sure that the features fulfill the business needs.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Working with the different teams (functional and technical) to identify the proper approach to tackle various design and implementation problems.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Enforcing the Agile principles though SCRUM methodology(daily meetings across , sprint planning ,sprint backlog follow-ups).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Regular demos to the business for the features implemented.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Deliver modules for the business to use for reporting and analysis.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Coach new joiners and help them integrate the team through pair programming and providing support to any project members on technical issues.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Segoe UI"/>
              </a:rPr>
              <a:t>Leading a support team for CI/CD of the project while overseeing various evolutions as per incoming requests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Segoe UI"/>
              </a:rPr>
              <a:t>Providing continuous support and guidance for the development team.</a:t>
            </a:r>
            <a:endParaRPr lang="en-US" sz="1100" dirty="0">
              <a:ea typeface="+mn-lt"/>
              <a:cs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Data Engineer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4484813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Leadership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Support/Monitoring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Data Factory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SQL Server Management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Visual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Git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BI</a:t>
            </a:r>
            <a:br>
              <a:rPr lang="en-US" sz="1100" dirty="0">
                <a:cs typeface="Segoe UI Light" panose="020B0502040204020203" pitchFamily="34" charset="0"/>
              </a:rPr>
            </a:b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1" y="442047"/>
            <a:ext cx="7652598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Software Developer RT Knits Ltd - Pointe aux Sables Jun 2013 – Oct 2019</a:t>
            </a:r>
            <a:endParaRPr lang="fr-FR" sz="1500" dirty="0"/>
          </a:p>
          <a:p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Brainstorm with management, IT and development teams to prioritize needs, resolve conflicts,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content criteria, or choose 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Analyze requirements to determine scope and limitations such as time-frames.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UX and UI focused design and optimization.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Design, development, debugging, maintenance and optimization of relational databases (by coordinating a project group or alone).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Database server administration, performance analysis and optimization.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Implementation of web add-ons to database systems.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Develop methods for integrating different products so they work properly together to with specific needs (e.g. ODBC connections, data API).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Innovation driven technique research and implementations.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Approve, schedule, plan, and supervise the installation and testing of new products and improvements to computer systems such as the installation of new databases.</a:t>
            </a:r>
          </a:p>
          <a:p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Intern Expand Technology Group - </a:t>
            </a:r>
            <a:r>
              <a:rPr lang="en-US" sz="1500" dirty="0" err="1">
                <a:solidFill>
                  <a:srgbClr val="FF5800"/>
                </a:solidFill>
                <a:cs typeface="Segoe UI Light" panose="020B0502040204020203" pitchFamily="34" charset="0"/>
              </a:rPr>
              <a:t>Vacoas</a:t>
            </a: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-Phoenix May 2012 – Jul 2012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Optimized daily data entry by generating a semi-automated Financial analysis report and MS Excel charts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the top-level company executives.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Contributed to the optimization of an internally developed prototype invoicing system through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Performed the tasks of a Back Office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Developed MS Access database for Back Office.</a:t>
            </a:r>
            <a:endParaRPr lang="en-US" sz="1000" i="1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endParaRPr lang="en-US" sz="15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Data Entry Operator BIWING - </a:t>
            </a:r>
            <a:r>
              <a:rPr lang="en-US" sz="1500" dirty="0" err="1">
                <a:solidFill>
                  <a:srgbClr val="FF5800"/>
                </a:solidFill>
                <a:cs typeface="Segoe UI Light" panose="020B0502040204020203" pitchFamily="34" charset="0"/>
              </a:rPr>
              <a:t>Ebene</a:t>
            </a: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 Dec 2009 – Aug 2010</a:t>
            </a:r>
            <a:endParaRPr lang="fr-FR" sz="1500" dirty="0"/>
          </a:p>
          <a:p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Read source documents such as canceled checks, sales reports, or bills, and entered data in specific data fields for subsequent entry, using keyboards or scanners.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Compiled, sorted and verified the accuracy of data before entry.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Compared data with source documents, or re-entered data in verification format to detect errors.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1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E05FB1-4E7C-42EE-8F45-F051BBCFBE03}"/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645</Words>
  <Application>Microsoft Office PowerPoint</Application>
  <PresentationFormat>Widescreen</PresentationFormat>
  <Paragraphs>114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Arial,Sans-Serif</vt:lpstr>
      <vt:lpstr>Calibri</vt:lpstr>
      <vt:lpstr>Segoe UI</vt:lpstr>
      <vt:lpstr>Segoe UI Light</vt:lpstr>
      <vt:lpstr>Avanade Glow CV</vt:lpstr>
      <vt:lpstr>Title Slides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1</cp:revision>
  <dcterms:created xsi:type="dcterms:W3CDTF">2017-10-09T12:57:56Z</dcterms:created>
  <dcterms:modified xsi:type="dcterms:W3CDTF">2021-03-31T09:48:45Z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