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10"/>
  </p:notesMasterIdLst>
  <p:sldIdLst>
    <p:sldId id="282" r:id="rId6"/>
    <p:sldId id="288" r:id="rId7"/>
    <p:sldId id="291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00"/>
    <a:srgbClr val="B43C14"/>
    <a:srgbClr val="890078"/>
    <a:srgbClr val="970032"/>
    <a:srgbClr val="C80000"/>
    <a:srgbClr val="FFB414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FA90E-75F8-59CE-2BD9-CB9F967CDC77}" v="2" dt="2022-01-17T14:15:23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1" autoAdjust="0"/>
    <p:restoredTop sz="94627" autoAdjust="0"/>
  </p:normalViewPr>
  <p:slideViewPr>
    <p:cSldViewPr snapToGrid="0" snapToObjects="1">
      <p:cViewPr varScale="1">
        <p:scale>
          <a:sx n="62" d="100"/>
          <a:sy n="62" d="100"/>
        </p:scale>
        <p:origin x="832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48475" y="2853104"/>
            <a:ext cx="2114653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Farhiinah Toofany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465858"/>
            <a:ext cx="1866761" cy="210004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GB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Degree holder in Business Information Technology and Systems from Curtin University with around 2 years of experience </a:t>
            </a:r>
            <a:r>
              <a:rPr lang="en-GB" sz="1100" b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 developer</a:t>
            </a:r>
            <a:r>
              <a:rPr lang="en-GB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buClr>
                <a:srgbClr val="339933"/>
              </a:buClr>
              <a:defRPr/>
            </a:pP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10129140" y="1036386"/>
            <a:ext cx="3154437" cy="217244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b="1" dirty="0">
                <a:solidFill>
                  <a:schemeClr val="bg2">
                    <a:lumMod val="10000"/>
                  </a:schemeClr>
                </a:solidFill>
                <a:latin typeface="+mj-lt"/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Agile Methodology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b="1" dirty="0">
                <a:solidFill>
                  <a:schemeClr val="bg2">
                    <a:lumMod val="10000"/>
                  </a:schemeClr>
                </a:solidFill>
                <a:latin typeface="+mj-lt"/>
                <a:cs typeface="Segoe UI Light" panose="020B0502040204020203" pitchFamily="34" charset="0"/>
              </a:rPr>
              <a:t>Industries</a:t>
            </a:r>
            <a:endParaRPr lang="en-US" sz="1100" b="1" dirty="0">
              <a:solidFill>
                <a:schemeClr val="bg2">
                  <a:lumMod val="10000"/>
                </a:schemeClr>
              </a:solidFill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solidFill>
                <a:schemeClr val="bg2">
                  <a:lumMod val="10000"/>
                </a:schemeClr>
              </a:solidFill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cs typeface="Segoe UI Light" panose="020B0502040204020203" pitchFamily="34" charset="0"/>
              </a:rPr>
              <a:t>IT Consulting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Manufacturing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Road traffic management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48475" y="4097738"/>
            <a:ext cx="2136916" cy="3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Professional background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586299" y="51885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3416722" y="925552"/>
            <a:ext cx="3161340" cy="1266497"/>
          </a:xfrm>
          <a:prstGeom prst="rect">
            <a:avLst/>
          </a:prstGeom>
          <a:noFill/>
        </p:spPr>
        <p:txBody>
          <a:bodyPr wrap="square" bIns="36000" rtlCol="0">
            <a:spAutoFit/>
          </a:bodyPr>
          <a:lstStyle/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10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100" u="sng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100" u="sng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413276" y="377452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Work experience</a:t>
            </a: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08164" y="3167390"/>
            <a:ext cx="1968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Associate Software Engineer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209" y="356167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369" y="356167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7586298" y="3521704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209542-AFB4-F44A-8191-EB1B8BA31570}"/>
              </a:ext>
            </a:extLst>
          </p:cNvPr>
          <p:cNvSpPr/>
          <p:nvPr/>
        </p:nvSpPr>
        <p:spPr>
          <a:xfrm>
            <a:off x="7586297" y="4878481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Certifications</a:t>
            </a:r>
          </a:p>
        </p:txBody>
      </p:sp>
      <p:pic>
        <p:nvPicPr>
          <p:cNvPr id="34" name="Picture 33">
            <a:hlinkClick r:id="" action="ppaction://noaction"/>
            <a:extLst>
              <a:ext uri="{FF2B5EF4-FFF2-40B4-BE49-F238E27FC236}">
                <a16:creationId xmlns:a16="http://schemas.microsoft.com/office/drawing/2014/main" id="{DE0C1C98-9C69-5D42-B39F-571A396152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027" y="4698456"/>
            <a:ext cx="688782" cy="68878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3529" y="3425705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854" y="3113278"/>
            <a:ext cx="1813549" cy="65344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endParaRPr lang="en-GB" sz="13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336" y="1045990"/>
            <a:ext cx="2536455" cy="202930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b="1" dirty="0">
                <a:solidFill>
                  <a:schemeClr val="bg2">
                    <a:lumMod val="10000"/>
                  </a:schemeClr>
                </a:solidFill>
                <a:latin typeface="+mj-lt"/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 – DAX Modelling, Power Query, Dashboard, Aggregate functions, Reports, Q&amp;A, Logical and Filter Functions, RLS, SSMS, SSAS, SSIS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Basics of Power Apps, Power Automate and Power Virtual Agents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HTML, CSS, JavaScript/</a:t>
            </a:r>
            <a:r>
              <a:rPr lang="en-GB" sz="1100" dirty="0" err="1">
                <a:cs typeface="Segoe UI Light" panose="020B0502040204020203" pitchFamily="34" charset="0"/>
              </a:rPr>
              <a:t>ExtJs</a:t>
            </a:r>
            <a:r>
              <a:rPr lang="en-GB" sz="1100" dirty="0">
                <a:cs typeface="Segoe UI Light" panose="020B0502040204020203" pitchFamily="34" charset="0"/>
              </a:rPr>
              <a:t>, PHP &amp; Laravel and Basics of C#/</a:t>
            </a:r>
            <a:r>
              <a:rPr lang="en-GB" sz="1100" dirty="0" err="1">
                <a:cs typeface="Segoe UI Light" panose="020B0502040204020203" pitchFamily="34" charset="0"/>
              </a:rPr>
              <a:t>.Net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SQL – MySQL, Oracle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8B50B6A-1A1C-4BBA-ABEE-EBCCDA85869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/>
          <a:stretch/>
        </p:blipFill>
        <p:spPr>
          <a:xfrm>
            <a:off x="285107" y="948667"/>
            <a:ext cx="1790273" cy="189456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BAB3FA-128B-4F0A-8B02-85CF6612EF93}"/>
              </a:ext>
            </a:extLst>
          </p:cNvPr>
          <p:cNvSpPr/>
          <p:nvPr/>
        </p:nvSpPr>
        <p:spPr>
          <a:xfrm>
            <a:off x="7039811" y="4117128"/>
            <a:ext cx="34923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en-US" sz="1050" dirty="0">
                <a:solidFill>
                  <a:schemeClr val="tx1">
                    <a:lumMod val="75000"/>
                  </a:schemeClr>
                </a:solidFill>
              </a:rPr>
              <a:t>Bachelor Degree in Business Information Technology and Systems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72C26E-F0D0-4C75-8666-B06F6AF347AE}"/>
              </a:ext>
            </a:extLst>
          </p:cNvPr>
          <p:cNvSpPr/>
          <p:nvPr/>
        </p:nvSpPr>
        <p:spPr>
          <a:xfrm>
            <a:off x="7039810" y="5569354"/>
            <a:ext cx="349236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50" dirty="0"/>
              <a:t>PL-900 – Microsoft Power Platform Fundamentals</a:t>
            </a:r>
          </a:p>
          <a:p>
            <a:pPr marL="228600" indent="-228600">
              <a:buAutoNum type="arabicPeriod"/>
            </a:pPr>
            <a:r>
              <a:rPr lang="en-US" sz="1050" dirty="0"/>
              <a:t>AZ-900 – Microsoft Azure Fundamentals</a:t>
            </a:r>
          </a:p>
          <a:p>
            <a:pPr marL="228600" indent="-228600">
              <a:buAutoNum type="arabicPeriod"/>
            </a:pPr>
            <a:r>
              <a:rPr lang="en-US" sz="1050" dirty="0"/>
              <a:t>DP-900 – Microsoft Azure Data Fundamentals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818CB3-5697-4DBD-99EF-9764246553FE}"/>
              </a:ext>
            </a:extLst>
          </p:cNvPr>
          <p:cNvSpPr txBox="1"/>
          <p:nvPr/>
        </p:nvSpPr>
        <p:spPr>
          <a:xfrm>
            <a:off x="2730911" y="937798"/>
            <a:ext cx="3885075" cy="5815434"/>
          </a:xfrm>
          <a:prstGeom prst="rect">
            <a:avLst/>
          </a:prstGeom>
          <a:noFill/>
        </p:spPr>
        <p:txBody>
          <a:bodyPr wrap="square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39933"/>
              </a:buClr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Accenture Mauritius 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(May 2021 – Present)​</a:t>
            </a:r>
          </a:p>
          <a:p>
            <a:pPr marR="0" lvl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50000"/>
                </a:srgbClr>
              </a:buClr>
              <a:buSzTx/>
              <a:tabLst/>
              <a:defRPr/>
            </a:pPr>
            <a:endParaRPr lang="en-US" sz="1300" b="1" dirty="0">
              <a:solidFill>
                <a:srgbClr val="595959"/>
              </a:solidFill>
              <a:latin typeface="Segoe UI"/>
              <a:cs typeface="Segoe UI Light" panose="020B0502040204020203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50000"/>
                </a:srgbClr>
              </a:buClr>
              <a:buSzTx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Client – Thales / Project – Performance Cockpit</a:t>
            </a:r>
          </a:p>
          <a:p>
            <a:pPr marR="0" lvl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50000"/>
                </a:srgbClr>
              </a:buClr>
              <a:buSzTx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FF580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Power BI developer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FF580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(July 2021 – January 2022)</a:t>
            </a:r>
            <a:endParaRPr kumimoji="0" lang="en-US" sz="800" b="1" i="1" u="none" strike="noStrike" kern="1200" cap="none" spc="0" normalizeH="0" baseline="0" noProof="0" dirty="0">
              <a:ln>
                <a:noFill/>
              </a:ln>
              <a:solidFill>
                <a:srgbClr val="FF5800"/>
              </a:solidFill>
              <a:effectLst/>
              <a:uLnTx/>
              <a:uFillTx/>
              <a:latin typeface="Segoe UI"/>
              <a:ea typeface="+mn-ea"/>
              <a:cs typeface="Segoe UI Light" panose="020B0502040204020203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50000"/>
                </a:srgbClr>
              </a:buClr>
              <a:buSzTx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/>
              <a:ea typeface="+mn-ea"/>
              <a:cs typeface="Segoe UI Light" panose="020B0502040204020203" pitchFamily="34" charset="0"/>
            </a:endParaRPr>
          </a:p>
          <a:p>
            <a:pPr marL="180975" marR="0" lvl="0" indent="-180975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50000"/>
                </a:srgbClr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ea typeface="+mn-ea"/>
                <a:cs typeface="Segoe UI Light" panose="020B0502040204020203" pitchFamily="34" charset="0"/>
              </a:rPr>
              <a:t>Created customized charts, customed calculations and calculated measures as per requirements</a:t>
            </a:r>
          </a:p>
          <a:p>
            <a:pPr marL="180975" marR="0" lvl="0" indent="-180975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50000"/>
                </a:srgbClr>
              </a:buClr>
              <a:buSzTx/>
              <a:buFont typeface="Arial" charset="0"/>
              <a:buChar char="•"/>
              <a:tabLst/>
              <a:defRPr/>
            </a:pPr>
            <a:r>
              <a:rPr lang="en-US" sz="1100" dirty="0">
                <a:solidFill>
                  <a:srgbClr val="595959"/>
                </a:solidFill>
                <a:latin typeface="Segoe UI"/>
                <a:cs typeface="Segoe UI Light" panose="020B0502040204020203" pitchFamily="34" charset="0"/>
              </a:rPr>
              <a:t>Worked in a team using Agile/Scrum methodology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/>
              <a:ea typeface="+mn-ea"/>
              <a:cs typeface="Segoe UI Light" panose="020B0502040204020203" pitchFamily="34" charset="0"/>
            </a:endParaRPr>
          </a:p>
          <a:p>
            <a:pPr marL="180975" marR="0" lvl="0" indent="-180975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50000"/>
                </a:srgbClr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Transformed data using Power Query​</a:t>
            </a:r>
          </a:p>
          <a:p>
            <a:pPr marL="180975" marR="0" lvl="0" indent="-180975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50000"/>
                </a:srgbClr>
              </a:buClr>
              <a:buSzTx/>
              <a:buFont typeface="Arial" charset="0"/>
              <a:buChar char="•"/>
              <a:tabLst/>
              <a:defRPr/>
            </a:pPr>
            <a:r>
              <a:rPr lang="en-US" sz="1100" dirty="0"/>
              <a:t>Worked with the UI/UX designer to design and create dashboards and interactive visual reports using Power BI</a:t>
            </a:r>
          </a:p>
          <a:p>
            <a:pPr marL="180975" marR="0" lvl="0" indent="-180975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50000"/>
                </a:srgbClr>
              </a:buClr>
              <a:buSzTx/>
              <a:buFont typeface="Arial" charset="0"/>
              <a:buChar char="•"/>
              <a:tabLst/>
              <a:defRPr/>
            </a:pPr>
            <a:r>
              <a:rPr lang="en-US" sz="1100" dirty="0"/>
              <a:t>Used proper data visualization tools to help the user make informative decisions</a:t>
            </a:r>
          </a:p>
          <a:p>
            <a:pPr marL="180975" marR="0" lvl="0" indent="-180975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50000"/>
                </a:srgbClr>
              </a:buClr>
              <a:buSzTx/>
              <a:buFont typeface="Arial" charset="0"/>
              <a:buChar char="•"/>
              <a:tabLst/>
              <a:defRPr/>
            </a:pPr>
            <a:r>
              <a:rPr lang="en-US" sz="1100" dirty="0">
                <a:solidFill>
                  <a:srgbClr val="595959"/>
                </a:solidFill>
                <a:latin typeface="Segoe UI"/>
                <a:cs typeface="Segoe UI Light" panose="020B0502040204020203" pitchFamily="34" charset="0"/>
              </a:rPr>
              <a:t>Configured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 RLS for data models imported into Power BI </a:t>
            </a:r>
          </a:p>
          <a:p>
            <a:pPr marL="180975" marR="0" lvl="0" indent="-180975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50000"/>
                </a:srgbClr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Tabular modelling using SQL Server Analysis Services (SSAS)</a:t>
            </a:r>
          </a:p>
          <a:p>
            <a:pPr marL="180975" marR="0" lvl="0" indent="-180975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50000"/>
                </a:srgbClr>
              </a:buClr>
              <a:buSzTx/>
              <a:buFont typeface="Arial" charset="0"/>
              <a:buChar char="•"/>
              <a:tabLst/>
              <a:defRPr/>
            </a:pPr>
            <a:r>
              <a:rPr lang="en-US" sz="1100" dirty="0">
                <a:solidFill>
                  <a:srgbClr val="595959"/>
                </a:solidFill>
                <a:latin typeface="Segoe UI"/>
                <a:cs typeface="Segoe UI Light" panose="020B0502040204020203" pitchFamily="34" charset="0"/>
              </a:rPr>
              <a:t>Data transformation and migration using SQL Server Integration Services (SSIS)</a:t>
            </a:r>
          </a:p>
          <a:p>
            <a:pPr marL="180975" marR="0" lvl="0" indent="-180975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50000"/>
                </a:srgbClr>
              </a:buClr>
              <a:buSzTx/>
              <a:buFont typeface="Arial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/>
              <a:ea typeface="+mn-ea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39933"/>
              </a:buClr>
              <a:buSzTx/>
              <a:buFontTx/>
              <a:buNone/>
              <a:tabLst/>
              <a:defRPr/>
            </a:pPr>
            <a:r>
              <a:rPr lang="en-US" sz="1100" b="1" i="1" dirty="0">
                <a:solidFill>
                  <a:schemeClr val="bg1">
                    <a:lumMod val="50000"/>
                  </a:schemeClr>
                </a:solidFill>
                <a:latin typeface="Segoe UI"/>
                <a:cs typeface="Segoe UI Light" panose="020B0502040204020203" pitchFamily="34" charset="0"/>
              </a:rPr>
              <a:t>Past experiences</a:t>
            </a:r>
            <a:endParaRPr lang="en-US" sz="1300" b="1" i="1" dirty="0">
              <a:solidFill>
                <a:schemeClr val="bg1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39933"/>
              </a:buClr>
              <a:buSzTx/>
              <a:buFontTx/>
              <a:buNone/>
              <a:tabLst/>
              <a:defRPr/>
            </a:pPr>
            <a:r>
              <a:rPr lang="en-US" sz="1300" b="1" dirty="0">
                <a:solidFill>
                  <a:schemeClr val="bg2">
                    <a:lumMod val="10000"/>
                  </a:schemeClr>
                </a:solidFill>
                <a:cs typeface="Segoe UI Light" panose="020B0502040204020203" pitchFamily="34" charset="0"/>
              </a:rPr>
              <a:t>GDS Groupe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(August 2020 – April 2021)​</a:t>
            </a:r>
            <a:endParaRPr lang="en-US" sz="1300" b="1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latin typeface="+mj-lt"/>
                <a:cs typeface="Segoe UI Light" panose="020B0502040204020203" pitchFamily="34" charset="0"/>
              </a:rPr>
              <a:t>Development on the company’s website, design new website and mobile pages, administer the company’s database, test, debug and improve.</a:t>
            </a:r>
            <a:endParaRPr lang="en-US" sz="1300" dirty="0"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39933"/>
              </a:buClr>
              <a:buSzTx/>
              <a:buFontTx/>
              <a:buNone/>
              <a:tabLst/>
              <a:defRPr/>
            </a:pPr>
            <a:r>
              <a:rPr lang="en-US" sz="1300" b="1" dirty="0" err="1">
                <a:solidFill>
                  <a:schemeClr val="bg2">
                    <a:lumMod val="10000"/>
                  </a:schemeClr>
                </a:solidFill>
                <a:cs typeface="Segoe UI Light" panose="020B0502040204020203" pitchFamily="34" charset="0"/>
              </a:rPr>
              <a:t>Infomil</a:t>
            </a:r>
            <a:r>
              <a:rPr lang="en-US" sz="1300" b="1" dirty="0">
                <a:solidFill>
                  <a:schemeClr val="bg2">
                    <a:lumMod val="10000"/>
                  </a:schemeClr>
                </a:solidFill>
                <a:cs typeface="Segoe UI Light" panose="020B0502040204020203" pitchFamily="34" charset="0"/>
              </a:rPr>
              <a:t> Mauritius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(February 2020 – June 2020)​</a:t>
            </a:r>
            <a:endParaRPr lang="en-US" sz="1300" b="1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 panose="020B0502040204020203" pitchFamily="34" charset="0"/>
              </a:rPr>
              <a:t>Create a full-fledged leave management system for the company</a:t>
            </a:r>
            <a:endParaRPr lang="en-US" sz="11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04396"/>
            <a:ext cx="2226132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Accenture Mauritius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D58F84D-6D8E-D74B-9B19-41C61108AE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1303558"/>
            <a:ext cx="1991343" cy="364944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9A9A-0E83-42A5-949F-64A75C5E2D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603" y="1393435"/>
            <a:ext cx="1991343" cy="364944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GB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 in teams on projects assigned to us by the company and meet client expectations.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45ECB-7BDA-4089-AB1C-D4D358A215C6}"/>
              </a:ext>
            </a:extLst>
          </p:cNvPr>
          <p:cNvSpPr/>
          <p:nvPr/>
        </p:nvSpPr>
        <p:spPr>
          <a:xfrm>
            <a:off x="3546838" y="1983982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Power BI Developer</a:t>
            </a:r>
            <a:endParaRPr lang="en-US" sz="1400" dirty="0">
              <a:solidFill>
                <a:srgbClr val="FF5800"/>
              </a:solidFill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8F3E2B-D7E5-4F60-B0D1-80A2A5821333}"/>
              </a:ext>
            </a:extLst>
          </p:cNvPr>
          <p:cNvSpPr/>
          <p:nvPr/>
        </p:nvSpPr>
        <p:spPr>
          <a:xfrm>
            <a:off x="7693935" y="1980320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technology applied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1710D-107D-496A-9EAC-C9E6B7A24F73}"/>
              </a:ext>
            </a:extLst>
          </p:cNvPr>
          <p:cNvSpPr txBox="1"/>
          <p:nvPr/>
        </p:nvSpPr>
        <p:spPr>
          <a:xfrm>
            <a:off x="7693935" y="2381325"/>
            <a:ext cx="3730928" cy="4223203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endParaRPr lang="en-US" sz="1100" dirty="0"/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Analytical reasoning.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SQL Server Management Studio (SSMS)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Data modelling, Data transformation and ETL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Designing of dashboards and interactive visual reports using Power BI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Use of proper data visualization tools to help the user make informative decisions 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Creation of customized charts, customed calculations and calculated measures as per requirements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Use of Analytical Languages to manipulate data (DAX and Power Query)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Configure RLS for data models imported into Power BI 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Tabular modelling using SQL Server Analysis Services (SSAS)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595959"/>
                </a:solidFill>
                <a:latin typeface="Segoe UI"/>
                <a:cs typeface="Segoe UI Light" panose="020B0502040204020203" pitchFamily="34" charset="0"/>
              </a:rPr>
              <a:t>Data transformation and migration using SQL Server Integration Services (SSIS)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/>
              <a:ea typeface="+mn-ea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endParaRPr lang="en-US" sz="1100" dirty="0"/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57881E-7A2D-4AFB-8382-B9E3DC247B55}"/>
              </a:ext>
            </a:extLst>
          </p:cNvPr>
          <p:cNvSpPr txBox="1"/>
          <p:nvPr/>
        </p:nvSpPr>
        <p:spPr>
          <a:xfrm>
            <a:off x="3550284" y="2586806"/>
            <a:ext cx="3161340" cy="2597182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US" sz="1300" i="1" dirty="0">
                <a:latin typeface="+mj-lt"/>
                <a:cs typeface="Segoe UI Light" panose="020B0502040204020203" pitchFamily="34" charset="0"/>
              </a:rPr>
              <a:t>Description</a:t>
            </a:r>
            <a:endParaRPr lang="en-US" sz="1000" i="1" dirty="0">
              <a:latin typeface="+mj-lt"/>
              <a:cs typeface="Segoe UI Light" panose="020B0502040204020203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US" sz="1000" dirty="0"/>
              <a:t>Worked in a team using agile methodology to develop apps through Microsoft Power Platforms, where I was specialized in Power BI and its analytical languages such as Data Analysis Expressions (DAX) and Power Query.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US" sz="1000" dirty="0"/>
              <a:t>• Technologies used: Microsoft Power Platforms, SQL server Management Studio (SSMS), SQL Server Analysis Services (SSAS), SQL Server Integration Services (SSIS), Azure DevOps, Jira, Git.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1100" dirty="0"/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D90AD-82E5-4130-BB40-7C569FA2FCCD}"/>
              </a:ext>
            </a:extLst>
          </p:cNvPr>
          <p:cNvSpPr txBox="1"/>
          <p:nvPr/>
        </p:nvSpPr>
        <p:spPr>
          <a:xfrm>
            <a:off x="239666" y="720328"/>
            <a:ext cx="1835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(May 2021 – Present)</a:t>
            </a:r>
          </a:p>
        </p:txBody>
      </p:sp>
      <p:pic>
        <p:nvPicPr>
          <p:cNvPr id="14" name="Picture Placeholder 13" descr="A picture containing text&#10;&#10;Description automatically generated">
            <a:extLst>
              <a:ext uri="{FF2B5EF4-FFF2-40B4-BE49-F238E27FC236}">
                <a16:creationId xmlns:a16="http://schemas.microsoft.com/office/drawing/2014/main" id="{28AC0D13-892D-4BB6-8450-C2443010E31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3626481" y="494300"/>
            <a:ext cx="1905309" cy="502311"/>
          </a:xfrm>
        </p:spPr>
      </p:pic>
    </p:spTree>
    <p:extLst>
      <p:ext uri="{BB962C8B-B14F-4D97-AF65-F5344CB8AC3E}">
        <p14:creationId xmlns:p14="http://schemas.microsoft.com/office/powerpoint/2010/main" val="20829941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04396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GDS Groupe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D58F84D-6D8E-D74B-9B19-41C61108AE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1303558"/>
            <a:ext cx="1991343" cy="364944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9A9A-0E83-42A5-949F-64A75C5E2D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603" y="1393435"/>
            <a:ext cx="1991343" cy="364944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GB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Development on the company’s website, design new website and mobile pages, administer the company’s database, test, debug and improve.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45ECB-7BDA-4089-AB1C-D4D358A215C6}"/>
              </a:ext>
            </a:extLst>
          </p:cNvPr>
          <p:cNvSpPr/>
          <p:nvPr/>
        </p:nvSpPr>
        <p:spPr>
          <a:xfrm>
            <a:off x="3546838" y="1983982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IT Developer</a:t>
            </a:r>
            <a:endParaRPr lang="en-US" sz="1400" dirty="0">
              <a:solidFill>
                <a:srgbClr val="FF5800"/>
              </a:solidFill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8F3E2B-D7E5-4F60-B0D1-80A2A5821333}"/>
              </a:ext>
            </a:extLst>
          </p:cNvPr>
          <p:cNvSpPr/>
          <p:nvPr/>
        </p:nvSpPr>
        <p:spPr>
          <a:xfrm>
            <a:off x="7693935" y="1980320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technology applied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1710D-107D-496A-9EAC-C9E6B7A24F73}"/>
              </a:ext>
            </a:extLst>
          </p:cNvPr>
          <p:cNvSpPr txBox="1"/>
          <p:nvPr/>
        </p:nvSpPr>
        <p:spPr>
          <a:xfrm>
            <a:off x="7693935" y="2381325"/>
            <a:ext cx="3730928" cy="2899764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endParaRPr lang="en-US" sz="1100" dirty="0"/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Knowledge of Object-Oriented programming technologies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Analytical reasoning.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Database administration using SQL.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Back-end development using PHP/Laravel.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Front-end development using JavaScript/</a:t>
            </a:r>
            <a:r>
              <a:rPr lang="en-US" sz="1100" dirty="0" err="1"/>
              <a:t>ExtJs</a:t>
            </a:r>
            <a:r>
              <a:rPr lang="en-US" sz="1100" dirty="0"/>
              <a:t>, Html and CSS.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Problem solving skills applied in testing and debugging,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French writing skills to write application documentations.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In-depth testing and detailed report writing.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5A24D5A-899A-49C6-8866-D24C72AACF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/>
          <a:stretch/>
        </p:blipFill>
        <p:spPr>
          <a:xfrm>
            <a:off x="3592626" y="328220"/>
            <a:ext cx="1588341" cy="95833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57881E-7A2D-4AFB-8382-B9E3DC247B55}"/>
              </a:ext>
            </a:extLst>
          </p:cNvPr>
          <p:cNvSpPr txBox="1"/>
          <p:nvPr/>
        </p:nvSpPr>
        <p:spPr>
          <a:xfrm>
            <a:off x="3550284" y="2586806"/>
            <a:ext cx="3161340" cy="2289405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US" sz="1300" i="1" dirty="0">
                <a:latin typeface="+mj-lt"/>
                <a:cs typeface="Segoe UI Light" panose="020B0502040204020203" pitchFamily="34" charset="0"/>
              </a:rPr>
              <a:t>Description</a:t>
            </a:r>
            <a:endParaRPr lang="en-US" sz="1000" i="1" dirty="0">
              <a:latin typeface="+mj-lt"/>
              <a:cs typeface="Segoe UI Light" panose="020B0502040204020203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US" sz="1000" dirty="0"/>
              <a:t>Work on the company’s web and mobile applications. My main tasks were to constantly add new functionalities, design the mobile application, test, debug and document the applications.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US" sz="1000" dirty="0"/>
              <a:t>The technologies I worked with: HTML, CSS, PHP/ Laravel, JavaScript/</a:t>
            </a:r>
            <a:r>
              <a:rPr lang="en-US" sz="1000" dirty="0" err="1"/>
              <a:t>ExtJS</a:t>
            </a:r>
            <a:r>
              <a:rPr lang="en-US" sz="1000" dirty="0"/>
              <a:t>, Java, PostgreSQL, Cordova, </a:t>
            </a:r>
            <a:r>
              <a:rPr lang="en-US" sz="1000" dirty="0" err="1"/>
              <a:t>Sqlite</a:t>
            </a:r>
            <a:r>
              <a:rPr lang="en-US" sz="1000" dirty="0"/>
              <a:t>, QGIS, </a:t>
            </a:r>
            <a:r>
              <a:rPr lang="en-US" sz="1000" dirty="0" err="1"/>
              <a:t>BitBucket</a:t>
            </a:r>
            <a:r>
              <a:rPr lang="en-US" sz="1000" dirty="0"/>
              <a:t>,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1100" dirty="0"/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D90AD-82E5-4130-BB40-7C569FA2FCCD}"/>
              </a:ext>
            </a:extLst>
          </p:cNvPr>
          <p:cNvSpPr txBox="1"/>
          <p:nvPr/>
        </p:nvSpPr>
        <p:spPr>
          <a:xfrm>
            <a:off x="239666" y="720328"/>
            <a:ext cx="1835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(August 2020 – April 2021)</a:t>
            </a:r>
          </a:p>
        </p:txBody>
      </p:sp>
    </p:spTree>
    <p:extLst>
      <p:ext uri="{BB962C8B-B14F-4D97-AF65-F5344CB8AC3E}">
        <p14:creationId xmlns:p14="http://schemas.microsoft.com/office/powerpoint/2010/main" val="22909492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5D58F84D-6D8E-D74B-9B19-41C61108AE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1303558"/>
            <a:ext cx="1991343" cy="364944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9A9A-0E83-42A5-949F-64A75C5E2D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603" y="1393435"/>
            <a:ext cx="1991343" cy="364944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 full-fledged leave management system for the company</a:t>
            </a: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45ECB-7BDA-4089-AB1C-D4D358A215C6}"/>
              </a:ext>
            </a:extLst>
          </p:cNvPr>
          <p:cNvSpPr/>
          <p:nvPr/>
        </p:nvSpPr>
        <p:spPr>
          <a:xfrm>
            <a:off x="3546838" y="1983982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IT Internship</a:t>
            </a:r>
            <a:endParaRPr lang="en-US" sz="1400" dirty="0">
              <a:solidFill>
                <a:srgbClr val="FF5800"/>
              </a:solidFill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054A5-46F7-4177-B246-BCA4298AADD2}"/>
              </a:ext>
            </a:extLst>
          </p:cNvPr>
          <p:cNvSpPr txBox="1"/>
          <p:nvPr/>
        </p:nvSpPr>
        <p:spPr>
          <a:xfrm>
            <a:off x="3550284" y="2586806"/>
            <a:ext cx="3161340" cy="1957776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US" sz="1300" i="1" dirty="0">
                <a:latin typeface="+mj-lt"/>
                <a:cs typeface="Segoe UI Light" panose="020B0502040204020203" pitchFamily="34" charset="0"/>
              </a:rPr>
              <a:t>Description</a:t>
            </a:r>
            <a:endParaRPr lang="en-US" sz="1000" i="1" dirty="0">
              <a:latin typeface="+mj-lt"/>
              <a:cs typeface="Segoe UI Light" panose="020B0502040204020203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US" sz="1000" dirty="0"/>
              <a:t>Create a full-fledged leave management system for the company, in a team of 4 people, using ASP.NET, HTML, CSS, JavaScript, Bootstrap, C#, XML and JSON,.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US" sz="1000" dirty="0"/>
              <a:t>Parallel to working on the project, I was elected as the Scrum Master of the team and had to monitor Sprint backlogs and manage the Scrum board</a:t>
            </a:r>
            <a:endParaRPr lang="en-US" sz="1100" dirty="0"/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8F3E2B-D7E5-4F60-B0D1-80A2A5821333}"/>
              </a:ext>
            </a:extLst>
          </p:cNvPr>
          <p:cNvSpPr/>
          <p:nvPr/>
        </p:nvSpPr>
        <p:spPr>
          <a:xfrm>
            <a:off x="7693935" y="1980320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technology applied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1710D-107D-496A-9EAC-C9E6B7A24F73}"/>
              </a:ext>
            </a:extLst>
          </p:cNvPr>
          <p:cNvSpPr txBox="1"/>
          <p:nvPr/>
        </p:nvSpPr>
        <p:spPr>
          <a:xfrm>
            <a:off x="7693935" y="2381325"/>
            <a:ext cx="3730928" cy="2068767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endParaRPr lang="en-US" sz="1100" dirty="0"/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Knowledge of the MVC model.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Teamwork.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Scrum board management and sprint backlog monitoring.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Documentation writing.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Front-end development using HTML, CSS and JavaScript.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Testing, debugging and report writing.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5A24D5A-899A-49C6-8866-D24C72AACF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/>
          <a:stretch/>
        </p:blipFill>
        <p:spPr>
          <a:xfrm>
            <a:off x="3480969" y="387830"/>
            <a:ext cx="1912293" cy="7628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50F7E4-17A0-4B58-A941-78CC6D7DFB23}"/>
              </a:ext>
            </a:extLst>
          </p:cNvPr>
          <p:cNvSpPr txBox="1"/>
          <p:nvPr/>
        </p:nvSpPr>
        <p:spPr>
          <a:xfrm>
            <a:off x="239666" y="720328"/>
            <a:ext cx="1835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(February 2020 – June 2020)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5AD543-F377-448B-B33C-6248B2BE32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04396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Infomil</a:t>
            </a:r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Mauritius</a:t>
            </a:r>
          </a:p>
        </p:txBody>
      </p:sp>
    </p:spTree>
    <p:extLst>
      <p:ext uri="{BB962C8B-B14F-4D97-AF65-F5344CB8AC3E}">
        <p14:creationId xmlns:p14="http://schemas.microsoft.com/office/powerpoint/2010/main" val="12777270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61CDFE-E836-4A9B-8AFB-B5538E6B0B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a5b08-3f9c-40aa-8989-1a2fbce24207"/>
    <ds:schemaRef ds:uri="6d19d7d0-f5c6-4609-bb3b-6a5c69126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785F8F-3898-474C-ACD3-4B4D041FF08C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0e56c044-f2f6-4825-ae61-b726c90d87ff"/>
    <ds:schemaRef ds:uri="5c6536c9-b8f0-43e3-9703-491ed605a055"/>
    <ds:schemaRef ds:uri="bf78e01e-608e-41fd-90b2-d6e58fb24ccf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793</Words>
  <Application>Microsoft Office PowerPoint</Application>
  <PresentationFormat>Widescreen</PresentationFormat>
  <Paragraphs>106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Avanade Glow CV</vt:lpstr>
      <vt:lpstr>Title Slides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lastModifiedBy/>
  <cp:revision>4</cp:revision>
  <dcterms:created xsi:type="dcterms:W3CDTF">2017-10-09T12:57:56Z</dcterms:created>
  <dcterms:modified xsi:type="dcterms:W3CDTF">2022-01-17T14:15:26Z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