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8"/>
  </p:notesMasterIdLst>
  <p:sldIdLst>
    <p:sldId id="282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BFF76-6D46-48FE-AB8D-36B16934B2D4}" v="3" dt="2021-03-29T06:47:02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138545" y="2733116"/>
            <a:ext cx="2330429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Hemendrasingh GOSAYE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10835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have just completed my Master in Artificial Intelligence at the University of Southampton.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 am an adept in IT and I love learning new technologies.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67943" y="1149068"/>
            <a:ext cx="2113349" cy="335625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spcBef>
                <a:spcPts val="115"/>
              </a:spcBef>
              <a:spcAft>
                <a:spcPts val="400"/>
              </a:spcAft>
              <a:buClr>
                <a:schemeClr val="bg2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GB" sz="1100" dirty="0">
                <a:cs typeface="Segoe UI Light" panose="020B0502040204020203" pitchFamily="34" charset="0"/>
              </a:rPr>
              <a:t>Consultant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spcBef>
                <a:spcPts val="115"/>
              </a:spcBef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Problem Solver</a:t>
            </a:r>
          </a:p>
          <a:p>
            <a:pPr>
              <a:spcBef>
                <a:spcPts val="115"/>
              </a:spcBef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spcBef>
                <a:spcPts val="115"/>
              </a:spcBef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Information Technology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100" dirty="0">
                <a:cs typeface="Segoe UI Light" panose="020B0502040204020203" pitchFamily="34" charset="0"/>
              </a:rPr>
              <a:t>Certifications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CIW Site Development Associate – 2018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000" dirty="0">
                <a:cs typeface="Segoe UI Light" panose="020B0502040204020203" pitchFamily="34" charset="0"/>
              </a:rPr>
              <a:t>CISCO Introduction to IOT - 2017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685623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7930" y="1246891"/>
            <a:ext cx="4221251" cy="1573504"/>
          </a:xfrm>
          <a:prstGeom prst="rect">
            <a:avLst/>
          </a:prstGeom>
          <a:noFill/>
        </p:spPr>
        <p:txBody>
          <a:bodyPr wrap="square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 panose="020B0502040204020203" pitchFamily="34" charset="0"/>
              </a:rPr>
              <a:t>Data Engineer </a:t>
            </a:r>
            <a:r>
              <a:rPr lang="en-US" sz="1300" dirty="0">
                <a:cs typeface="Segoe UI Light" panose="020B0502040204020203" pitchFamily="34" charset="0"/>
              </a:rPr>
              <a:t>(Jan 2021 - Present)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Database development using the Azure environment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Professional Service Consultant Associate </a:t>
            </a:r>
            <a:r>
              <a:rPr lang="en-US" sz="1100" i="1" dirty="0">
                <a:cs typeface="Segoe UI Light"/>
              </a:rPr>
              <a:t>(Jan 2019 – sept 2019)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100" dirty="0">
                <a:cs typeface="Segoe UI Light"/>
              </a:rPr>
              <a:t>Configuration on DayForce HCM environment.</a:t>
            </a: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Associate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851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3587962" y="345955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316" y="3477309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581" y="3763714"/>
            <a:ext cx="3565805" cy="1704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MSc Artificial Intelligence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University of Southampton, Sept 2019 – Nov 2020</a:t>
            </a:r>
          </a:p>
          <a:p>
            <a:pPr marL="194945" indent="-194945">
              <a:spcAft>
                <a:spcPts val="400"/>
              </a:spcAft>
              <a:defRPr/>
            </a:pPr>
            <a:endParaRPr lang="en-US" sz="1300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BSc(Hons) Applied ICT with </a:t>
            </a:r>
            <a:r>
              <a:rPr lang="en-US" sz="1300" dirty="0" err="1">
                <a:cs typeface="Segoe UI Light"/>
              </a:rPr>
              <a:t>Specialisation</a:t>
            </a:r>
            <a:r>
              <a:rPr lang="en-US" sz="1300" dirty="0">
                <a:cs typeface="Segoe UI Light"/>
              </a:rPr>
              <a:t> in 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300" dirty="0">
                <a:cs typeface="Segoe UI Light"/>
              </a:rPr>
              <a:t>Web Development</a:t>
            </a:r>
            <a:endParaRPr lang="en-US" dirty="0">
              <a:cs typeface="Segoe UI Light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Open University of Mauritius, July 2015 – Dec 2018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49068"/>
            <a:ext cx="1807096" cy="470404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Web (HTML5/CSS3/JS/PHP/XML)</a:t>
            </a: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MySQL(SSMS)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JAVA (Basics)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Python (</a:t>
            </a:r>
            <a:r>
              <a:rPr lang="en-GB" sz="1100">
                <a:cs typeface="Segoe UI Light" panose="020B0502040204020203" pitchFamily="34" charset="0"/>
              </a:rPr>
              <a:t>Basics)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766168"/>
            <a:ext cx="3893253" cy="1623069"/>
          </a:xfrm>
          <a:prstGeom prst="rect">
            <a:avLst/>
          </a:prstGeom>
          <a:noFill/>
        </p:spPr>
        <p:txBody>
          <a:bodyPr wrap="square" tIns="4680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the Agile principles though SCRUM methodology(daily meetings across , sprint planning ,sprint backlog follow-ups).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Currently working with the team to deliver several modules for the business to use for reporting and analysis.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Data Engineer</a:t>
            </a:r>
            <a:endParaRPr lang="en-US" sz="14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3992371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 (on going learning)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Data Factory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Git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8" ma:contentTypeDescription="Create a new document." ma:contentTypeScope="" ma:versionID="3417a1c83b60b1227499f3c7dbe1e71e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48945f3811b2b58b67bc1a9214d8161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632FB9-D74F-45CF-B076-02CC5C3F1F16}"/>
</file>

<file path=customXml/itemProps2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246</Words>
  <Application>Microsoft Office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Arial,Sans-Serif</vt:lpstr>
      <vt:lpstr>Calibri</vt:lpstr>
      <vt:lpstr>Segoe UI</vt:lpstr>
      <vt:lpstr>Segoe UI Light</vt:lpstr>
      <vt:lpstr>Avanade Glow CV</vt:lpstr>
      <vt:lpstr>Title Slides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1</cp:revision>
  <dcterms:created xsi:type="dcterms:W3CDTF">2017-10-09T12:57:56Z</dcterms:created>
  <dcterms:modified xsi:type="dcterms:W3CDTF">2021-03-30T18:48:33Z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