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8"/>
  </p:notesMasterIdLst>
  <p:sldIdLst>
    <p:sldId id="282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26A2D-51D0-45A9-8EC2-370C1B93D119}" v="2" dt="2020-06-29T12:37:02.083"/>
    <p1510:client id="{581C9B1C-0CB5-41CD-8568-E05DF9F7DD0F}" v="5" dt="2020-06-26T12:57:52.530"/>
    <p1510:client id="{606D7903-35CE-4E48-A007-8C3DE7487A09}" v="44" dt="2020-06-26T13:00:38.103"/>
    <p1510:client id="{67879226-99FA-4563-9074-FCD140CE91BC}" v="27" dt="2020-02-28T11:12:30.793"/>
    <p1510:client id="{71073CBE-3521-492D-A81A-8B25DAB98AE4}" v="784" dt="2020-06-26T14:39:22.489"/>
    <p1510:client id="{849A887F-981E-4FE0-ACFE-0B7575217BE2}" v="1" dt="2020-02-28T11:18:48.401"/>
    <p1510:client id="{AFD5FAA2-B7DE-44BF-B498-3CE42AA10806}" v="1" dt="2020-06-17T10:27:5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93E9AD-2EF8-4B23-BA06-BCAD4313DA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Kevin Law Ming Kwong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Science graduate with 10+ years of experience in application development with various technologies.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love solving problems by playing around with new technologies and help the achieve better User experience.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Project 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Onshore / Offshore Coordination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/ Design Thinking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Coaching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Data warehousing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CRM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Insurance and Asset 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Supply Chain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100" dirty="0">
                <a:cs typeface="Segoe UI Light" panose="020B0502040204020203" pitchFamily="34" charset="0"/>
              </a:rPr>
              <a:t>Certifications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AZ-900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Oracle PL/SQL Developer Certified Associate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Oracle Database SQL Certified Expert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246891"/>
            <a:ext cx="4221251" cy="3935752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</a:t>
            </a:r>
            <a:r>
              <a:rPr lang="en-US" sz="1300" dirty="0">
                <a:cs typeface="Segoe UI Light" panose="020B0502040204020203" pitchFamily="34" charset="0"/>
              </a:rPr>
              <a:t>( Oct 2020 - Present)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/>
              </a:rPr>
              <a:t>Database development using ELT approach using the Azure environment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400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Application Support Analyst </a:t>
            </a:r>
            <a:r>
              <a:rPr lang="en-US" sz="1100" i="1" dirty="0">
                <a:cs typeface="Segoe UI Light"/>
              </a:rPr>
              <a:t>(Feb 2017 – Oct 2020)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/>
              </a:rPr>
              <a:t>Design, build and configure applications to meet business process and application requirements.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/>
              </a:rPr>
              <a:t>Provide TMA support to end-users.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500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Technical Support Analyst</a:t>
            </a:r>
            <a:r>
              <a:rPr lang="en-US" b="1" dirty="0">
                <a:cs typeface="Segoe UI Light"/>
              </a:rPr>
              <a:t> </a:t>
            </a:r>
            <a:r>
              <a:rPr lang="en-US" sz="1100" i="1" dirty="0">
                <a:cs typeface="Segoe UI Light"/>
              </a:rPr>
              <a:t>(Sep 2014 – Feb 2017)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/>
              </a:rPr>
              <a:t>Provide technical support to Production and testing teams.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4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Support Engineer </a:t>
            </a:r>
            <a:r>
              <a:rPr lang="en-US" sz="1100" i="1" dirty="0">
                <a:cs typeface="Segoe UI Light"/>
              </a:rPr>
              <a:t>(Jun 2010 – Sep 2014)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/>
              <a:t>Design, build and configure applications to meet business process and application requirements.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Senior Analyst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87962" y="5221681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316" y="5306109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883" y="5654427"/>
            <a:ext cx="3565805" cy="85591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BSc(Hons) Electronics and Computer Science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Mauritius, 2010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8"/>
            <a:ext cx="1807096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DevOps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Data Factory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PL/SQL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Data Model(VS)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Informatica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Siebel Application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Oracle BI Datawarehouse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RPA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4193773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Collaborating with the stakeholders to fully understand the requirements and making sure that the features fulfill the business needs.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Working with the different teams (functional and technical) to come up with the proper approach to tackle various design and implementation problems.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Enforcing the Agile principles though SCRUM methodology(daily meetings across , sprint planning ,sprint backlog follow-ups).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Regular demos to the business for the features implemented.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Currently working with the team to deliver several modules for the business to use for reporting and analysis.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Coach new joiners and help them integrate the team through pair programming and providing support to any project members on technical issues.</a:t>
            </a:r>
            <a:endParaRPr lang="en-US" dirty="0"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Engineer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3992371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Data Factory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SQL Server Management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Visual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BI</a:t>
            </a:r>
            <a:br>
              <a:rPr lang="en-US" sz="1100" dirty="0">
                <a:cs typeface="Segoe UI Light" panose="020B0502040204020203" pitchFamily="34" charset="0"/>
              </a:rPr>
            </a:b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2D8E716-2FE5-45AB-B1A4-0536E9102704}"/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382</Words>
  <Application>Microsoft Office PowerPoint</Application>
  <PresentationFormat>Widescreen</PresentationFormat>
  <Paragraphs>90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Arial,Sans-Serif</vt:lpstr>
      <vt:lpstr>Calibri</vt:lpstr>
      <vt:lpstr>Segoe UI</vt:lpstr>
      <vt:lpstr>Segoe UI Light</vt:lpstr>
      <vt:lpstr>Avanade Glow CV</vt:lpstr>
      <vt:lpstr>Title Slides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1</cp:revision>
  <dcterms:created xsi:type="dcterms:W3CDTF">2017-10-09T12:57:56Z</dcterms:created>
  <dcterms:modified xsi:type="dcterms:W3CDTF">2021-03-30T15:22:46Z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