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8"/>
  </p:notesMasterIdLst>
  <p:sldIdLst>
    <p:sldId id="282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ADCA7-51D9-4238-A596-5E7E1BE9F72D}" v="82" dt="2021-05-27T17:39:29.264"/>
    <p1510:client id="{2FC56D35-7B09-44CD-960E-ED53341B4023}" v="617" dt="2021-03-31T09:25:16.604"/>
    <p1510:client id="{7DE562F0-8E95-484E-A6B4-79A9CA4B6749}" v="4" dt="2021-03-29T09:46:41.488"/>
    <p1510:client id="{83982CF1-3498-4FEE-89B0-D5BF89F3FE74}" v="9" dt="2021-03-31T09:27:43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Poker planning (agile) </a:t>
            </a:r>
            <a:r>
              <a:rPr lang="en-US" err="1">
                <a:cs typeface="Calibri"/>
              </a:rPr>
              <a:t>etc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android </a:t>
            </a:r>
            <a:r>
              <a:rPr lang="en-US" err="1">
                <a:cs typeface="Calibri"/>
              </a:rPr>
              <a:t>ios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xamarin</a:t>
            </a:r>
            <a:r>
              <a:rPr lang="en-US">
                <a:cs typeface="Calibri"/>
              </a:rPr>
              <a:t> forms – modular app, </a:t>
            </a:r>
            <a:r>
              <a:rPr lang="en-US" err="1">
                <a:cs typeface="Calibri"/>
              </a:rPr>
              <a:t>customisable</a:t>
            </a:r>
            <a:r>
              <a:rPr lang="en-US">
                <a:cs typeface="Calibri"/>
              </a:rPr>
              <a:t>, theming, retail, push notif</a:t>
            </a:r>
          </a:p>
          <a:p>
            <a:r>
              <a:rPr lang="en-US">
                <a:cs typeface="Calibri"/>
              </a:rPr>
              <a:t>Jmeter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473819" y="2546805"/>
            <a:ext cx="148715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Calibri"/>
                <a:cs typeface="Calibri"/>
              </a:rPr>
              <a:t>Nitish PEECHEN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236758" y="3773198"/>
            <a:ext cx="2085432" cy="290594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 algn="just">
              <a:defRPr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From accounting background as Accounts Officer at the Mauritius Post Ltd, to Graphic Artist at the same organisation was quite a change of career path.</a:t>
            </a:r>
            <a:endParaRPr lang="en-US" sz="100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  <a:p>
            <a:pPr algn="just">
              <a:defRPr/>
            </a:pPr>
            <a:endParaRPr lang="en-GB" sz="1000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  <a:p>
            <a:pPr algn="just">
              <a:defRPr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Eventually the love and curiosity I have for technology led me to continue to explore further. My time in Canada with Ceridian help me grow into a confident and pro-active professional, where I'll be happy to bring solutions to the table in resolving complex issues and bring forward my analytical and communication skill.</a:t>
            </a:r>
          </a:p>
          <a:p>
            <a:pPr algn="just">
              <a:buClr>
                <a:srgbClr val="339933"/>
              </a:buClr>
              <a:defRPr/>
            </a:pPr>
            <a:endParaRPr lang="en-GB" sz="1000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  <a:p>
            <a:pPr algn="just">
              <a:buClr>
                <a:srgbClr val="339933"/>
              </a:buClr>
              <a:defRPr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Eventually, at Avanade I was given the right platform to grow and make great use of my experience.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5" y="1149068"/>
            <a:ext cx="2113349" cy="335625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latin typeface="Calibri"/>
                <a:cs typeface="Calibri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latin typeface="Calibri"/>
                <a:cs typeface="Calibri"/>
              </a:rPr>
              <a:t>Project Management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latin typeface="Calibri"/>
                <a:cs typeface="Calibri"/>
              </a:rPr>
              <a:t>Team Lead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latin typeface="Calibri"/>
                <a:cs typeface="Calibri"/>
              </a:rPr>
              <a:t>Onshore / Offshore Coordination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latin typeface="Calibri"/>
                <a:cs typeface="Calibri"/>
              </a:rPr>
              <a:t>Agile / Design Thinking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latin typeface="Calibri"/>
                <a:cs typeface="Calibri"/>
              </a:rPr>
              <a:t>UX / UI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latin typeface="Calibri"/>
                <a:cs typeface="Calibri"/>
              </a:rPr>
              <a:t>Coaching / Story Telling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latin typeface="Calibri"/>
              <a:cs typeface="Calibri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latin typeface="Calibri"/>
                <a:cs typeface="Calibri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latin typeface="Calibri"/>
                <a:cs typeface="Calibri"/>
              </a:rPr>
              <a:t>Manufacturing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latin typeface="Calibri"/>
                <a:cs typeface="Calibri"/>
              </a:rPr>
              <a:t>Medical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latin typeface="Calibri"/>
                <a:cs typeface="Calibri"/>
              </a:rPr>
              <a:t>Finance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latin typeface="Calibri"/>
                <a:cs typeface="Calibri"/>
              </a:rPr>
              <a:t>Human Resources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latin typeface="Calibri"/>
                <a:cs typeface="Calibri"/>
              </a:rPr>
              <a:t>Agriculture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latin typeface="Calibri"/>
                <a:cs typeface="Calibri"/>
              </a:rPr>
              <a:t>Energy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181929" y="3524751"/>
            <a:ext cx="1756215" cy="30753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9705" indent="-179705">
              <a:defRPr/>
            </a:pPr>
            <a:r>
              <a:rPr lang="en-US" sz="1200" b="1" dirty="0">
                <a:solidFill>
                  <a:schemeClr val="bg1"/>
                </a:solidFill>
                <a:latin typeface="Calibri"/>
                <a:cs typeface="Calibri"/>
              </a:rPr>
              <a:t>Professional</a:t>
            </a:r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alibri"/>
                <a:cs typeface="Calibri"/>
              </a:rPr>
              <a:t>background</a:t>
            </a:r>
            <a:endParaRPr lang="en-US" sz="1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Calibri"/>
                <a:cs typeface="Calibri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57930" y="1377608"/>
            <a:ext cx="4221251" cy="2870782"/>
          </a:xfrm>
          <a:prstGeom prst="rect">
            <a:avLst/>
          </a:prstGeom>
          <a:noFill/>
        </p:spPr>
        <p:txBody>
          <a:bodyPr wrap="square" lIns="91440" tIns="45720" rIns="9144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latin typeface="Calibri"/>
                <a:cs typeface="Calibri"/>
              </a:rPr>
              <a:t>Azure Data Engineer</a:t>
            </a:r>
            <a:r>
              <a:rPr lang="en-US" sz="1300" i="1" dirty="0">
                <a:latin typeface="Calibri"/>
                <a:cs typeface="Calibri"/>
              </a:rPr>
              <a:t> </a:t>
            </a:r>
            <a:r>
              <a:rPr lang="en-US" sz="1000" i="1" dirty="0">
                <a:latin typeface="Calibri"/>
                <a:cs typeface="Calibri"/>
              </a:rPr>
              <a:t>(Jan 2020 – Current)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latin typeface="Calibri"/>
                <a:cs typeface="Calibri"/>
              </a:rPr>
              <a:t>Implementation of full fledge Azure Analytics solution.</a:t>
            </a:r>
            <a:endParaRPr lang="en-US" sz="1100" b="1" dirty="0">
              <a:latin typeface="Calibri"/>
              <a:cs typeface="Calibri"/>
            </a:endParaRP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solidFill>
                  <a:srgbClr val="595959"/>
                </a:solidFill>
                <a:latin typeface="Calibri"/>
                <a:cs typeface="Calibri"/>
              </a:rPr>
              <a:t>Senior Implementation Consultant </a:t>
            </a:r>
            <a:r>
              <a:rPr lang="en-US" sz="1000" i="1" dirty="0">
                <a:solidFill>
                  <a:srgbClr val="595959"/>
                </a:solidFill>
                <a:latin typeface="Calibri"/>
                <a:cs typeface="Calibri"/>
              </a:rPr>
              <a:t>(Mar 2016 – Nov 2019)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solidFill>
                  <a:srgbClr val="595959"/>
                </a:solidFill>
                <a:latin typeface="Calibri"/>
                <a:cs typeface="Calibri"/>
              </a:rPr>
              <a:t>Implementation of SAAS lead. Leading a team of 4 to 12 consultants in implementation of HCM application for SMEs and Mid-Market clients. (Canada and USA)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solidFill>
                  <a:srgbClr val="595959"/>
                </a:solidFill>
                <a:latin typeface="Calibri"/>
                <a:cs typeface="Calibri"/>
              </a:rPr>
              <a:t>Web Designer </a:t>
            </a:r>
            <a:r>
              <a:rPr lang="en-US" sz="1000" i="1" dirty="0">
                <a:solidFill>
                  <a:srgbClr val="595959"/>
                </a:solidFill>
                <a:latin typeface="Calibri"/>
                <a:cs typeface="Calibri"/>
              </a:rPr>
              <a:t>(Apr 2013 – Mar 2016)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solidFill>
                  <a:srgbClr val="595959"/>
                </a:solidFill>
                <a:latin typeface="Calibri"/>
                <a:cs typeface="Calibri"/>
              </a:rPr>
              <a:t>Concept, design and implementation of web design idea, features, UI for in house and external parties.</a:t>
            </a:r>
            <a:endParaRPr lang="en-US" sz="1300" b="1" dirty="0">
              <a:latin typeface="Calibri"/>
              <a:cs typeface="Calibri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latin typeface="Calibri"/>
                <a:cs typeface="Calibri"/>
              </a:rPr>
              <a:t>Graphic Artist </a:t>
            </a:r>
            <a:r>
              <a:rPr lang="en-US" sz="1000" i="1" dirty="0">
                <a:latin typeface="Calibri"/>
                <a:cs typeface="Calibri"/>
              </a:rPr>
              <a:t>(Jan 2008 – Apr 2013)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latin typeface="Calibri"/>
                <a:cs typeface="Calibri"/>
              </a:rPr>
              <a:t>Concept and Development of all multimedia material for the Mauritius Post (Stamps, Interior Design, Marketing, etc.)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Calibri"/>
                <a:cs typeface="Calibri"/>
              </a:rPr>
              <a:t>Experience</a:t>
            </a:r>
            <a:r>
              <a:rPr lang="en-US" sz="1400">
                <a:solidFill>
                  <a:srgbClr val="FF5800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179421" y="3078047"/>
            <a:ext cx="2242077" cy="3924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rPr>
              <a:t>Application Development Analyst</a:t>
            </a:r>
            <a:br>
              <a:rPr lang="en-US" sz="1050" dirty="0">
                <a:latin typeface="Calibri"/>
                <a:cs typeface="Calibri"/>
              </a:rPr>
            </a:b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Ebène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, Mauritius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3546891" y="4397330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Calibri"/>
                <a:cs typeface="Calibri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108" y="4398657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928" y="4688550"/>
            <a:ext cx="3565805" cy="6096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latin typeface="Calibri"/>
                <a:cs typeface="Calibri"/>
              </a:rPr>
              <a:t>BA(Hons) Graphic Design</a:t>
            </a:r>
            <a:endParaRPr lang="en-US" dirty="0">
              <a:latin typeface="Calibri"/>
              <a:cs typeface="Calibri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latin typeface="Calibri"/>
                <a:cs typeface="Calibri"/>
              </a:rPr>
              <a:t>University of Technology, Mauritius, 2012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65" y="1149068"/>
            <a:ext cx="1807096" cy="302576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latin typeface="Calibri"/>
                <a:cs typeface="Calibri"/>
              </a:rPr>
              <a:t>Technical</a:t>
            </a:r>
            <a:endParaRPr lang="en-GB" sz="1100" dirty="0">
              <a:latin typeface="Calibri"/>
              <a:cs typeface="Calibri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latin typeface="Calibri"/>
                <a:cs typeface="Calibri"/>
              </a:rPr>
              <a:t>Azure Data Factory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latin typeface="Calibri"/>
                <a:cs typeface="Calibri"/>
              </a:rPr>
              <a:t>Azure Fundamentals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latin typeface="Calibri"/>
                <a:cs typeface="Calibri"/>
              </a:rPr>
              <a:t>Azure Synapse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latin typeface="Calibri"/>
                <a:cs typeface="Calibri"/>
              </a:rPr>
              <a:t>T-SQL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latin typeface="Calibri"/>
                <a:cs typeface="Calibri"/>
              </a:rPr>
              <a:t>XML</a:t>
            </a:r>
            <a:endParaRPr lang="en-GB" sz="1100" dirty="0">
              <a:latin typeface="Calibri"/>
              <a:cs typeface="Calibri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latin typeface="Calibri"/>
                <a:cs typeface="Calibri"/>
              </a:rPr>
              <a:t>DevOps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latin typeface="Calibri"/>
                <a:cs typeface="Calibri"/>
              </a:rPr>
              <a:t>Web (HTML5/CSS3/JS)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latin typeface="Calibri"/>
                <a:cs typeface="Calibri"/>
              </a:rPr>
              <a:t>Bootstrap / Angular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latin typeface="Calibri"/>
                <a:cs typeface="Calibri"/>
              </a:rPr>
              <a:t>IoT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latin typeface="Calibri"/>
                <a:cs typeface="Calibri"/>
              </a:rPr>
              <a:t>Azure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latin typeface="Calibri"/>
                <a:cs typeface="Calibri"/>
              </a:rPr>
              <a:t>GIT / SVN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latin typeface="Calibri"/>
                <a:cs typeface="Calibri"/>
              </a:rPr>
              <a:t>CI / CD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latin typeface="Calibri"/>
                <a:cs typeface="Calibri"/>
              </a:rPr>
              <a:t>Adobe Creative Suite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latin typeface="Calibri"/>
                <a:cs typeface="Calibri"/>
              </a:rPr>
              <a:t>JSON</a:t>
            </a:r>
            <a:endParaRPr lang="en-GB" sz="1100" dirty="0">
              <a:latin typeface="Calibri"/>
              <a:cs typeface="Calibri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latin typeface="Calibri"/>
              <a:cs typeface="Calibri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>
              <a:latin typeface="Calibri"/>
              <a:cs typeface="Calibri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>
              <a:latin typeface="Calibri"/>
              <a:cs typeface="Calibri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latin typeface="Calibri"/>
              <a:cs typeface="Calibri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latin typeface="Calibri"/>
              <a:cs typeface="Calibri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latin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179423" y="2876523"/>
            <a:ext cx="1357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Software Engineer</a:t>
            </a:r>
          </a:p>
        </p:txBody>
      </p:sp>
      <p:pic>
        <p:nvPicPr>
          <p:cNvPr id="19" name="Picture 18">
            <a:hlinkClick r:id="" action="ppaction://noaction"/>
            <a:extLst>
              <a:ext uri="{FF2B5EF4-FFF2-40B4-BE49-F238E27FC236}">
                <a16:creationId xmlns:a16="http://schemas.microsoft.com/office/drawing/2014/main" id="{9BCA1228-BDA1-4CD4-A358-39E10D2EAB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007" y="5221948"/>
            <a:ext cx="688782" cy="688782"/>
          </a:xfrm>
          <a:prstGeom prst="rect">
            <a:avLst/>
          </a:prstGeom>
        </p:spPr>
      </p:pic>
      <p:pic>
        <p:nvPicPr>
          <p:cNvPr id="8" name="Picture Placeholder 7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686B9F78-32AF-4AF5-BEAC-7FA6003E10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/>
          <a:stretch>
            <a:fillRect/>
          </a:stretch>
        </p:blipFill>
        <p:spPr>
          <a:xfrm>
            <a:off x="408145" y="930656"/>
            <a:ext cx="1618488" cy="1618488"/>
          </a:xfr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C0D13BA-4736-4156-9852-B8DA4846092C}"/>
              </a:ext>
            </a:extLst>
          </p:cNvPr>
          <p:cNvSpPr/>
          <p:nvPr/>
        </p:nvSpPr>
        <p:spPr>
          <a:xfrm>
            <a:off x="3549531" y="522096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Calibri"/>
                <a:cs typeface="Calibri"/>
              </a:rPr>
              <a:t>Certification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D4A73F-EB04-4CCC-8D31-4B10FEA97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976" y="5485625"/>
            <a:ext cx="3557868" cy="5143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latin typeface="Calibri"/>
                <a:cs typeface="Calibri"/>
              </a:rPr>
              <a:t>Microsoft AZ-900 Azure Fundamentals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latin typeface="Calibri"/>
                <a:cs typeface="Calibri"/>
              </a:rPr>
              <a:t>Canadian Payroll Association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>
                <a:solidFill>
                  <a:schemeClr val="bg1"/>
                </a:solidFill>
                <a:latin typeface="Calibri"/>
                <a:cs typeface="Calibri"/>
              </a:rPr>
              <a:t>PRODUCTS</a:t>
            </a:r>
            <a:endParaRPr lang="en-US" sz="900" b="1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D58F84D-6D8E-D74B-9B19-41C61108AE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858187"/>
            <a:ext cx="1991343" cy="364944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/>
                </a:solidFill>
                <a:latin typeface="Calibri"/>
                <a:cs typeface="Calibri"/>
              </a:rPr>
              <a:t>L'Oréal Travel Retail</a:t>
            </a:r>
            <a:br>
              <a:rPr lang="en-US" sz="1100" b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</a:b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Air Liquide Europe Data Platform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Teams in Mauritius and France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Building full fledge big data analysis services through Azure technology. </a:t>
            </a:r>
            <a:endParaRPr lang="en-GB" sz="1100" b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758231"/>
            <a:ext cx="3901190" cy="5597169"/>
          </a:xfrm>
          <a:prstGeom prst="rect">
            <a:avLst/>
          </a:prstGeom>
          <a:noFill/>
        </p:spPr>
        <p:txBody>
          <a:bodyPr wrap="square" lIns="91440" tIns="46800" rIns="9144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>
                <a:latin typeface="Calibri"/>
                <a:cs typeface="Calibri"/>
              </a:rPr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Calibri"/>
                <a:cs typeface="Calibri"/>
              </a:rPr>
              <a:t>Collaborating with the stakeholders to fully understand the requirements and subsequently developing data structures for business analysis.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Calibri"/>
                <a:cs typeface="Calibri"/>
              </a:rPr>
              <a:t>Working with the different teams (client, business analyst, solution owner and data architects) to design and implement the proper approach to tackle various business challenges.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Calibri"/>
                <a:cs typeface="Calibri"/>
              </a:rPr>
              <a:t>Developing full fledge data flow using Azure technology to digest big data into compressible business models to eventually enable end users to make business decision through analysis of data.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Calibri"/>
                <a:cs typeface="Calibri"/>
              </a:rPr>
              <a:t>Enforcing the SCRUM principles and using Poker planning for providing estimates.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Calibri"/>
                <a:cs typeface="Calibri"/>
              </a:rPr>
              <a:t>Using the tools on Azure DevOps to: </a:t>
            </a:r>
            <a:br>
              <a:rPr lang="en-US" sz="1100" dirty="0">
                <a:latin typeface="Calibri"/>
                <a:cs typeface="Calibri"/>
              </a:rPr>
            </a:br>
            <a:r>
              <a:rPr lang="en-US" sz="1100" dirty="0">
                <a:latin typeface="Calibri"/>
                <a:cs typeface="Calibri"/>
              </a:rPr>
              <a:t>(1) Breakdown User Stories into tasks and plan sprints, (2) Manage git repositories, for peer reviewing and collaborating with other team members, </a:t>
            </a:r>
            <a:br>
              <a:rPr lang="en-US" sz="1100" dirty="0">
                <a:latin typeface="Calibri"/>
                <a:cs typeface="Calibri"/>
              </a:rPr>
            </a:br>
            <a:r>
              <a:rPr lang="en-US" sz="1100" dirty="0">
                <a:latin typeface="Calibri"/>
                <a:cs typeface="Calibri"/>
              </a:rPr>
              <a:t>(3) Creating and using pipelines to ease integration and deployment of artifacts.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Calibri"/>
                <a:cs typeface="Calibri"/>
              </a:rPr>
              <a:t>Regular demos to the business for the features implemented and assisting the stakeholders in configuring environments when required.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100" dirty="0">
                <a:latin typeface="Calibri"/>
                <a:ea typeface="+mn-lt"/>
                <a:cs typeface="Calibri"/>
              </a:rPr>
              <a:t>Coach new joiners and help them integrate the team through pair programming and providing support on technical issues.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Calibri"/>
                <a:cs typeface="Calibri"/>
              </a:rPr>
              <a:t>Azure Data Engineer</a:t>
            </a:r>
            <a:endParaRPr lang="en-US" sz="1400" i="1" dirty="0">
              <a:solidFill>
                <a:srgbClr val="FF5800"/>
              </a:solidFill>
              <a:latin typeface="Calibri"/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FF5800"/>
                </a:solidFill>
                <a:latin typeface="Calibri"/>
                <a:cs typeface="Calibri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3823094"/>
          </a:xfrm>
          <a:prstGeom prst="rect">
            <a:avLst/>
          </a:prstGeom>
          <a:noFill/>
        </p:spPr>
        <p:txBody>
          <a:bodyPr wrap="square" lIns="91440" tIns="46800" rIns="91440" bIns="36000" rtlCol="0" anchor="t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Calibri"/>
                <a:cs typeface="Calibri"/>
              </a:rPr>
              <a:t>Skills</a:t>
            </a:r>
            <a:br>
              <a:rPr lang="en-US" sz="1000" dirty="0">
                <a:latin typeface="Calibri"/>
                <a:cs typeface="Calibri"/>
              </a:rPr>
            </a:br>
            <a:endParaRPr lang="en-US" sz="1000" dirty="0">
              <a:latin typeface="Calibri"/>
              <a:cs typeface="Calibri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>
                <a:latin typeface="Calibri"/>
                <a:cs typeface="Calibri"/>
              </a:rPr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>
                <a:latin typeface="Calibri"/>
                <a:cs typeface="Calibri"/>
              </a:rPr>
              <a:t>Communication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>
                <a:latin typeface="Calibri"/>
                <a:cs typeface="Calibri"/>
              </a:rPr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Calibri"/>
                <a:cs typeface="Calibri"/>
              </a:rPr>
              <a:t>Scrum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Calibri"/>
                <a:cs typeface="Calibri"/>
              </a:rPr>
              <a:t>Autonomous Developer</a:t>
            </a:r>
            <a:endParaRPr lang="en-AU" sz="1100" dirty="0">
              <a:latin typeface="Calibri"/>
              <a:cs typeface="Calibri"/>
            </a:endParaRP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>
              <a:latin typeface="Calibri"/>
              <a:cs typeface="Calibri"/>
            </a:endParaRP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Calibri"/>
                <a:cs typeface="Calibri"/>
              </a:rPr>
              <a:t>Technical</a:t>
            </a:r>
            <a:br>
              <a:rPr lang="en-US" sz="1000" dirty="0">
                <a:latin typeface="Calibri"/>
                <a:cs typeface="Calibri"/>
              </a:rPr>
            </a:br>
            <a:endParaRPr lang="en-US" sz="1000" dirty="0">
              <a:latin typeface="Calibri"/>
              <a:cs typeface="Calibri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Calibri"/>
                <a:cs typeface="Calibri"/>
              </a:rPr>
              <a:t>Azure DevOps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Calibri"/>
                <a:cs typeface="Calibri"/>
              </a:rPr>
              <a:t>Azure Synapse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Calibri"/>
                <a:cs typeface="Calibri"/>
              </a:rPr>
              <a:t>Azure Data Factory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Calibri"/>
                <a:cs typeface="Calibri"/>
              </a:rPr>
              <a:t>T-SQL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Calibri"/>
                <a:cs typeface="Calibri"/>
              </a:rPr>
              <a:t>XML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Calibri"/>
                <a:cs typeface="Calibri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D5F888-8BB3-44FF-A4F8-983EE55F84B4}"/>
</file>

<file path=customXml/itemProps2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785F8F-3898-474C-ACD3-4B4D041FF08C}">
  <ds:schemaRefs>
    <ds:schemaRef ds:uri="1452406c-c837-4df0-a646-f25d092072f4"/>
    <ds:schemaRef ds:uri="73a69ad1-ec9e-4667-b626-b0baffd3f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545</Words>
  <Application>Microsoft Office PowerPoint</Application>
  <PresentationFormat>Widescreen</PresentationFormat>
  <Paragraphs>96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Avanade Glow CV</vt:lpstr>
      <vt:lpstr>Title Slides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lastModifiedBy/>
  <cp:revision>101</cp:revision>
  <dcterms:created xsi:type="dcterms:W3CDTF">2017-10-09T12:57:56Z</dcterms:created>
  <dcterms:modified xsi:type="dcterms:W3CDTF">2021-05-27T17:39:29Z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