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10"/>
  </p:notesMasterIdLst>
  <p:sldIdLst>
    <p:sldId id="282" r:id="rId6"/>
    <p:sldId id="287" r:id="rId7"/>
    <p:sldId id="288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00102-EF2F-4D35-A043-8A59B858AAB3}" v="59" dt="2020-07-23T11:58:54.345"/>
    <p1510:client id="{38A26A2D-51D0-45A9-8EC2-370C1B93D119}" v="2" dt="2020-06-29T12:37:02.083"/>
    <p1510:client id="{581C9B1C-0CB5-41CD-8568-E05DF9F7DD0F}" v="5" dt="2020-06-26T12:57:52.530"/>
    <p1510:client id="{606D7903-35CE-4E48-A007-8C3DE7487A09}" v="44" dt="2020-06-26T13:00:38.103"/>
    <p1510:client id="{67879226-99FA-4563-9074-FCD140CE91BC}" v="27" dt="2020-02-28T11:12:30.793"/>
    <p1510:client id="{71073CBE-3521-492D-A81A-8B25DAB98AE4}" v="784" dt="2020-06-26T14:39:22.489"/>
    <p1510:client id="{78FF2758-E1F2-47C4-B29E-5D1B3F9271AD}" v="5" dt="2021-03-29T13:48:41.483"/>
    <p1510:client id="{849A887F-981E-4FE0-ACFE-0B7575217BE2}" v="1" dt="2020-02-28T11:18:48.401"/>
    <p1510:client id="{AFD5FAA2-B7DE-44BF-B498-3CE42AA10806}" v="1" dt="2020-06-17T10:27:58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132871" y="2664861"/>
            <a:ext cx="2332154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Rajiv Teekeshwar Jeebodh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60519" y="4294912"/>
            <a:ext cx="2072795" cy="205712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US" sz="1050" dirty="0">
                <a:solidFill>
                  <a:srgbClr val="FFFF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Achievement-driven professional with more than 13 years of experience in full software development lifecycle, implementation, enhancement, support and project management of ERP/HRMS/CRM/Web/BI Solutions. Strong background in stakeholder relationship management, project management and agile software development</a:t>
            </a: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888016" y="964517"/>
            <a:ext cx="2113349" cy="280489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Requirements gathering and analysis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Project Management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Scrum Master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Team lead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Training and Coaching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Onshore / Offshore Coordination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Mining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Retail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Distribution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Manufacturing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48475" y="3953964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794981" y="400166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921457" y="876993"/>
            <a:ext cx="4274638" cy="5690079"/>
          </a:xfrm>
          <a:prstGeom prst="rect">
            <a:avLst/>
          </a:prstGeom>
          <a:noFill/>
        </p:spPr>
        <p:txBody>
          <a:bodyPr wrap="square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Application Development Specialist </a:t>
            </a:r>
            <a:r>
              <a:rPr lang="en-US" sz="1100" i="1" dirty="0">
                <a:cs typeface="Segoe UI Light"/>
              </a:rPr>
              <a:t>(Jun 2020 – To Date)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Database development using ELT approach and Power BI reporting.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Solution Consultant </a:t>
            </a:r>
            <a:r>
              <a:rPr lang="en-US" sz="1100" i="1" dirty="0">
                <a:cs typeface="Segoe UI Light"/>
              </a:rPr>
              <a:t>(Jun 2013 – Apr 2020)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ERP implementation, customization, support, training and project management.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Project Manager </a:t>
            </a:r>
            <a:r>
              <a:rPr lang="en-US" sz="1100" i="1" dirty="0">
                <a:cs typeface="Segoe UI Light"/>
              </a:rPr>
              <a:t>(Oct 2018 – Mar 2019)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Freelance NetSuite ERP project manager, pre-sales, internal process improvement.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Software Consultant </a:t>
            </a:r>
            <a:r>
              <a:rPr lang="en-US" sz="1100" i="1" dirty="0">
                <a:cs typeface="Segoe UI Light"/>
              </a:rPr>
              <a:t>(May 2011 – May 2013)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ERP implementation, customization, support, internal process improvement, recruitment, training and team building.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>
              <a:cs typeface="Segoe UI Light"/>
            </a:endParaRP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solidFill>
                  <a:srgbClr val="595959"/>
                </a:solidFill>
                <a:cs typeface="Segoe UI Light"/>
              </a:rPr>
              <a:t>Software Engineer </a:t>
            </a:r>
            <a:r>
              <a:rPr lang="en-US" sz="1100" i="1" dirty="0">
                <a:solidFill>
                  <a:srgbClr val="595959"/>
                </a:solidFill>
                <a:cs typeface="Segoe UI Light"/>
              </a:rPr>
              <a:t>(Mar 2009 – Apr 2011)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solidFill>
                  <a:srgbClr val="595959"/>
                </a:solidFill>
                <a:cs typeface="Segoe UI Light"/>
              </a:rPr>
              <a:t>Web solution development in </a:t>
            </a:r>
            <a:r>
              <a:rPr lang="en-US" sz="1100" dirty="0" err="1">
                <a:solidFill>
                  <a:srgbClr val="595959"/>
                </a:solidFill>
                <a:cs typeface="Segoe UI Light"/>
              </a:rPr>
              <a:t>.Net</a:t>
            </a:r>
            <a:r>
              <a:rPr lang="en-US" sz="1100" dirty="0">
                <a:solidFill>
                  <a:srgbClr val="595959"/>
                </a:solidFill>
                <a:cs typeface="Segoe UI Light"/>
              </a:rPr>
              <a:t>, </a:t>
            </a:r>
            <a:r>
              <a:rPr lang="en-US" sz="1100" dirty="0" err="1">
                <a:solidFill>
                  <a:srgbClr val="595959"/>
                </a:solidFill>
                <a:cs typeface="Segoe UI Light"/>
              </a:rPr>
              <a:t>ASP.Net</a:t>
            </a:r>
            <a:r>
              <a:rPr lang="en-US" sz="1100" dirty="0">
                <a:solidFill>
                  <a:srgbClr val="595959"/>
                </a:solidFill>
                <a:cs typeface="Segoe UI Light"/>
              </a:rPr>
              <a:t>, C#, CSS, HTML, </a:t>
            </a:r>
            <a:r>
              <a:rPr lang="en-US" sz="1100" dirty="0" err="1">
                <a:solidFill>
                  <a:srgbClr val="595959"/>
                </a:solidFill>
                <a:cs typeface="Segoe UI Light"/>
              </a:rPr>
              <a:t>Javascript</a:t>
            </a:r>
            <a:r>
              <a:rPr lang="en-US" sz="1100" dirty="0">
                <a:solidFill>
                  <a:srgbClr val="595959"/>
                </a:solidFill>
                <a:cs typeface="Segoe UI Light"/>
              </a:rPr>
              <a:t>. Training and coaching new joiners.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>
              <a:solidFill>
                <a:srgbClr val="595959"/>
              </a:solidFill>
              <a:cs typeface="Segoe UI Light"/>
            </a:endParaRP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solidFill>
                  <a:srgbClr val="595959"/>
                </a:solidFill>
                <a:cs typeface="Segoe UI Light"/>
              </a:rPr>
              <a:t>Consultant </a:t>
            </a:r>
            <a:r>
              <a:rPr lang="en-US" sz="1100" i="1" dirty="0">
                <a:solidFill>
                  <a:srgbClr val="595959"/>
                </a:solidFill>
                <a:cs typeface="Segoe UI Light"/>
              </a:rPr>
              <a:t>(Jun 2013 – Apr 2020)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solidFill>
                  <a:srgbClr val="595959"/>
                </a:solidFill>
                <a:cs typeface="Segoe UI Light"/>
              </a:rPr>
              <a:t>Oracle ERP customization using PL/SQL, Forms and report.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300" dirty="0">
              <a:cs typeface="Segoe UI Ligh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486087" y="400166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427297"/>
            <a:ext cx="22420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Specialist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Ebène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381" y="319943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282" y="400166"/>
            <a:ext cx="552805" cy="449154"/>
          </a:xfrm>
          <a:prstGeom prst="rect">
            <a:avLst/>
          </a:prstGeom>
        </p:spPr>
      </p:pic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65" y="964517"/>
            <a:ext cx="1807096" cy="470404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BI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BI paginated report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T-SQL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ETL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SSIS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SQL Server Management Studio​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Visual Studio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50860" y="3090835"/>
            <a:ext cx="986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Team Lead</a:t>
            </a:r>
          </a:p>
        </p:txBody>
      </p:sp>
      <p:pic>
        <p:nvPicPr>
          <p:cNvPr id="2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59DB7DB-469B-43CA-8D11-45DCD054274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/>
          <a:srcRect l="148" r="148"/>
          <a:stretch/>
        </p:blipFill>
        <p:spPr>
          <a:xfrm>
            <a:off x="360520" y="1038575"/>
            <a:ext cx="1618488" cy="1609023"/>
          </a:xfrm>
        </p:spPr>
      </p:pic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9F623-38FC-4E9E-B919-28C99857F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79CD4-945B-4EE3-838A-54EE36C06564}"/>
              </a:ext>
            </a:extLst>
          </p:cNvPr>
          <p:cNvSpPr/>
          <p:nvPr/>
        </p:nvSpPr>
        <p:spPr>
          <a:xfrm>
            <a:off x="3565033" y="182501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64FA84-8E6E-45D1-9476-332BFED39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24" y="144141"/>
            <a:ext cx="572770" cy="6534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FE4B04-1F6E-4482-A0AC-FD80A2926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019" y="503683"/>
            <a:ext cx="5394202" cy="121504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Master's in Business Administration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Heriot-Watt University, 2018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300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BSc Information System</a:t>
            </a:r>
            <a:endParaRPr lang="en-US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University of Mauritius, 2007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</p:txBody>
      </p:sp>
      <p:pic>
        <p:nvPicPr>
          <p:cNvPr id="8" name="Picture 7">
            <a:hlinkClick r:id="" action="ppaction://noaction"/>
            <a:extLst>
              <a:ext uri="{FF2B5EF4-FFF2-40B4-BE49-F238E27FC236}">
                <a16:creationId xmlns:a16="http://schemas.microsoft.com/office/drawing/2014/main" id="{829BFCBA-2EA9-4034-8992-4A602C0630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1237" y="1718726"/>
            <a:ext cx="688782" cy="6887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3C358E-B77E-4546-B084-2BB171C5F1DE}"/>
              </a:ext>
            </a:extLst>
          </p:cNvPr>
          <p:cNvSpPr/>
          <p:nvPr/>
        </p:nvSpPr>
        <p:spPr>
          <a:xfrm>
            <a:off x="9308096" y="186980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EED8D-7544-4B49-80FE-AB986EA098C5}"/>
              </a:ext>
            </a:extLst>
          </p:cNvPr>
          <p:cNvSpPr txBox="1"/>
          <p:nvPr/>
        </p:nvSpPr>
        <p:spPr>
          <a:xfrm>
            <a:off x="9308096" y="511460"/>
            <a:ext cx="2518144" cy="2222656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Analytical 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Problem solving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Solution design &amp; implementation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Project management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Teamwork and collaboration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Time management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Communication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Leadership</a:t>
            </a:r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DED8F-C605-4A16-B66E-112AD31928BC}"/>
              </a:ext>
            </a:extLst>
          </p:cNvPr>
          <p:cNvSpPr txBox="1"/>
          <p:nvPr/>
        </p:nvSpPr>
        <p:spPr>
          <a:xfrm>
            <a:off x="3557394" y="1880308"/>
            <a:ext cx="560376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4945" indent="-194945">
              <a:spcAft>
                <a:spcPts val="400"/>
              </a:spcAft>
              <a:defRPr/>
            </a:pPr>
            <a:endParaRPr lang="en-GB" sz="14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300" dirty="0">
                <a:cs typeface="Segoe UI Light"/>
              </a:rPr>
              <a:t>Project Management Professional (PMP) - Project Management Institute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000" dirty="0">
                <a:cs typeface="Segoe UI Light"/>
              </a:rPr>
              <a:t>(Certificate ID: 2763266)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GB" sz="1300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300" dirty="0">
                <a:cs typeface="Segoe UI Light"/>
              </a:rPr>
              <a:t>ITIL Foundation- Axelos Global Best Practice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000" dirty="0">
                <a:cs typeface="Segoe UI Light"/>
              </a:rPr>
              <a:t>(Certificate ID: GR671160412TJ)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GB" sz="1300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300" dirty="0">
                <a:cs typeface="Segoe UI Light"/>
              </a:rPr>
              <a:t>Six Sigma – Council for Six Sigma Certification</a:t>
            </a:r>
            <a:endParaRPr lang="en-US" sz="1300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000" dirty="0">
                <a:cs typeface="Segoe UI Light"/>
              </a:rPr>
              <a:t>(Certificate ID: ZPPSNVQN6F)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GB" sz="1300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300" dirty="0">
                <a:cs typeface="Segoe UI Light"/>
              </a:rPr>
              <a:t>Scrum Master - International Scrum Institute™ 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000" dirty="0">
                <a:cs typeface="Segoe UI Light"/>
              </a:rPr>
              <a:t>(Certificate ID: 07740852179471)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300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Scrum Product Owner - International Scrum Institute™ 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(Certificate ID: 77501893461681)</a:t>
            </a:r>
          </a:p>
          <a:p>
            <a:endParaRPr lang="en-US" sz="1000" dirty="0">
              <a:cs typeface="Segoe UI Light"/>
            </a:endParaRPr>
          </a:p>
          <a:p>
            <a:r>
              <a:rPr lang="en-US" sz="1300" dirty="0">
                <a:cs typeface="Segoe UI Light"/>
              </a:rPr>
              <a:t>Digital Transformation – Boston Consulting Group &amp; University of Virginia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CE9AF-CD78-4FB9-8472-0364D83A6CE0}"/>
              </a:ext>
            </a:extLst>
          </p:cNvPr>
          <p:cNvSpPr/>
          <p:nvPr/>
        </p:nvSpPr>
        <p:spPr>
          <a:xfrm>
            <a:off x="3565032" y="1757866"/>
            <a:ext cx="3299617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9705" indent="-179705">
              <a:defRPr/>
            </a:pPr>
            <a:r>
              <a:rPr lang="fr-FR" sz="1500" dirty="0">
                <a:solidFill>
                  <a:srgbClr val="FF5800"/>
                </a:solidFill>
                <a:latin typeface="+mj-lt"/>
                <a:cs typeface="Segoe UI Light"/>
              </a:rPr>
              <a:t>C</a:t>
            </a:r>
            <a:r>
              <a:rPr lang="en-US" sz="1500" dirty="0" err="1">
                <a:solidFill>
                  <a:srgbClr val="FF5800"/>
                </a:solidFill>
                <a:latin typeface="+mj-lt"/>
                <a:cs typeface="Segoe UI Light"/>
              </a:rPr>
              <a:t>ertifications</a:t>
            </a:r>
            <a:endParaRPr lang="en-US" sz="1500" dirty="0" err="1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175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D1400D-DE0B-44FD-800C-A5A6D31C5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CFAB3F68-DA68-4E21-9FC0-FD02336DAB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C9BADB51-5389-416B-BD75-4D4DD6BF71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742564-D2B8-403C-91D8-A0AE67767A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103DF7-80F8-49D9-B7DC-386426CE5EC2}"/>
              </a:ext>
            </a:extLst>
          </p:cNvPr>
          <p:cNvSpPr txBox="1"/>
          <p:nvPr/>
        </p:nvSpPr>
        <p:spPr>
          <a:xfrm>
            <a:off x="3148157" y="766168"/>
            <a:ext cx="3893253" cy="2617957"/>
          </a:xfrm>
          <a:prstGeom prst="rect">
            <a:avLst/>
          </a:prstGeom>
          <a:noFill/>
        </p:spPr>
        <p:txBody>
          <a:bodyPr wrap="square" tIns="4680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100" dirty="0"/>
              <a:t>I am responsible for the following project activities: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Collaborating with the stakeholders to fully understand the requirements and making sure that the features fulfill the business needs.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Designing and implementing the solutions.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Enforcing the Agile principles.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Regular demos to the business for the features implemented.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,Sans-Serif" panose="020B0604020202020204" pitchFamily="34" charset="0"/>
              <a:buChar char="•"/>
              <a:defRPr/>
            </a:pPr>
            <a:r>
              <a:rPr lang="en-US" sz="1100" dirty="0">
                <a:ea typeface="+mn-lt"/>
                <a:cs typeface="+mn-lt"/>
              </a:rPr>
              <a:t>Coach new joiners and help them integrate the team and providing support to any project members.</a:t>
            </a:r>
            <a:endParaRPr lang="en-US" dirty="0">
              <a:cs typeface="Segoe U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5358B7-3DBC-4D9E-AF84-06D968F57F05}"/>
              </a:ext>
            </a:extLst>
          </p:cNvPr>
          <p:cNvSpPr/>
          <p:nvPr/>
        </p:nvSpPr>
        <p:spPr>
          <a:xfrm>
            <a:off x="3144712" y="366803"/>
            <a:ext cx="38966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BI Consultant</a:t>
            </a:r>
            <a:endParaRPr lang="en-US" sz="1400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9C50CB-F4AF-4B85-ACB1-1B59AC5775D8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C63C5-C4E7-405C-BA95-BF1D43615FFD}"/>
              </a:ext>
            </a:extLst>
          </p:cNvPr>
          <p:cNvSpPr txBox="1"/>
          <p:nvPr/>
        </p:nvSpPr>
        <p:spPr>
          <a:xfrm>
            <a:off x="7796288" y="858187"/>
            <a:ext cx="3161340" cy="4238592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00" dirty="0">
                <a:latin typeface="+mj-lt"/>
                <a:cs typeface="Segoe UI Light" panose="020B0502040204020203" pitchFamily="34" charset="0"/>
              </a:rPr>
            </a:br>
            <a:endParaRPr lang="en-US" sz="100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Client facing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Analysis &amp; solutions design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Agile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Problem Solving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Technical</a:t>
            </a:r>
            <a:br>
              <a:rPr lang="en-US" sz="1000" dirty="0">
                <a:cs typeface="Segoe UI Light" panose="020B0502040204020203" pitchFamily="34" charset="0"/>
              </a:rPr>
            </a:br>
            <a:endParaRPr lang="en-US" sz="10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DevOps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SQL Server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SSIS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SQL Server Management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Visual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Git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Power BI</a:t>
            </a:r>
            <a:br>
              <a:rPr lang="en-US" sz="1100" dirty="0">
                <a:cs typeface="Segoe UI Light" panose="020B0502040204020203" pitchFamily="34" charset="0"/>
              </a:rPr>
            </a:br>
            <a:endParaRPr lang="en-US" sz="11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002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26EEC1-AE64-4C6E-9F55-5D7D76E66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576380-D2EE-436E-858C-240C2026D9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3F280-4F8F-4BEC-81D1-83935A356478}"/>
              </a:ext>
            </a:extLst>
          </p:cNvPr>
          <p:cNvSpPr/>
          <p:nvPr/>
        </p:nvSpPr>
        <p:spPr>
          <a:xfrm>
            <a:off x="3144711" y="442047"/>
            <a:ext cx="765259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Solution Consultant BDO LLP (PSA LLP) – Remote Jun 2013 – Apr 2020</a:t>
            </a:r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Requirements gathering.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Provide SOW and estimates.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ERP implementation and customization.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Helpdesk support.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Project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Training.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R&amp;D and presales.</a:t>
            </a:r>
          </a:p>
          <a:p>
            <a:endParaRPr lang="en-US" sz="10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Software Consultant – GIS LTD - Mapou May 2011 – May 2013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Requirements gathering.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Provide SOW and estimates.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ERP implementation and customization.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Helpdesk support.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Training and coaching.</a:t>
            </a:r>
          </a:p>
          <a:p>
            <a:endParaRPr lang="en-US" sz="1500" dirty="0">
              <a:solidFill>
                <a:srgbClr val="FF5800"/>
              </a:solidFill>
              <a:cs typeface="Segoe UI Light" panose="020B0502040204020203" pitchFamily="34" charset="0"/>
            </a:endParaRPr>
          </a:p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Software Engineer CERIDIAN - Ebene Nov 2009 – Apr 2011</a:t>
            </a:r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Work with Business Analyst to enhance Ceridian’s HCM product.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Work in a cross functional agile team to deliver high quality product to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Train new joiners.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500" dirty="0"/>
          </a:p>
          <a:p>
            <a:pPr lvl="0"/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Software Developer RESAPLANET – Grand Bay Mar 2009 – Oct 2009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Enhance and maintain </a:t>
            </a:r>
            <a:r>
              <a:rPr lang="en-US" sz="1000" dirty="0" err="1"/>
              <a:t>Resaplanet</a:t>
            </a:r>
            <a:r>
              <a:rPr lang="en-US" sz="1000" dirty="0"/>
              <a:t> Websites.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Build a new CRM System.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Build Dashboard and Reporting Tool for management.</a:t>
            </a:r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500" dirty="0"/>
          </a:p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Consultant SPOON CONSULTING – Ebene Sep 2007 – Feb 2009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Implement and customize Oracle’s E-Business Suite.</a:t>
            </a:r>
          </a:p>
          <a:p>
            <a:endParaRPr lang="en-US" sz="10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132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E4367D-A40C-4CC4-AB3F-0886681E944B}"/>
</file>

<file path=customXml/itemProps2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785F8F-3898-474C-ACD3-4B4D041FF08C}">
  <ds:schemaRefs>
    <ds:schemaRef ds:uri="1452406c-c837-4df0-a646-f25d092072f4"/>
    <ds:schemaRef ds:uri="73a69ad1-ec9e-4667-b626-b0baffd3f7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636</Words>
  <Application>Microsoft Office PowerPoint</Application>
  <PresentationFormat>Widescreen</PresentationFormat>
  <Paragraphs>141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Avanade Glow CV</vt:lpstr>
      <vt:lpstr>Title Slides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revision>23</cp:revision>
  <dcterms:created xsi:type="dcterms:W3CDTF">2017-10-09T12:57:56Z</dcterms:created>
  <dcterms:modified xsi:type="dcterms:W3CDTF">2021-03-29T13:48:43Z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