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5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taking a selfie&#10;&#10;Description automatically generated">
            <a:extLst>
              <a:ext uri="{FF2B5EF4-FFF2-40B4-BE49-F238E27FC236}">
                <a16:creationId xmlns:a16="http://schemas.microsoft.com/office/drawing/2014/main" id="{B950B1B9-2EFA-4831-B4DC-A4A1A84239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0" b="12500"/>
          <a:stretch>
            <a:fillRect/>
          </a:stretch>
        </p:blipFill>
        <p:spPr/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Vyasanand Ramtohul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9+ years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Team lead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Life Science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SAP C_TBI30_73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1718928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Jan 2020 -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Database development using ELT approach, using Microsoft Azure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SAP BW </a:t>
            </a:r>
            <a:r>
              <a:rPr lang="en-US" sz="1300" dirty="0">
                <a:cs typeface="Segoe UI Light" panose="020B0502040204020203" pitchFamily="34" charset="0"/>
              </a:rPr>
              <a:t>(Jun 2012 – Present)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Design BI solutions for various clients in the life science and energy industries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34595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316" y="34773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3763714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Computer Science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2012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 panose="020B0502040204020203" pitchFamily="34" charset="0"/>
              </a:rPr>
              <a:t>SAP BW Certified</a:t>
            </a: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SAP BW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Flow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Model(VS)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5029957"/>
            <a:ext cx="688782" cy="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4193773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come up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through pair programming and providing support to any project members on technical issues.</a:t>
            </a:r>
            <a:endParaRPr lang="en-US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23859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SAP BW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62B026-180B-4E6D-A1F6-B09FF6DF1E76}"/>
</file>

<file path=customXml/itemProps3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301</Words>
  <Application>Microsoft Office PowerPoint</Application>
  <PresentationFormat>Widescreen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Arial,Sans-Serif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2021-04-02T09:57:08Z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