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68" r:id="rId5"/>
    <p:sldId id="269"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9598"/>
    <a:srgbClr val="FFFFFF"/>
    <a:srgbClr val="F264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2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A6485-9CCC-4B88-ADFD-E82665356EC5}" type="datetimeFigureOut">
              <a:rPr lang="fr-FR" smtClean="0"/>
              <a:t>22/12/2022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805D51-505A-42D4-970E-9AFD81681306}" type="slidenum">
              <a:rPr lang="fr-FR" smtClean="0"/>
              <a:t>‹#›</a:t>
            </a:fld>
            <a:endParaRPr lang="fr-FR"/>
          </a:p>
        </p:txBody>
      </p:sp>
    </p:spTree>
    <p:extLst>
      <p:ext uri="{BB962C8B-B14F-4D97-AF65-F5344CB8AC3E}">
        <p14:creationId xmlns:p14="http://schemas.microsoft.com/office/powerpoint/2010/main" val="69451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0805D51-505A-42D4-970E-9AFD81681306}" type="slidenum">
              <a:rPr lang="fr-FR" smtClean="0"/>
              <a:t>1</a:t>
            </a:fld>
            <a:endParaRPr lang="fr-FR"/>
          </a:p>
        </p:txBody>
      </p:sp>
    </p:spTree>
    <p:extLst>
      <p:ext uri="{BB962C8B-B14F-4D97-AF65-F5344CB8AC3E}">
        <p14:creationId xmlns:p14="http://schemas.microsoft.com/office/powerpoint/2010/main" val="11049162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UME SENIOR">
    <p:spTree>
      <p:nvGrpSpPr>
        <p:cNvPr id="1" name=""/>
        <p:cNvGrpSpPr/>
        <p:nvPr/>
      </p:nvGrpSpPr>
      <p:grpSpPr>
        <a:xfrm>
          <a:off x="0" y="0"/>
          <a:ext cx="0" cy="0"/>
          <a:chOff x="0" y="0"/>
          <a:chExt cx="0" cy="0"/>
        </a:xfrm>
      </p:grpSpPr>
      <p:sp>
        <p:nvSpPr>
          <p:cNvPr id="147" name="Text Placeholder 146"/>
          <p:cNvSpPr>
            <a:spLocks noGrp="1"/>
          </p:cNvSpPr>
          <p:nvPr>
            <p:ph type="body" sz="quarter" idx="44" hasCustomPrompt="1"/>
          </p:nvPr>
        </p:nvSpPr>
        <p:spPr>
          <a:xfrm rot="16200000">
            <a:off x="2192251" y="3318497"/>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103" name="Text Placeholder 101"/>
          <p:cNvSpPr>
            <a:spLocks noGrp="1"/>
          </p:cNvSpPr>
          <p:nvPr>
            <p:ph type="body" sz="quarter" idx="21" hasCustomPrompt="1"/>
          </p:nvPr>
        </p:nvSpPr>
        <p:spPr>
          <a:xfrm>
            <a:off x="3546398" y="2910870"/>
            <a:ext cx="3860182" cy="1507184"/>
          </a:xfrm>
        </p:spPr>
        <p:txBody>
          <a:bodyPr>
            <a:noAutofit/>
          </a:bodyPr>
          <a:lstStyle>
            <a:lvl1pPr marL="0" indent="720725" algn="just">
              <a:lnSpc>
                <a:spcPct val="100000"/>
              </a:lnSpc>
              <a:spcBef>
                <a:spcPts val="0"/>
              </a:spcBef>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sp>
        <p:nvSpPr>
          <p:cNvPr id="92" name="Text Placeholder 91"/>
          <p:cNvSpPr>
            <a:spLocks noGrp="1"/>
          </p:cNvSpPr>
          <p:nvPr>
            <p:ph type="body" sz="quarter" idx="17" hasCustomPrompt="1"/>
          </p:nvPr>
        </p:nvSpPr>
        <p:spPr>
          <a:xfrm>
            <a:off x="148518" y="2620263"/>
            <a:ext cx="2729681" cy="3075647"/>
          </a:xfrm>
        </p:spPr>
        <p:txBody>
          <a:bodyPr>
            <a:normAutofit/>
          </a:bodyPr>
          <a:lstStyle>
            <a:lvl1pPr marL="0" indent="0" algn="just">
              <a:buNone/>
              <a:defRPr lang="fr-FR" sz="1000" kern="1200" baseline="0" dirty="0">
                <a:solidFill>
                  <a:srgbClr val="939598"/>
                </a:solidFill>
                <a:latin typeface="Segoe UI" panose="020B0502040204020203" pitchFamily="34" charset="0"/>
                <a:ea typeface="+mn-ea"/>
                <a:cs typeface="Segoe UI" panose="020B0502040204020203" pitchFamily="34" charset="0"/>
              </a:defRPr>
            </a:lvl1pPr>
          </a:lstStyle>
          <a:p>
            <a:pPr lvl="0"/>
            <a:r>
              <a:rPr lang="en-US"/>
              <a:t>Résumé : n</a:t>
            </a:r>
            <a:r>
              <a:rPr lang="fr-FR"/>
              <a:t>’hésitez pas à mettre des mots clés en valeur en passant le texte en orange.</a:t>
            </a:r>
          </a:p>
        </p:txBody>
      </p:sp>
      <p:sp>
        <p:nvSpPr>
          <p:cNvPr id="89" name="Text Placeholder 87"/>
          <p:cNvSpPr>
            <a:spLocks noGrp="1"/>
          </p:cNvSpPr>
          <p:nvPr>
            <p:ph type="body" sz="quarter" idx="16" hasCustomPrompt="1"/>
          </p:nvPr>
        </p:nvSpPr>
        <p:spPr>
          <a:xfrm>
            <a:off x="150106" y="2312463"/>
            <a:ext cx="2730895" cy="362886"/>
          </a:xfrm>
        </p:spPr>
        <p:txBody>
          <a:bodyPr>
            <a:noAutofit/>
          </a:bodyPr>
          <a:lstStyle>
            <a:lvl1pPr marL="0" indent="0">
              <a:buNone/>
              <a:defRPr lang="en-US" sz="1800" kern="1200" dirty="0" err="1" smtClean="0">
                <a:solidFill>
                  <a:srgbClr val="F26431"/>
                </a:solidFill>
                <a:latin typeface="Segoe UI Semibold" panose="020B0702040204020203" pitchFamily="34" charset="0"/>
                <a:ea typeface="+mn-ea"/>
                <a:cs typeface="Segoe UI Semibold" panose="020B0702040204020203" pitchFamily="34" charset="0"/>
              </a:defRPr>
            </a:lvl1pPr>
            <a:lvl5pPr>
              <a:defRPr/>
            </a:lvl5pPr>
          </a:lstStyle>
          <a:p>
            <a:pPr lvl="0"/>
            <a:r>
              <a:rPr lang="en-US"/>
              <a:t>Poste</a:t>
            </a:r>
            <a:endParaRPr lang="fr-FR"/>
          </a:p>
        </p:txBody>
      </p:sp>
      <p:sp>
        <p:nvSpPr>
          <p:cNvPr id="88" name="Text Placeholder 87"/>
          <p:cNvSpPr>
            <a:spLocks noGrp="1"/>
          </p:cNvSpPr>
          <p:nvPr>
            <p:ph type="body" sz="quarter" idx="15" hasCustomPrompt="1"/>
          </p:nvPr>
        </p:nvSpPr>
        <p:spPr>
          <a:xfrm>
            <a:off x="150106" y="2062697"/>
            <a:ext cx="2730895" cy="244475"/>
          </a:xfrm>
        </p:spPr>
        <p:txBody>
          <a:bodyPr>
            <a:noAutofit/>
          </a:bodyPr>
          <a:lstStyle>
            <a:lvl1pPr marL="0" indent="0">
              <a:buNone/>
              <a:defRPr lang="en-US" sz="1600" kern="1200" baseline="0" dirty="0" err="1" smtClean="0">
                <a:solidFill>
                  <a:srgbClr val="F26431"/>
                </a:solidFill>
                <a:latin typeface="Segoe UI Semilight" panose="020B0402040204020203" pitchFamily="34" charset="0"/>
                <a:ea typeface="+mn-ea"/>
                <a:cs typeface="Segoe UI Semilight" panose="020B0402040204020203" pitchFamily="34" charset="0"/>
              </a:defRPr>
            </a:lvl1pPr>
            <a:lvl5pPr>
              <a:defRPr/>
            </a:lvl5pPr>
          </a:lstStyle>
          <a:p>
            <a:pPr lvl="0"/>
            <a:r>
              <a:rPr lang="en-US" err="1"/>
              <a:t>Prénom</a:t>
            </a:r>
            <a:r>
              <a:rPr lang="en-US"/>
              <a:t> &amp; </a:t>
            </a:r>
            <a:r>
              <a:rPr lang="en-US" err="1"/>
              <a:t>Initiale</a:t>
            </a:r>
            <a:r>
              <a:rPr lang="en-US"/>
              <a:t> du nom</a:t>
            </a:r>
            <a:endParaRPr lang="fr-FR"/>
          </a:p>
        </p:txBody>
      </p:sp>
      <p:pic>
        <p:nvPicPr>
          <p:cNvPr id="10" name="Picture 9"/>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0433" y="47131"/>
            <a:ext cx="1919602" cy="1954653"/>
          </a:xfrm>
          <a:prstGeom prst="rect">
            <a:avLst/>
          </a:prstGeom>
        </p:spPr>
      </p:pic>
      <p:grpSp>
        <p:nvGrpSpPr>
          <p:cNvPr id="11" name="Group 10"/>
          <p:cNvGrpSpPr/>
          <p:nvPr userDrawn="1"/>
        </p:nvGrpSpPr>
        <p:grpSpPr>
          <a:xfrm>
            <a:off x="9872666" y="86317"/>
            <a:ext cx="2128150" cy="382305"/>
            <a:chOff x="9285807" y="181496"/>
            <a:chExt cx="1695148" cy="382305"/>
          </a:xfrm>
        </p:grpSpPr>
        <p:sp>
          <p:nvSpPr>
            <p:cNvPr id="12" name="TextBox 11"/>
            <p:cNvSpPr txBox="1"/>
            <p:nvPr/>
          </p:nvSpPr>
          <p:spPr>
            <a:xfrm>
              <a:off x="9619746" y="194469"/>
              <a:ext cx="1361209" cy="369332"/>
            </a:xfrm>
            <a:prstGeom prst="rect">
              <a:avLst/>
            </a:prstGeom>
            <a:noFill/>
          </p:spPr>
          <p:txBody>
            <a:bodyPr wrap="square" rtlCol="0">
              <a:spAutoFit/>
            </a:bodyPr>
            <a:lstStyle/>
            <a:p>
              <a:r>
                <a:rPr lang="fr-FR">
                  <a:solidFill>
                    <a:srgbClr val="3B3C40"/>
                  </a:solidFill>
                  <a:latin typeface="Segoe UI Semilight" panose="020B0402040204020203" pitchFamily="34" charset="0"/>
                  <a:cs typeface="Segoe UI Semilight" panose="020B0402040204020203" pitchFamily="34" charset="0"/>
                </a:rPr>
                <a:t>TRAINING</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5807" y="181496"/>
              <a:ext cx="335663" cy="299412"/>
            </a:xfrm>
            <a:prstGeom prst="rect">
              <a:avLst/>
            </a:prstGeom>
          </p:spPr>
        </p:pic>
      </p:grpSp>
      <p:grpSp>
        <p:nvGrpSpPr>
          <p:cNvPr id="14" name="Group 13"/>
          <p:cNvGrpSpPr/>
          <p:nvPr userDrawn="1"/>
        </p:nvGrpSpPr>
        <p:grpSpPr>
          <a:xfrm>
            <a:off x="3001758" y="46091"/>
            <a:ext cx="1734589" cy="415388"/>
            <a:chOff x="3056991" y="141270"/>
            <a:chExt cx="1734589" cy="415388"/>
          </a:xfrm>
        </p:grpSpPr>
        <p:sp>
          <p:nvSpPr>
            <p:cNvPr id="15" name="TextBox 14"/>
            <p:cNvSpPr txBox="1"/>
            <p:nvPr/>
          </p:nvSpPr>
          <p:spPr>
            <a:xfrm>
              <a:off x="3430371" y="187326"/>
              <a:ext cx="1361209" cy="369332"/>
            </a:xfrm>
            <a:prstGeom prst="rect">
              <a:avLst/>
            </a:prstGeom>
            <a:noFill/>
          </p:spPr>
          <p:txBody>
            <a:bodyPr wrap="square" rtlCol="0">
              <a:spAutoFit/>
            </a:bodyPr>
            <a:lstStyle/>
            <a:p>
              <a:r>
                <a:rPr lang="fr-FR">
                  <a:solidFill>
                    <a:srgbClr val="3B3C40"/>
                  </a:solidFill>
                  <a:latin typeface="Segoe UI Semilight" panose="020B0402040204020203" pitchFamily="34" charset="0"/>
                  <a:cs typeface="Segoe UI Semilight" panose="020B0402040204020203" pitchFamily="34" charset="0"/>
                </a:rPr>
                <a:t>EXPERTISE</a:t>
              </a: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6991" y="141270"/>
              <a:ext cx="373380" cy="369908"/>
            </a:xfrm>
            <a:prstGeom prst="rect">
              <a:avLst/>
            </a:prstGeom>
          </p:spPr>
        </p:pic>
      </p:grpSp>
      <p:grpSp>
        <p:nvGrpSpPr>
          <p:cNvPr id="17" name="Group 16"/>
          <p:cNvGrpSpPr/>
          <p:nvPr userDrawn="1"/>
        </p:nvGrpSpPr>
        <p:grpSpPr>
          <a:xfrm>
            <a:off x="3023480" y="2014193"/>
            <a:ext cx="3622925" cy="369332"/>
            <a:chOff x="3045614" y="2127250"/>
            <a:chExt cx="3622925" cy="369332"/>
          </a:xfrm>
        </p:grpSpPr>
        <p:sp>
          <p:nvSpPr>
            <p:cNvPr id="18" name="TextBox 17"/>
            <p:cNvSpPr txBox="1"/>
            <p:nvPr/>
          </p:nvSpPr>
          <p:spPr>
            <a:xfrm>
              <a:off x="3348065" y="2127250"/>
              <a:ext cx="3320474" cy="369332"/>
            </a:xfrm>
            <a:prstGeom prst="rect">
              <a:avLst/>
            </a:prstGeom>
            <a:noFill/>
          </p:spPr>
          <p:txBody>
            <a:bodyPr wrap="square" rtlCol="0">
              <a:spAutoFit/>
            </a:bodyPr>
            <a:lstStyle/>
            <a:p>
              <a:r>
                <a:rPr lang="fr-FR">
                  <a:solidFill>
                    <a:srgbClr val="3B3C40"/>
                  </a:solidFill>
                  <a:latin typeface="Segoe UI Semilight" panose="020B0402040204020203" pitchFamily="34" charset="0"/>
                  <a:cs typeface="Segoe UI Semilight" panose="020B0402040204020203" pitchFamily="34" charset="0"/>
                </a:rPr>
                <a:t>MAIN EXPERIENCE</a:t>
              </a:r>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5614" y="2129187"/>
              <a:ext cx="384758" cy="348966"/>
            </a:xfrm>
            <a:prstGeom prst="rect">
              <a:avLst/>
            </a:prstGeom>
          </p:spPr>
        </p:pic>
      </p:grpSp>
      <p:grpSp>
        <p:nvGrpSpPr>
          <p:cNvPr id="38" name="Group 37"/>
          <p:cNvGrpSpPr/>
          <p:nvPr userDrawn="1"/>
        </p:nvGrpSpPr>
        <p:grpSpPr>
          <a:xfrm>
            <a:off x="139756" y="5711253"/>
            <a:ext cx="2518943" cy="246221"/>
            <a:chOff x="353187" y="4676663"/>
            <a:chExt cx="2518943" cy="246221"/>
          </a:xfrm>
        </p:grpSpPr>
        <p:sp>
          <p:nvSpPr>
            <p:cNvPr id="39" name="TextBox 38"/>
            <p:cNvSpPr txBox="1"/>
            <p:nvPr/>
          </p:nvSpPr>
          <p:spPr>
            <a:xfrm>
              <a:off x="353187" y="4676663"/>
              <a:ext cx="2518943"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Main industries</a:t>
              </a:r>
            </a:p>
          </p:txBody>
        </p:sp>
        <p:cxnSp>
          <p:nvCxnSpPr>
            <p:cNvPr id="40" name="Straight Connector 39"/>
            <p:cNvCxnSpPr/>
            <p:nvPr/>
          </p:nvCxnSpPr>
          <p:spPr>
            <a:xfrm>
              <a:off x="453133" y="4897970"/>
              <a:ext cx="2232917" cy="9525"/>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userDrawn="1"/>
        </p:nvCxnSpPr>
        <p:spPr>
          <a:xfrm>
            <a:off x="3513306" y="2446084"/>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a:xfrm>
            <a:off x="2972464" y="423525"/>
            <a:ext cx="1956550" cy="246221"/>
            <a:chOff x="3005975" y="628473"/>
            <a:chExt cx="1956550" cy="246221"/>
          </a:xfrm>
        </p:grpSpPr>
        <p:sp>
          <p:nvSpPr>
            <p:cNvPr id="24" name="TextBox 23"/>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Microsoft Technologies</a:t>
              </a:r>
            </a:p>
          </p:txBody>
        </p:sp>
        <p:cxnSp>
          <p:nvCxnSpPr>
            <p:cNvPr id="25" name="Straight Connector 24"/>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userDrawn="1"/>
        </p:nvGrpSpPr>
        <p:grpSpPr>
          <a:xfrm>
            <a:off x="5260206" y="426619"/>
            <a:ext cx="1936462" cy="246221"/>
            <a:chOff x="5102513" y="631567"/>
            <a:chExt cx="1936462" cy="246221"/>
          </a:xfrm>
        </p:grpSpPr>
        <p:sp>
          <p:nvSpPr>
            <p:cNvPr id="27" name="TextBox 26"/>
            <p:cNvSpPr txBox="1"/>
            <p:nvPr/>
          </p:nvSpPr>
          <p:spPr>
            <a:xfrm>
              <a:off x="5102513" y="631567"/>
              <a:ext cx="1566026" cy="246221"/>
            </a:xfrm>
            <a:prstGeom prst="rect">
              <a:avLst/>
            </a:prstGeom>
            <a:noFill/>
          </p:spPr>
          <p:txBody>
            <a:bodyPr wrap="square" rtlCol="0">
              <a:spAutoFit/>
            </a:bodyPr>
            <a:lstStyle/>
            <a:p>
              <a:r>
                <a:rPr lang="fr-FR" sz="1000" err="1">
                  <a:solidFill>
                    <a:srgbClr val="F26431"/>
                  </a:solidFill>
                  <a:latin typeface="Segoe UI Semibold" panose="020B0702040204020203" pitchFamily="34" charset="0"/>
                  <a:cs typeface="Segoe UI Semibold" panose="020B0702040204020203" pitchFamily="34" charset="0"/>
                </a:rPr>
                <a:t>Other</a:t>
              </a:r>
              <a:endParaRPr lang="fr-FR" sz="1000">
                <a:solidFill>
                  <a:srgbClr val="F26431"/>
                </a:solidFill>
                <a:latin typeface="Segoe UI Semibold" panose="020B0702040204020203" pitchFamily="34" charset="0"/>
                <a:cs typeface="Segoe UI Semibold" panose="020B0702040204020203" pitchFamily="34" charset="0"/>
              </a:endParaRPr>
            </a:p>
          </p:txBody>
        </p:sp>
        <p:cxnSp>
          <p:nvCxnSpPr>
            <p:cNvPr id="28" name="Straight Connector 27"/>
            <p:cNvCxnSpPr/>
            <p:nvPr/>
          </p:nvCxnSpPr>
          <p:spPr>
            <a:xfrm>
              <a:off x="518669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userDrawn="1"/>
        </p:nvGrpSpPr>
        <p:grpSpPr>
          <a:xfrm>
            <a:off x="7548855" y="414000"/>
            <a:ext cx="1933410" cy="246221"/>
            <a:chOff x="5901756" y="517419"/>
            <a:chExt cx="1933410" cy="246221"/>
          </a:xfrm>
        </p:grpSpPr>
        <p:sp>
          <p:nvSpPr>
            <p:cNvPr id="30" name="TextBox 29"/>
            <p:cNvSpPr txBox="1"/>
            <p:nvPr/>
          </p:nvSpPr>
          <p:spPr>
            <a:xfrm>
              <a:off x="5901756" y="517419"/>
              <a:ext cx="1566026" cy="246221"/>
            </a:xfrm>
            <a:prstGeom prst="rect">
              <a:avLst/>
            </a:prstGeom>
            <a:noFill/>
          </p:spPr>
          <p:txBody>
            <a:bodyPr wrap="square" rtlCol="0">
              <a:spAutoFit/>
            </a:bodyPr>
            <a:lstStyle/>
            <a:p>
              <a:r>
                <a:rPr lang="fr-FR" sz="1000" err="1">
                  <a:solidFill>
                    <a:srgbClr val="F26431"/>
                  </a:solidFill>
                  <a:latin typeface="Segoe UI Semibold" panose="020B0702040204020203" pitchFamily="34" charset="0"/>
                  <a:cs typeface="Segoe UI Semibold" panose="020B0702040204020203" pitchFamily="34" charset="0"/>
                </a:rPr>
                <a:t>Skills</a:t>
              </a:r>
              <a:endParaRPr lang="fr-FR" sz="1000">
                <a:solidFill>
                  <a:srgbClr val="F26431"/>
                </a:solidFill>
                <a:latin typeface="Segoe UI Semibold" panose="020B0702040204020203" pitchFamily="34" charset="0"/>
                <a:cs typeface="Segoe UI Semibold" panose="020B0702040204020203" pitchFamily="34" charset="0"/>
              </a:endParaRPr>
            </a:p>
          </p:txBody>
        </p:sp>
        <p:cxnSp>
          <p:nvCxnSpPr>
            <p:cNvPr id="31" name="Straight Connector 30"/>
            <p:cNvCxnSpPr/>
            <p:nvPr/>
          </p:nvCxnSpPr>
          <p:spPr>
            <a:xfrm>
              <a:off x="5993954" y="758189"/>
              <a:ext cx="1841212"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9840286" y="414000"/>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Certifications</a:t>
            </a:r>
          </a:p>
        </p:txBody>
      </p:sp>
      <p:cxnSp>
        <p:nvCxnSpPr>
          <p:cNvPr id="34" name="Straight Connector 33"/>
          <p:cNvCxnSpPr/>
          <p:nvPr/>
        </p:nvCxnSpPr>
        <p:spPr>
          <a:xfrm>
            <a:off x="9944484" y="654770"/>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userDrawn="1"/>
        </p:nvSpPr>
        <p:spPr>
          <a:xfrm>
            <a:off x="3546948" y="2626262"/>
            <a:ext cx="841596"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80" name="Text Placeholder 76"/>
          <p:cNvSpPr>
            <a:spLocks noGrp="1"/>
          </p:cNvSpPr>
          <p:nvPr userDrawn="1">
            <p:ph type="body" sz="quarter" idx="11" hasCustomPrompt="1"/>
          </p:nvPr>
        </p:nvSpPr>
        <p:spPr>
          <a:xfrm>
            <a:off x="5257991" y="671216"/>
            <a:ext cx="2272355" cy="1362784"/>
          </a:xfrm>
        </p:spPr>
        <p:txBody>
          <a:bodyPr>
            <a:noAutofit/>
          </a:bodyPr>
          <a:lstStyle>
            <a:lvl1pPr marL="85725" indent="-85725" algn="l">
              <a:lnSpc>
                <a:spcPct val="100000"/>
              </a:lnSpc>
              <a:spcBef>
                <a:spcPts val="0"/>
              </a:spcBef>
              <a:buFont typeface="Arial" panose="020B0604020202020204" pitchFamily="34" charset="0"/>
              <a:buChar char="•"/>
              <a:defRPr lang="en-US" sz="900" kern="1200" baseline="0" dirty="0" smtClean="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pPr>
            <a:r>
              <a:rPr lang="en-US" err="1"/>
              <a:t>Renseignez</a:t>
            </a:r>
            <a:r>
              <a:rPr lang="en-US"/>
              <a:t> </a:t>
            </a:r>
            <a:r>
              <a:rPr lang="en-US" err="1"/>
              <a:t>ici</a:t>
            </a:r>
            <a:r>
              <a:rPr lang="en-US"/>
              <a:t> les </a:t>
            </a:r>
            <a:r>
              <a:rPr lang="en-US" err="1"/>
              <a:t>autres</a:t>
            </a:r>
            <a:r>
              <a:rPr lang="en-US"/>
              <a:t> technologies </a:t>
            </a:r>
            <a:r>
              <a:rPr lang="en-US" err="1"/>
              <a:t>que</a:t>
            </a:r>
            <a:r>
              <a:rPr lang="en-US"/>
              <a:t> </a:t>
            </a:r>
            <a:r>
              <a:rPr lang="en-US" err="1"/>
              <a:t>vous</a:t>
            </a:r>
            <a:r>
              <a:rPr lang="en-US"/>
              <a:t> </a:t>
            </a:r>
            <a:r>
              <a:rPr lang="en-US" err="1"/>
              <a:t>maîtrisez</a:t>
            </a:r>
            <a:endParaRPr lang="en-US"/>
          </a:p>
        </p:txBody>
      </p:sp>
      <p:sp>
        <p:nvSpPr>
          <p:cNvPr id="81" name="Text Placeholder 76"/>
          <p:cNvSpPr>
            <a:spLocks noGrp="1"/>
          </p:cNvSpPr>
          <p:nvPr userDrawn="1">
            <p:ph type="body" sz="quarter" idx="12" hasCustomPrompt="1"/>
          </p:nvPr>
        </p:nvSpPr>
        <p:spPr>
          <a:xfrm>
            <a:off x="7543588" y="671216"/>
            <a:ext cx="2289578" cy="1362784"/>
          </a:xfrm>
        </p:spPr>
        <p:txBody>
          <a:bodyPr>
            <a:noAutofit/>
          </a:bodyPr>
          <a:lstStyle>
            <a:lvl1pPr marL="85725" indent="-85725" algn="l">
              <a:lnSpc>
                <a:spcPct val="100000"/>
              </a:lnSpc>
              <a:spcBef>
                <a:spcPts val="0"/>
              </a:spcBef>
              <a:buFont typeface="Arial" panose="020B0604020202020204" pitchFamily="34" charset="0"/>
              <a:buChar char="•"/>
              <a:defRPr lang="en-US" sz="900" kern="1200" baseline="0" dirty="0" smtClean="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lvl="0"/>
            <a:r>
              <a:rPr lang="en-US" err="1"/>
              <a:t>Renseignez</a:t>
            </a:r>
            <a:r>
              <a:rPr lang="en-US"/>
              <a:t> </a:t>
            </a:r>
            <a:r>
              <a:rPr lang="en-US" err="1"/>
              <a:t>ici</a:t>
            </a:r>
            <a:r>
              <a:rPr lang="en-US"/>
              <a:t> </a:t>
            </a:r>
            <a:r>
              <a:rPr lang="en-US" err="1"/>
              <a:t>vos</a:t>
            </a:r>
            <a:r>
              <a:rPr lang="en-US"/>
              <a:t> </a:t>
            </a:r>
            <a:r>
              <a:rPr lang="en-US" err="1"/>
              <a:t>compétences</a:t>
            </a:r>
            <a:endParaRPr lang="en-US"/>
          </a:p>
        </p:txBody>
      </p:sp>
      <p:sp>
        <p:nvSpPr>
          <p:cNvPr id="82" name="Text Placeholder 76"/>
          <p:cNvSpPr>
            <a:spLocks noGrp="1"/>
          </p:cNvSpPr>
          <p:nvPr userDrawn="1">
            <p:ph type="body" sz="quarter" idx="13" hasCustomPrompt="1"/>
          </p:nvPr>
        </p:nvSpPr>
        <p:spPr>
          <a:xfrm>
            <a:off x="9833166" y="655814"/>
            <a:ext cx="2154408" cy="1378183"/>
          </a:xfrm>
        </p:spPr>
        <p:txBody>
          <a:bodyPr>
            <a:noAutofit/>
          </a:bodyPr>
          <a:lstStyle>
            <a:lvl1pPr marL="85725" indent="-85725" algn="l">
              <a:lnSpc>
                <a:spcPct val="100000"/>
              </a:lnSpc>
              <a:spcBef>
                <a:spcPts val="0"/>
              </a:spcBef>
              <a:buFont typeface="Arial" panose="020B0604020202020204" pitchFamily="34" charset="0"/>
              <a:buChar char="•"/>
              <a:defRPr lang="en-US" sz="900" kern="1200" baseline="0" dirty="0" smtClean="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marL="85725" lvl="0" indent="-85725" algn="l" defTabSz="914400" rtl="0" eaLnBrk="1" latinLnBrk="0" hangingPunct="1">
              <a:lnSpc>
                <a:spcPct val="100000"/>
              </a:lnSpc>
              <a:spcBef>
                <a:spcPts val="0"/>
              </a:spcBef>
              <a:buFont typeface="Arial" panose="020B0604020202020204" pitchFamily="34" charset="0"/>
              <a:buChar char="•"/>
            </a:pPr>
            <a:r>
              <a:rPr lang="en-US" err="1"/>
              <a:t>Renseignez</a:t>
            </a:r>
            <a:r>
              <a:rPr lang="en-US"/>
              <a:t> </a:t>
            </a:r>
            <a:r>
              <a:rPr lang="en-US" err="1"/>
              <a:t>ici</a:t>
            </a:r>
            <a:r>
              <a:rPr lang="en-US"/>
              <a:t> </a:t>
            </a:r>
            <a:r>
              <a:rPr lang="en-US" err="1"/>
              <a:t>vos</a:t>
            </a:r>
            <a:r>
              <a:rPr lang="en-US"/>
              <a:t> certifications </a:t>
            </a:r>
            <a:r>
              <a:rPr lang="en-US" err="1"/>
              <a:t>validées</a:t>
            </a:r>
            <a:r>
              <a:rPr lang="en-US"/>
              <a:t> &amp; en </a:t>
            </a:r>
            <a:r>
              <a:rPr lang="en-US" err="1"/>
              <a:t>cours</a:t>
            </a:r>
            <a:endParaRPr lang="en-US"/>
          </a:p>
        </p:txBody>
      </p:sp>
      <p:sp>
        <p:nvSpPr>
          <p:cNvPr id="102" name="Text Placeholder 101"/>
          <p:cNvSpPr>
            <a:spLocks noGrp="1"/>
          </p:cNvSpPr>
          <p:nvPr>
            <p:ph type="body" sz="quarter" idx="20" hasCustomPrompt="1"/>
          </p:nvPr>
        </p:nvSpPr>
        <p:spPr>
          <a:xfrm>
            <a:off x="3544766" y="2413899"/>
            <a:ext cx="3797065"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121" name="Text Placeholder 120"/>
          <p:cNvSpPr>
            <a:spLocks noGrp="1"/>
          </p:cNvSpPr>
          <p:nvPr userDrawn="1">
            <p:ph type="body" sz="quarter" idx="34" hasCustomPrompt="1"/>
          </p:nvPr>
        </p:nvSpPr>
        <p:spPr>
          <a:xfrm>
            <a:off x="148519" y="5957428"/>
            <a:ext cx="2729680" cy="666572"/>
          </a:xfrm>
        </p:spPr>
        <p:txBody>
          <a:bodyPr>
            <a:normAutofit/>
          </a:bodyPr>
          <a:lstStyle>
            <a:lvl1pPr marL="0" indent="0">
              <a:buNone/>
              <a:defRPr lang="fr-FR" sz="800" kern="1200" dirty="0">
                <a:solidFill>
                  <a:srgbClr val="939598"/>
                </a:solidFill>
                <a:latin typeface="Segoe UI Semilight" panose="020B0402040204020203" pitchFamily="34" charset="0"/>
                <a:ea typeface="+mn-ea"/>
                <a:cs typeface="Segoe UI Semilight" panose="020B0402040204020203" pitchFamily="34" charset="0"/>
              </a:defRPr>
            </a:lvl1pPr>
          </a:lstStyle>
          <a:p>
            <a:pPr lvl="0"/>
            <a:r>
              <a:rPr lang="en-US" err="1"/>
              <a:t>Placez</a:t>
            </a:r>
            <a:r>
              <a:rPr lang="en-US"/>
              <a:t> </a:t>
            </a:r>
            <a:r>
              <a:rPr lang="en-US" err="1"/>
              <a:t>ici</a:t>
            </a:r>
            <a:r>
              <a:rPr lang="en-US"/>
              <a:t> les logos </a:t>
            </a:r>
            <a:r>
              <a:rPr lang="en-US" err="1"/>
              <a:t>appropriés</a:t>
            </a:r>
            <a:endParaRPr lang="fr-FR"/>
          </a:p>
        </p:txBody>
      </p:sp>
      <p:sp>
        <p:nvSpPr>
          <p:cNvPr id="5" name="Rectangle 4"/>
          <p:cNvSpPr/>
          <p:nvPr userDrawn="1"/>
        </p:nvSpPr>
        <p:spPr>
          <a:xfrm>
            <a:off x="3546948" y="2769595"/>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75" name="Text Placeholder 146"/>
          <p:cNvSpPr>
            <a:spLocks noGrp="1"/>
          </p:cNvSpPr>
          <p:nvPr userDrawn="1">
            <p:ph type="body" sz="quarter" idx="47" hasCustomPrompt="1"/>
          </p:nvPr>
        </p:nvSpPr>
        <p:spPr>
          <a:xfrm rot="16200000">
            <a:off x="6761477" y="3318497"/>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176" name="Text Placeholder 101"/>
          <p:cNvSpPr>
            <a:spLocks noGrp="1"/>
          </p:cNvSpPr>
          <p:nvPr userDrawn="1">
            <p:ph type="body" sz="quarter" idx="48" hasCustomPrompt="1"/>
          </p:nvPr>
        </p:nvSpPr>
        <p:spPr>
          <a:xfrm>
            <a:off x="8115624" y="2910870"/>
            <a:ext cx="3860182"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cxnSp>
        <p:nvCxnSpPr>
          <p:cNvPr id="177" name="Straight Connector 176"/>
          <p:cNvCxnSpPr/>
          <p:nvPr userDrawn="1"/>
        </p:nvCxnSpPr>
        <p:spPr>
          <a:xfrm>
            <a:off x="8082532" y="2446084"/>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79" name="Text Placeholder 101"/>
          <p:cNvSpPr>
            <a:spLocks noGrp="1"/>
          </p:cNvSpPr>
          <p:nvPr userDrawn="1">
            <p:ph type="body" sz="quarter" idx="49" hasCustomPrompt="1"/>
          </p:nvPr>
        </p:nvSpPr>
        <p:spPr>
          <a:xfrm>
            <a:off x="8113992" y="2413899"/>
            <a:ext cx="3793243"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204" name="Text Placeholder 146"/>
          <p:cNvSpPr>
            <a:spLocks noGrp="1"/>
          </p:cNvSpPr>
          <p:nvPr>
            <p:ph type="body" sz="quarter" idx="53" hasCustomPrompt="1"/>
          </p:nvPr>
        </p:nvSpPr>
        <p:spPr>
          <a:xfrm rot="16200000">
            <a:off x="2192251" y="5489035"/>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205" name="Text Placeholder 101"/>
          <p:cNvSpPr>
            <a:spLocks noGrp="1"/>
          </p:cNvSpPr>
          <p:nvPr>
            <p:ph type="body" sz="quarter" idx="54" hasCustomPrompt="1"/>
          </p:nvPr>
        </p:nvSpPr>
        <p:spPr>
          <a:xfrm>
            <a:off x="3546398" y="5081408"/>
            <a:ext cx="3860182" cy="1507184"/>
          </a:xfrm>
        </p:spPr>
        <p:txBody>
          <a:bodyPr>
            <a:noAutofit/>
          </a:bodyPr>
          <a:lstStyle>
            <a:lvl1pPr marL="0" indent="720725" algn="just">
              <a:lnSpc>
                <a:spcPct val="100000"/>
              </a:lnSpc>
              <a:spcBef>
                <a:spcPts val="0"/>
              </a:spcBef>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cxnSp>
        <p:nvCxnSpPr>
          <p:cNvPr id="206" name="Straight Connector 205"/>
          <p:cNvCxnSpPr/>
          <p:nvPr userDrawn="1"/>
        </p:nvCxnSpPr>
        <p:spPr>
          <a:xfrm>
            <a:off x="3513306" y="4616622"/>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208" name="Text Placeholder 101"/>
          <p:cNvSpPr>
            <a:spLocks noGrp="1"/>
          </p:cNvSpPr>
          <p:nvPr>
            <p:ph type="body" sz="quarter" idx="55" hasCustomPrompt="1"/>
          </p:nvPr>
        </p:nvSpPr>
        <p:spPr>
          <a:xfrm>
            <a:off x="3544766" y="4584437"/>
            <a:ext cx="3793243"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214" name="Text Placeholder 146"/>
          <p:cNvSpPr>
            <a:spLocks noGrp="1"/>
          </p:cNvSpPr>
          <p:nvPr>
            <p:ph type="body" sz="quarter" idx="59" hasCustomPrompt="1"/>
          </p:nvPr>
        </p:nvSpPr>
        <p:spPr>
          <a:xfrm rot="16200000">
            <a:off x="6761477" y="5489035"/>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215" name="Text Placeholder 101"/>
          <p:cNvSpPr>
            <a:spLocks noGrp="1"/>
          </p:cNvSpPr>
          <p:nvPr>
            <p:ph type="body" sz="quarter" idx="60" hasCustomPrompt="1"/>
          </p:nvPr>
        </p:nvSpPr>
        <p:spPr>
          <a:xfrm>
            <a:off x="8115624" y="5081408"/>
            <a:ext cx="3860182" cy="1507184"/>
          </a:xfrm>
        </p:spPr>
        <p:txBody>
          <a:bodyPr>
            <a:noAutofit/>
          </a:bodyPr>
          <a:lstStyle>
            <a:lvl1pPr marL="0" indent="720725" algn="just">
              <a:lnSpc>
                <a:spcPct val="100000"/>
              </a:lnSpc>
              <a:spcBef>
                <a:spcPts val="0"/>
              </a:spcBef>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cxnSp>
        <p:nvCxnSpPr>
          <p:cNvPr id="216" name="Straight Connector 215"/>
          <p:cNvCxnSpPr/>
          <p:nvPr userDrawn="1"/>
        </p:nvCxnSpPr>
        <p:spPr>
          <a:xfrm>
            <a:off x="8082532" y="4616622"/>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218" name="Text Placeholder 101"/>
          <p:cNvSpPr>
            <a:spLocks noGrp="1"/>
          </p:cNvSpPr>
          <p:nvPr>
            <p:ph type="body" sz="quarter" idx="61" hasCustomPrompt="1"/>
          </p:nvPr>
        </p:nvSpPr>
        <p:spPr>
          <a:xfrm>
            <a:off x="8113992" y="4584437"/>
            <a:ext cx="3786509"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231" name="Text Placeholder 135"/>
          <p:cNvSpPr>
            <a:spLocks noGrp="1"/>
          </p:cNvSpPr>
          <p:nvPr>
            <p:ph type="body" sz="quarter" idx="65" hasCustomPrompt="1"/>
          </p:nvPr>
        </p:nvSpPr>
        <p:spPr>
          <a:xfrm rot="16200000">
            <a:off x="2867693" y="282868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232" name="Text Placeholder 135"/>
          <p:cNvSpPr>
            <a:spLocks noGrp="1"/>
          </p:cNvSpPr>
          <p:nvPr>
            <p:ph type="body" sz="quarter" idx="66" hasCustomPrompt="1"/>
          </p:nvPr>
        </p:nvSpPr>
        <p:spPr>
          <a:xfrm rot="16200000">
            <a:off x="7438997" y="282868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233" name="Text Placeholder 135"/>
          <p:cNvSpPr>
            <a:spLocks noGrp="1"/>
          </p:cNvSpPr>
          <p:nvPr>
            <p:ph type="body" sz="quarter" idx="67" hasCustomPrompt="1"/>
          </p:nvPr>
        </p:nvSpPr>
        <p:spPr>
          <a:xfrm rot="16200000">
            <a:off x="2867693" y="499756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234" name="Text Placeholder 135"/>
          <p:cNvSpPr>
            <a:spLocks noGrp="1"/>
          </p:cNvSpPr>
          <p:nvPr>
            <p:ph type="body" sz="quarter" idx="68" hasCustomPrompt="1"/>
          </p:nvPr>
        </p:nvSpPr>
        <p:spPr>
          <a:xfrm rot="16200000">
            <a:off x="7438997" y="499756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96" name="Rectangle 95"/>
          <p:cNvSpPr/>
          <p:nvPr userDrawn="1"/>
        </p:nvSpPr>
        <p:spPr>
          <a:xfrm>
            <a:off x="3546948" y="2912928"/>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13" name="TextBox 112"/>
          <p:cNvSpPr txBox="1"/>
          <p:nvPr userDrawn="1"/>
        </p:nvSpPr>
        <p:spPr>
          <a:xfrm>
            <a:off x="8108890" y="2626262"/>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114" name="Rectangle 113"/>
          <p:cNvSpPr/>
          <p:nvPr userDrawn="1"/>
        </p:nvSpPr>
        <p:spPr>
          <a:xfrm>
            <a:off x="8108890" y="2769595"/>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15" name="Rectangle 114"/>
          <p:cNvSpPr/>
          <p:nvPr userDrawn="1"/>
        </p:nvSpPr>
        <p:spPr>
          <a:xfrm>
            <a:off x="8108890" y="2912928"/>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23" name="TextBox 122"/>
          <p:cNvSpPr txBox="1"/>
          <p:nvPr userDrawn="1"/>
        </p:nvSpPr>
        <p:spPr>
          <a:xfrm>
            <a:off x="3545043" y="4793699"/>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124" name="Rectangle 123"/>
          <p:cNvSpPr/>
          <p:nvPr userDrawn="1"/>
        </p:nvSpPr>
        <p:spPr>
          <a:xfrm>
            <a:off x="3545043" y="4937032"/>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25" name="Rectangle 124"/>
          <p:cNvSpPr/>
          <p:nvPr userDrawn="1"/>
        </p:nvSpPr>
        <p:spPr>
          <a:xfrm>
            <a:off x="3545043" y="5080365"/>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26" name="TextBox 125"/>
          <p:cNvSpPr txBox="1"/>
          <p:nvPr userDrawn="1"/>
        </p:nvSpPr>
        <p:spPr>
          <a:xfrm>
            <a:off x="8106985" y="4793699"/>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127" name="Rectangle 126"/>
          <p:cNvSpPr/>
          <p:nvPr userDrawn="1"/>
        </p:nvSpPr>
        <p:spPr>
          <a:xfrm>
            <a:off x="8106985" y="4937032"/>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28" name="Rectangle 127"/>
          <p:cNvSpPr/>
          <p:nvPr userDrawn="1"/>
        </p:nvSpPr>
        <p:spPr>
          <a:xfrm>
            <a:off x="8106985" y="5080365"/>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30" name="Text Placeholder 76"/>
          <p:cNvSpPr>
            <a:spLocks noGrp="1"/>
          </p:cNvSpPr>
          <p:nvPr>
            <p:ph type="body" sz="quarter" idx="78" hasCustomPrompt="1"/>
          </p:nvPr>
        </p:nvSpPr>
        <p:spPr>
          <a:xfrm>
            <a:off x="3010402" y="671216"/>
            <a:ext cx="2234347" cy="1362784"/>
          </a:xfrm>
        </p:spPr>
        <p:txBody>
          <a:bodyPr>
            <a:noAutofit/>
          </a:bodyPr>
          <a:lstStyle>
            <a:lvl1pPr marL="85725" marR="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lang="en-US" sz="900" kern="1200" baseline="0" dirty="0" smtClean="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pPr>
            <a:r>
              <a:rPr lang="fr-FR"/>
              <a:t>Renseignez ici les technologies Microsoft que vous maîtrisez</a:t>
            </a:r>
          </a:p>
        </p:txBody>
      </p:sp>
      <p:sp>
        <p:nvSpPr>
          <p:cNvPr id="90" name="Text Placeholder 51"/>
          <p:cNvSpPr>
            <a:spLocks noGrp="1"/>
          </p:cNvSpPr>
          <p:nvPr>
            <p:ph type="body" sz="quarter" idx="33" hasCustomPrompt="1"/>
          </p:nvPr>
        </p:nvSpPr>
        <p:spPr>
          <a:xfrm>
            <a:off x="-114300" y="-687575"/>
            <a:ext cx="5130800" cy="687575"/>
          </a:xfrm>
        </p:spPr>
        <p:txBody>
          <a:bodyPr>
            <a:noAutofit/>
          </a:bodyPr>
          <a:lstStyle>
            <a:lvl1pPr marL="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1pPr>
            <a:lvl2pPr marL="4572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2pPr>
            <a:lvl3pPr marL="9144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3pPr>
            <a:lvl4pPr marL="13716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4pPr>
            <a:lvl5pPr marL="1828800" indent="0">
              <a:buNone/>
              <a:defRPr lang="fr-FR" sz="4000" kern="1200" dirty="0">
                <a:solidFill>
                  <a:srgbClr val="3B3C40"/>
                </a:solidFill>
                <a:latin typeface="Segoe UI Light" panose="020B0502040204020203" pitchFamily="34" charset="0"/>
                <a:ea typeface="+mn-ea"/>
                <a:cs typeface="Segoe UI Light" panose="020B0502040204020203" pitchFamily="34" charset="0"/>
              </a:defRPr>
            </a:lvl5pPr>
          </a:lstStyle>
          <a:p>
            <a:pPr lvl="0"/>
            <a:r>
              <a:rPr lang="en-US"/>
              <a:t>SENIOR</a:t>
            </a:r>
            <a:endParaRPr lang="fr-FR"/>
          </a:p>
        </p:txBody>
      </p:sp>
      <p:sp>
        <p:nvSpPr>
          <p:cNvPr id="95" name="Text Placeholder 135"/>
          <p:cNvSpPr>
            <a:spLocks noGrp="1"/>
          </p:cNvSpPr>
          <p:nvPr>
            <p:ph type="body" sz="quarter" idx="36" hasCustomPrompt="1"/>
          </p:nvPr>
        </p:nvSpPr>
        <p:spPr>
          <a:xfrm>
            <a:off x="4270696" y="2636619"/>
            <a:ext cx="3149703"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97" name="Text Placeholder 135"/>
          <p:cNvSpPr>
            <a:spLocks noGrp="1"/>
          </p:cNvSpPr>
          <p:nvPr>
            <p:ph type="body" sz="quarter" idx="37" hasCustomPrompt="1"/>
          </p:nvPr>
        </p:nvSpPr>
        <p:spPr>
          <a:xfrm>
            <a:off x="4269588" y="2770608"/>
            <a:ext cx="3143726" cy="153987"/>
          </a:xfrm>
        </p:spPr>
        <p:txBody>
          <a:bodyPr>
            <a:noAutofit/>
          </a:bodyPr>
          <a:lstStyle>
            <a:lvl1pPr marL="0" inden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98" name="Text Placeholder 135"/>
          <p:cNvSpPr>
            <a:spLocks noGrp="1"/>
          </p:cNvSpPr>
          <p:nvPr>
            <p:ph type="body" sz="quarter" idx="50" hasCustomPrompt="1"/>
          </p:nvPr>
        </p:nvSpPr>
        <p:spPr>
          <a:xfrm>
            <a:off x="8831883" y="2636619"/>
            <a:ext cx="3150657"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99" name="Text Placeholder 135"/>
          <p:cNvSpPr>
            <a:spLocks noGrp="1"/>
          </p:cNvSpPr>
          <p:nvPr>
            <p:ph type="body" sz="quarter" idx="51" hasCustomPrompt="1"/>
          </p:nvPr>
        </p:nvSpPr>
        <p:spPr>
          <a:xfrm>
            <a:off x="8838968" y="2770608"/>
            <a:ext cx="3143572"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00" name="Text Placeholder 135"/>
          <p:cNvSpPr>
            <a:spLocks noGrp="1"/>
          </p:cNvSpPr>
          <p:nvPr>
            <p:ph type="body" sz="quarter" idx="56" hasCustomPrompt="1"/>
          </p:nvPr>
        </p:nvSpPr>
        <p:spPr>
          <a:xfrm>
            <a:off x="4276951" y="4807157"/>
            <a:ext cx="3136364"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01" name="Text Placeholder 135"/>
          <p:cNvSpPr>
            <a:spLocks noGrp="1"/>
          </p:cNvSpPr>
          <p:nvPr>
            <p:ph type="body" sz="quarter" idx="57" hasCustomPrompt="1"/>
          </p:nvPr>
        </p:nvSpPr>
        <p:spPr>
          <a:xfrm>
            <a:off x="4276400" y="4941146"/>
            <a:ext cx="3136914"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04" name="Text Placeholder 135"/>
          <p:cNvSpPr>
            <a:spLocks noGrp="1"/>
          </p:cNvSpPr>
          <p:nvPr>
            <p:ph type="body" sz="quarter" idx="62" hasCustomPrompt="1"/>
          </p:nvPr>
        </p:nvSpPr>
        <p:spPr>
          <a:xfrm>
            <a:off x="8838233" y="4807157"/>
            <a:ext cx="3137573"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05" name="Text Placeholder 135"/>
          <p:cNvSpPr>
            <a:spLocks noGrp="1"/>
          </p:cNvSpPr>
          <p:nvPr>
            <p:ph type="body" sz="quarter" idx="63" hasCustomPrompt="1"/>
          </p:nvPr>
        </p:nvSpPr>
        <p:spPr>
          <a:xfrm>
            <a:off x="8841000" y="4941146"/>
            <a:ext cx="3141540"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pic>
        <p:nvPicPr>
          <p:cNvPr id="76" name="Picture 75">
            <a:extLst>
              <a:ext uri="{FF2B5EF4-FFF2-40B4-BE49-F238E27FC236}">
                <a16:creationId xmlns:a16="http://schemas.microsoft.com/office/drawing/2014/main" id="{A902E78A-0F04-4570-BD0C-C5BBD4796B0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327391" y="6559401"/>
            <a:ext cx="761276" cy="301568"/>
          </a:xfrm>
          <a:prstGeom prst="rect">
            <a:avLst/>
          </a:prstGeom>
        </p:spPr>
      </p:pic>
    </p:spTree>
    <p:extLst>
      <p:ext uri="{BB962C8B-B14F-4D97-AF65-F5344CB8AC3E}">
        <p14:creationId xmlns:p14="http://schemas.microsoft.com/office/powerpoint/2010/main" val="3536599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NIOR Profil Complet ">
    <p:spTree>
      <p:nvGrpSpPr>
        <p:cNvPr id="1" name=""/>
        <p:cNvGrpSpPr/>
        <p:nvPr/>
      </p:nvGrpSpPr>
      <p:grpSpPr>
        <a:xfrm>
          <a:off x="0" y="0"/>
          <a:ext cx="0" cy="0"/>
          <a:chOff x="0" y="0"/>
          <a:chExt cx="0" cy="0"/>
        </a:xfrm>
      </p:grpSpPr>
      <p:sp>
        <p:nvSpPr>
          <p:cNvPr id="8" name="TextBox 7"/>
          <p:cNvSpPr txBox="1"/>
          <p:nvPr userDrawn="1"/>
        </p:nvSpPr>
        <p:spPr>
          <a:xfrm>
            <a:off x="751030" y="194541"/>
            <a:ext cx="2181356" cy="338554"/>
          </a:xfrm>
          <a:prstGeom prst="rect">
            <a:avLst/>
          </a:prstGeom>
          <a:noFill/>
        </p:spPr>
        <p:txBody>
          <a:bodyPr wrap="square" rtlCol="0">
            <a:spAutoFit/>
          </a:bodyPr>
          <a:lstStyle/>
          <a:p>
            <a:r>
              <a:rPr lang="fr-FR" sz="1600">
                <a:solidFill>
                  <a:srgbClr val="3B3C40"/>
                </a:solidFill>
                <a:latin typeface="Segoe UI Semilight" panose="020B0402040204020203" pitchFamily="34" charset="0"/>
                <a:cs typeface="Segoe UI Semilight" panose="020B0402040204020203" pitchFamily="34" charset="0"/>
              </a:rPr>
              <a:t>COMPLETE PROFILE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7763" y="194542"/>
            <a:ext cx="348367" cy="338554"/>
          </a:xfrm>
          <a:prstGeom prst="rect">
            <a:avLst/>
          </a:prstGeom>
        </p:spPr>
      </p:pic>
      <p:grpSp>
        <p:nvGrpSpPr>
          <p:cNvPr id="10" name="Group 9"/>
          <p:cNvGrpSpPr/>
          <p:nvPr userDrawn="1"/>
        </p:nvGrpSpPr>
        <p:grpSpPr>
          <a:xfrm>
            <a:off x="227644" y="891541"/>
            <a:ext cx="1956550" cy="246221"/>
            <a:chOff x="3005975" y="628473"/>
            <a:chExt cx="1956550" cy="246221"/>
          </a:xfrm>
        </p:grpSpPr>
        <p:sp>
          <p:nvSpPr>
            <p:cNvPr id="11" name="TextBox 10"/>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All industries</a:t>
              </a:r>
            </a:p>
          </p:txBody>
        </p:sp>
        <p:cxnSp>
          <p:nvCxnSpPr>
            <p:cNvPr id="12" name="Straight Connector 11"/>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userDrawn="1"/>
        </p:nvGrpSpPr>
        <p:grpSpPr>
          <a:xfrm>
            <a:off x="8430090" y="1829194"/>
            <a:ext cx="1956550" cy="246221"/>
            <a:chOff x="3005975" y="628473"/>
            <a:chExt cx="1956550" cy="246221"/>
          </a:xfrm>
        </p:grpSpPr>
        <p:sp>
          <p:nvSpPr>
            <p:cNvPr id="14" name="TextBox 13"/>
            <p:cNvSpPr txBox="1"/>
            <p:nvPr/>
          </p:nvSpPr>
          <p:spPr>
            <a:xfrm>
              <a:off x="3005975" y="628473"/>
              <a:ext cx="1566026" cy="246221"/>
            </a:xfrm>
            <a:prstGeom prst="rect">
              <a:avLst/>
            </a:prstGeom>
            <a:noFill/>
          </p:spPr>
          <p:txBody>
            <a:bodyPr wrap="square" rtlCol="0">
              <a:spAutoFit/>
            </a:bodyPr>
            <a:lstStyle/>
            <a:p>
              <a:r>
                <a:rPr lang="fr-FR" sz="1000" err="1">
                  <a:solidFill>
                    <a:srgbClr val="F26431"/>
                  </a:solidFill>
                  <a:latin typeface="Segoe UI Semibold" panose="020B0702040204020203" pitchFamily="34" charset="0"/>
                  <a:cs typeface="Segoe UI Semibold" panose="020B0702040204020203" pitchFamily="34" charset="0"/>
                </a:rPr>
                <a:t>Skills</a:t>
              </a:r>
              <a:endParaRPr lang="fr-FR" sz="1000">
                <a:solidFill>
                  <a:srgbClr val="F26431"/>
                </a:solidFill>
                <a:latin typeface="Segoe UI Semibold" panose="020B0702040204020203" pitchFamily="34" charset="0"/>
                <a:cs typeface="Segoe UI Semibold" panose="020B0702040204020203" pitchFamily="34" charset="0"/>
              </a:endParaRPr>
            </a:p>
          </p:txBody>
        </p:sp>
        <p:cxnSp>
          <p:nvCxnSpPr>
            <p:cNvPr id="15" name="Straight Connector 14"/>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userDrawn="1"/>
        </p:nvGrpSpPr>
        <p:grpSpPr>
          <a:xfrm>
            <a:off x="218270" y="2716878"/>
            <a:ext cx="4438141" cy="246221"/>
            <a:chOff x="3005975" y="628473"/>
            <a:chExt cx="4438141" cy="246221"/>
          </a:xfrm>
        </p:grpSpPr>
        <p:sp>
          <p:nvSpPr>
            <p:cNvPr id="17" name="TextBox 16"/>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All certifications</a:t>
              </a:r>
            </a:p>
          </p:txBody>
        </p:sp>
        <p:cxnSp>
          <p:nvCxnSpPr>
            <p:cNvPr id="18" name="Straight Connector 17"/>
            <p:cNvCxnSpPr/>
            <p:nvPr/>
          </p:nvCxnSpPr>
          <p:spPr>
            <a:xfrm>
              <a:off x="3110241" y="859305"/>
              <a:ext cx="4333875"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userDrawn="1"/>
        </p:nvGrpSpPr>
        <p:grpSpPr>
          <a:xfrm>
            <a:off x="5121762" y="886760"/>
            <a:ext cx="1956550" cy="246221"/>
            <a:chOff x="3005975" y="628473"/>
            <a:chExt cx="1956550" cy="246221"/>
          </a:xfrm>
        </p:grpSpPr>
        <p:sp>
          <p:nvSpPr>
            <p:cNvPr id="20" name="TextBox 19"/>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Microsoft Technologies</a:t>
              </a:r>
            </a:p>
          </p:txBody>
        </p:sp>
        <p:cxnSp>
          <p:nvCxnSpPr>
            <p:cNvPr id="21" name="Straight Connector 20"/>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userDrawn="1"/>
        </p:nvGrpSpPr>
        <p:grpSpPr>
          <a:xfrm>
            <a:off x="5121762" y="2813044"/>
            <a:ext cx="1956550" cy="246221"/>
            <a:chOff x="3005975" y="628473"/>
            <a:chExt cx="1956550" cy="246221"/>
          </a:xfrm>
        </p:grpSpPr>
        <p:sp>
          <p:nvSpPr>
            <p:cNvPr id="23" name="TextBox 22"/>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Infrastructure</a:t>
              </a:r>
            </a:p>
          </p:txBody>
        </p:sp>
        <p:cxnSp>
          <p:nvCxnSpPr>
            <p:cNvPr id="24" name="Straight Connector 23"/>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a:xfrm>
            <a:off x="5139635" y="4734000"/>
            <a:ext cx="1956550" cy="246221"/>
            <a:chOff x="3005975" y="628473"/>
            <a:chExt cx="1956550" cy="246221"/>
          </a:xfrm>
        </p:grpSpPr>
        <p:sp>
          <p:nvSpPr>
            <p:cNvPr id="26" name="TextBox 25"/>
            <p:cNvSpPr txBox="1"/>
            <p:nvPr/>
          </p:nvSpPr>
          <p:spPr>
            <a:xfrm>
              <a:off x="3005975" y="628473"/>
              <a:ext cx="1566026" cy="246221"/>
            </a:xfrm>
            <a:prstGeom prst="rect">
              <a:avLst/>
            </a:prstGeom>
            <a:noFill/>
          </p:spPr>
          <p:txBody>
            <a:bodyPr wrap="square" rtlCol="0">
              <a:spAutoFit/>
            </a:bodyPr>
            <a:lstStyle/>
            <a:p>
              <a:r>
                <a:rPr lang="fr-FR" sz="1000" dirty="0">
                  <a:solidFill>
                    <a:srgbClr val="F26431"/>
                  </a:solidFill>
                  <a:latin typeface="Segoe UI Semibold" panose="020B0702040204020203" pitchFamily="34" charset="0"/>
                  <a:cs typeface="Segoe UI Semibold" panose="020B0702040204020203" pitchFamily="34" charset="0"/>
                </a:rPr>
                <a:t>Data</a:t>
              </a:r>
              <a:r>
                <a:rPr lang="fr-FR" sz="1000" baseline="0" dirty="0">
                  <a:solidFill>
                    <a:srgbClr val="F26431"/>
                  </a:solidFill>
                  <a:latin typeface="Segoe UI Semibold" panose="020B0702040204020203" pitchFamily="34" charset="0"/>
                  <a:cs typeface="Segoe UI Semibold" panose="020B0702040204020203" pitchFamily="34" charset="0"/>
                </a:rPr>
                <a:t> management</a:t>
              </a:r>
              <a:endParaRPr lang="fr-FR" sz="1000" dirty="0">
                <a:solidFill>
                  <a:srgbClr val="F26431"/>
                </a:solidFill>
                <a:latin typeface="Segoe UI Semibold" panose="020B0702040204020203" pitchFamily="34" charset="0"/>
                <a:cs typeface="Segoe UI Semibold" panose="020B0702040204020203" pitchFamily="34" charset="0"/>
              </a:endParaRPr>
            </a:p>
          </p:txBody>
        </p:sp>
        <p:cxnSp>
          <p:nvCxnSpPr>
            <p:cNvPr id="27" name="Straight Connector 26"/>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userDrawn="1"/>
        </p:nvGrpSpPr>
        <p:grpSpPr>
          <a:xfrm>
            <a:off x="8430090" y="3775165"/>
            <a:ext cx="1956550" cy="246221"/>
            <a:chOff x="3005975" y="628473"/>
            <a:chExt cx="1956550" cy="246221"/>
          </a:xfrm>
        </p:grpSpPr>
        <p:sp>
          <p:nvSpPr>
            <p:cNvPr id="30" name="TextBox 29"/>
            <p:cNvSpPr txBox="1"/>
            <p:nvPr/>
          </p:nvSpPr>
          <p:spPr>
            <a:xfrm>
              <a:off x="3005975" y="628473"/>
              <a:ext cx="1566026" cy="246221"/>
            </a:xfrm>
            <a:prstGeom prst="rect">
              <a:avLst/>
            </a:prstGeom>
            <a:noFill/>
          </p:spPr>
          <p:txBody>
            <a:bodyPr wrap="square" rtlCol="0">
              <a:spAutoFit/>
            </a:bodyPr>
            <a:lstStyle/>
            <a:p>
              <a:r>
                <a:rPr lang="fr-FR" sz="1000" err="1">
                  <a:solidFill>
                    <a:srgbClr val="F26431"/>
                  </a:solidFill>
                  <a:latin typeface="Segoe UI Semibold" panose="020B0702040204020203" pitchFamily="34" charset="0"/>
                  <a:cs typeface="Segoe UI Semibold" panose="020B0702040204020203" pitchFamily="34" charset="0"/>
                </a:rPr>
                <a:t>Other</a:t>
              </a:r>
              <a:endParaRPr lang="fr-FR" sz="1000">
                <a:solidFill>
                  <a:srgbClr val="F26431"/>
                </a:solidFill>
                <a:latin typeface="Segoe UI Semibold" panose="020B0702040204020203" pitchFamily="34" charset="0"/>
                <a:cs typeface="Segoe UI Semibold" panose="020B0702040204020203" pitchFamily="34" charset="0"/>
              </a:endParaRPr>
            </a:p>
          </p:txBody>
        </p:sp>
        <p:cxnSp>
          <p:nvCxnSpPr>
            <p:cNvPr id="31" name="Straight Connector 30"/>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sp>
        <p:nvSpPr>
          <p:cNvPr id="35" name="Text Placeholder 34"/>
          <p:cNvSpPr>
            <a:spLocks noGrp="1"/>
          </p:cNvSpPr>
          <p:nvPr>
            <p:ph type="body" sz="quarter" idx="12" hasCustomPrompt="1"/>
          </p:nvPr>
        </p:nvSpPr>
        <p:spPr>
          <a:xfrm>
            <a:off x="328935" y="3088412"/>
            <a:ext cx="949212" cy="3464325"/>
          </a:xfrm>
          <a:ln>
            <a:solidFill>
              <a:schemeClr val="bg1">
                <a:lumMod val="65000"/>
              </a:schemeClr>
            </a:solidFill>
            <a:prstDash val="dash"/>
          </a:ln>
        </p:spPr>
        <p:txBody>
          <a:bodyPr anchor="ctr">
            <a:normAutofit/>
          </a:bodyPr>
          <a:lstStyle>
            <a:lvl1pPr marL="0" indent="0">
              <a:buNone/>
              <a:defRPr lang="fr-FR" sz="900" kern="1200" baseline="0" dirty="0" smtClean="0">
                <a:solidFill>
                  <a:srgbClr val="939598"/>
                </a:solidFill>
                <a:latin typeface="Segoe UI" panose="020B0502040204020203" pitchFamily="34" charset="0"/>
                <a:ea typeface="+mn-ea"/>
                <a:cs typeface="Segoe UI" panose="020B0502040204020203" pitchFamily="34" charset="0"/>
              </a:defRPr>
            </a:lvl1pPr>
          </a:lstStyle>
          <a:p>
            <a:pPr lvl="0"/>
            <a:r>
              <a:rPr lang="fr-FR"/>
              <a:t>Collez ici tous les logos des certifications que vous avez obtenues et en cours.</a:t>
            </a:r>
          </a:p>
          <a:p>
            <a:pPr lvl="0"/>
            <a:endParaRPr lang="fr-FR"/>
          </a:p>
          <a:p>
            <a:pPr lvl="0"/>
            <a:r>
              <a:rPr lang="fr-FR"/>
              <a:t>[N’oubliez pas de supprimer ce texte]</a:t>
            </a:r>
          </a:p>
        </p:txBody>
      </p:sp>
      <p:sp>
        <p:nvSpPr>
          <p:cNvPr id="36" name="Text Placeholder 101"/>
          <p:cNvSpPr>
            <a:spLocks noGrp="1"/>
          </p:cNvSpPr>
          <p:nvPr>
            <p:ph type="body" sz="quarter" idx="27" hasCustomPrompt="1"/>
          </p:nvPr>
        </p:nvSpPr>
        <p:spPr>
          <a:xfrm>
            <a:off x="1382413" y="3088412"/>
            <a:ext cx="3273998" cy="3464325"/>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toutes vos certifications.</a:t>
            </a:r>
          </a:p>
        </p:txBody>
      </p:sp>
      <p:sp>
        <p:nvSpPr>
          <p:cNvPr id="37" name="Text Placeholder 101"/>
          <p:cNvSpPr>
            <a:spLocks noGrp="1"/>
          </p:cNvSpPr>
          <p:nvPr>
            <p:ph type="body" sz="quarter" idx="28" hasCustomPrompt="1"/>
          </p:nvPr>
        </p:nvSpPr>
        <p:spPr>
          <a:xfrm>
            <a:off x="5226028" y="1242150"/>
            <a:ext cx="2738711" cy="1511893"/>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toutes vos certifications.</a:t>
            </a:r>
          </a:p>
        </p:txBody>
      </p:sp>
      <p:sp>
        <p:nvSpPr>
          <p:cNvPr id="38" name="Text Placeholder 101"/>
          <p:cNvSpPr>
            <a:spLocks noGrp="1"/>
          </p:cNvSpPr>
          <p:nvPr>
            <p:ph type="body" sz="quarter" idx="29" hasCustomPrompt="1"/>
          </p:nvPr>
        </p:nvSpPr>
        <p:spPr>
          <a:xfrm>
            <a:off x="5226028" y="3142330"/>
            <a:ext cx="2738711" cy="1511893"/>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toutes vos certifications.</a:t>
            </a:r>
          </a:p>
        </p:txBody>
      </p:sp>
      <p:sp>
        <p:nvSpPr>
          <p:cNvPr id="39" name="Text Placeholder 101"/>
          <p:cNvSpPr>
            <a:spLocks noGrp="1"/>
          </p:cNvSpPr>
          <p:nvPr>
            <p:ph type="body" sz="quarter" idx="30" hasCustomPrompt="1"/>
          </p:nvPr>
        </p:nvSpPr>
        <p:spPr>
          <a:xfrm>
            <a:off x="5226028" y="5042086"/>
            <a:ext cx="2738711" cy="1511893"/>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toutes vos certifications.</a:t>
            </a:r>
          </a:p>
        </p:txBody>
      </p:sp>
      <p:sp>
        <p:nvSpPr>
          <p:cNvPr id="40" name="Text Placeholder 101"/>
          <p:cNvSpPr>
            <a:spLocks noGrp="1"/>
          </p:cNvSpPr>
          <p:nvPr>
            <p:ph type="body" sz="quarter" idx="31" hasCustomPrompt="1"/>
          </p:nvPr>
        </p:nvSpPr>
        <p:spPr>
          <a:xfrm>
            <a:off x="8534356" y="2179804"/>
            <a:ext cx="2738711" cy="1376850"/>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toutes vos certifications.</a:t>
            </a:r>
          </a:p>
        </p:txBody>
      </p:sp>
      <p:sp>
        <p:nvSpPr>
          <p:cNvPr id="41" name="Text Placeholder 101"/>
          <p:cNvSpPr>
            <a:spLocks noGrp="1"/>
          </p:cNvSpPr>
          <p:nvPr>
            <p:ph type="body" sz="quarter" idx="32" hasCustomPrompt="1"/>
          </p:nvPr>
        </p:nvSpPr>
        <p:spPr>
          <a:xfrm>
            <a:off x="8534356" y="4098665"/>
            <a:ext cx="2738711" cy="2454072"/>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 autre renseignement pertinent concernant votre profil.</a:t>
            </a:r>
          </a:p>
        </p:txBody>
      </p:sp>
      <p:sp>
        <p:nvSpPr>
          <p:cNvPr id="43" name="Text Placeholder 41"/>
          <p:cNvSpPr>
            <a:spLocks noGrp="1"/>
          </p:cNvSpPr>
          <p:nvPr>
            <p:ph type="body" sz="quarter" idx="10" hasCustomPrompt="1"/>
          </p:nvPr>
        </p:nvSpPr>
        <p:spPr>
          <a:xfrm>
            <a:off x="331787" y="1268413"/>
            <a:ext cx="4324623" cy="1260475"/>
          </a:xfrm>
          <a:ln>
            <a:solidFill>
              <a:schemeClr val="bg1">
                <a:lumMod val="65000"/>
              </a:schemeClr>
            </a:solidFill>
            <a:prstDash val="dash"/>
          </a:ln>
        </p:spPr>
        <p:txBody>
          <a:bodyPr>
            <a:noAutofit/>
          </a:bodyPr>
          <a:lstStyle>
            <a:lvl1pPr marL="0" indent="0">
              <a:buNone/>
              <a:defRPr lang="fr-FR" sz="900" kern="1200" baseline="0" dirty="0" smtClean="0">
                <a:solidFill>
                  <a:srgbClr val="939598"/>
                </a:solidFill>
                <a:latin typeface="Segoe UI" panose="020B0502040204020203" pitchFamily="34" charset="0"/>
                <a:ea typeface="+mn-ea"/>
                <a:cs typeface="Segoe UI" panose="020B0502040204020203" pitchFamily="34" charset="0"/>
              </a:defRPr>
            </a:lvl1pPr>
            <a:lvl2pPr marL="0" indent="0">
              <a:buNone/>
              <a:defRPr sz="1200">
                <a:latin typeface="Segoe UI" panose="020B0502040204020203" pitchFamily="34" charset="0"/>
                <a:cs typeface="Segoe UI" panose="020B0502040204020203" pitchFamily="34" charset="0"/>
              </a:defRPr>
            </a:lvl2pPr>
            <a:lvl3pPr marL="0" indent="0">
              <a:buNone/>
              <a:defRPr sz="1200">
                <a:latin typeface="Segoe UI" panose="020B0502040204020203" pitchFamily="34" charset="0"/>
                <a:cs typeface="Segoe UI" panose="020B0502040204020203" pitchFamily="34" charset="0"/>
              </a:defRPr>
            </a:lvl3pPr>
            <a:lvl4pPr marL="0" indent="0">
              <a:buNone/>
              <a:defRPr sz="1200">
                <a:latin typeface="Segoe UI" panose="020B0502040204020203" pitchFamily="34" charset="0"/>
                <a:cs typeface="Segoe UI" panose="020B0502040204020203" pitchFamily="34" charset="0"/>
              </a:defRPr>
            </a:lvl4pPr>
            <a:lvl5pPr marL="0" indent="0">
              <a:buNone/>
              <a:defRPr sz="1200">
                <a:latin typeface="Segoe UI" panose="020B0502040204020203" pitchFamily="34" charset="0"/>
                <a:cs typeface="Segoe UI" panose="020B0502040204020203" pitchFamily="34" charset="0"/>
              </a:defRPr>
            </a:lvl5pPr>
          </a:lstStyle>
          <a:p>
            <a:pPr marL="0" lvl="0" indent="0" algn="just" defTabSz="914400" rtl="0" eaLnBrk="1" latinLnBrk="0" hangingPunct="1">
              <a:lnSpc>
                <a:spcPct val="100000"/>
              </a:lnSpc>
              <a:spcBef>
                <a:spcPts val="0"/>
              </a:spcBef>
              <a:buFont typeface="Arial" panose="020B0604020202020204" pitchFamily="34" charset="0"/>
              <a:buNone/>
            </a:pPr>
            <a:r>
              <a:rPr lang="fr-FR"/>
              <a:t>Collez ici toutes les icônes correspondants aux industries que vous maitrisez et alignez les par le bas. [N’oubliez pas de supprimer ce texte]</a:t>
            </a:r>
          </a:p>
        </p:txBody>
      </p:sp>
      <p:sp>
        <p:nvSpPr>
          <p:cNvPr id="52" name="Text Placeholder 51"/>
          <p:cNvSpPr>
            <a:spLocks noGrp="1"/>
          </p:cNvSpPr>
          <p:nvPr>
            <p:ph type="body" sz="quarter" idx="33" hasCustomPrompt="1"/>
          </p:nvPr>
        </p:nvSpPr>
        <p:spPr>
          <a:xfrm>
            <a:off x="-114300" y="-687575"/>
            <a:ext cx="5130800" cy="687575"/>
          </a:xfrm>
        </p:spPr>
        <p:txBody>
          <a:bodyPr>
            <a:noAutofit/>
          </a:bodyPr>
          <a:lstStyle>
            <a:lvl1pPr marL="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1pPr>
            <a:lvl2pPr marL="4572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2pPr>
            <a:lvl3pPr marL="9144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3pPr>
            <a:lvl4pPr marL="13716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4pPr>
            <a:lvl5pPr marL="1828800" indent="0">
              <a:buNone/>
              <a:defRPr lang="fr-FR" sz="4000" kern="1200" dirty="0">
                <a:solidFill>
                  <a:srgbClr val="3B3C40"/>
                </a:solidFill>
                <a:latin typeface="Segoe UI Light" panose="020B0502040204020203" pitchFamily="34" charset="0"/>
                <a:ea typeface="+mn-ea"/>
                <a:cs typeface="Segoe UI Light" panose="020B0502040204020203" pitchFamily="34" charset="0"/>
              </a:defRPr>
            </a:lvl5pPr>
          </a:lstStyle>
          <a:p>
            <a:pPr lvl="0"/>
            <a:r>
              <a:rPr lang="en-US"/>
              <a:t>SENIOR</a:t>
            </a:r>
            <a:endParaRPr lang="fr-FR"/>
          </a:p>
        </p:txBody>
      </p:sp>
      <p:grpSp>
        <p:nvGrpSpPr>
          <p:cNvPr id="34" name="Group 33"/>
          <p:cNvGrpSpPr/>
          <p:nvPr userDrawn="1"/>
        </p:nvGrpSpPr>
        <p:grpSpPr>
          <a:xfrm>
            <a:off x="8441243" y="898733"/>
            <a:ext cx="2518943" cy="246221"/>
            <a:chOff x="363578" y="5525327"/>
            <a:chExt cx="2518943" cy="246221"/>
          </a:xfrm>
        </p:grpSpPr>
        <p:sp>
          <p:nvSpPr>
            <p:cNvPr id="42" name="TextBox 41"/>
            <p:cNvSpPr txBox="1"/>
            <p:nvPr/>
          </p:nvSpPr>
          <p:spPr>
            <a:xfrm>
              <a:off x="363578" y="5525327"/>
              <a:ext cx="2518943" cy="246221"/>
            </a:xfrm>
            <a:prstGeom prst="rect">
              <a:avLst/>
            </a:prstGeom>
            <a:noFill/>
          </p:spPr>
          <p:txBody>
            <a:bodyPr wrap="square" rtlCol="0">
              <a:spAutoFit/>
            </a:bodyPr>
            <a:lstStyle/>
            <a:p>
              <a:r>
                <a:rPr lang="fr-FR" sz="1000" err="1">
                  <a:solidFill>
                    <a:srgbClr val="F26431"/>
                  </a:solidFill>
                  <a:latin typeface="Segoe UI Semibold" panose="020B0702040204020203" pitchFamily="34" charset="0"/>
                  <a:cs typeface="Segoe UI Semibold" panose="020B0702040204020203" pitchFamily="34" charset="0"/>
                </a:rPr>
                <a:t>Languages</a:t>
              </a:r>
              <a:endParaRPr lang="fr-FR" sz="1000">
                <a:solidFill>
                  <a:srgbClr val="F26431"/>
                </a:solidFill>
                <a:latin typeface="Segoe UI Semibold" panose="020B0702040204020203" pitchFamily="34" charset="0"/>
                <a:cs typeface="Segoe UI Semibold" panose="020B0702040204020203" pitchFamily="34" charset="0"/>
              </a:endParaRPr>
            </a:p>
          </p:txBody>
        </p:sp>
        <p:cxnSp>
          <p:nvCxnSpPr>
            <p:cNvPr id="44" name="Straight Connector 43"/>
            <p:cNvCxnSpPr/>
            <p:nvPr/>
          </p:nvCxnSpPr>
          <p:spPr>
            <a:xfrm>
              <a:off x="453133" y="5746634"/>
              <a:ext cx="2232917" cy="9525"/>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sp>
        <p:nvSpPr>
          <p:cNvPr id="45" name="Text Placeholder 128"/>
          <p:cNvSpPr>
            <a:spLocks noGrp="1"/>
          </p:cNvSpPr>
          <p:nvPr>
            <p:ph type="body" sz="quarter" idx="35" hasCustomPrompt="1"/>
          </p:nvPr>
        </p:nvSpPr>
        <p:spPr>
          <a:xfrm>
            <a:off x="8430090" y="1205247"/>
            <a:ext cx="1908175" cy="524172"/>
          </a:xfrm>
        </p:spPr>
        <p:txBody>
          <a:bodyPr>
            <a:noAutofit/>
          </a:bodyPr>
          <a:lstStyle>
            <a:lvl1pPr marL="0" marR="0" indent="0" algn="l" defTabSz="914400" rtl="0" eaLnBrk="1" fontAlgn="auto" latinLnBrk="0" hangingPunct="1">
              <a:lnSpc>
                <a:spcPts val="1300"/>
              </a:lnSpc>
              <a:spcBef>
                <a:spcPts val="0"/>
              </a:spcBef>
              <a:spcAft>
                <a:spcPts val="0"/>
              </a:spcAft>
              <a:buClrTx/>
              <a:buSzTx/>
              <a:buFont typeface="Arial" panose="020B0604020202020204" pitchFamily="34" charset="0"/>
              <a:buNone/>
              <a:tabLst/>
              <a:defRPr lang="fr-FR" sz="105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lvl="0"/>
            <a:r>
              <a:rPr lang="en-US"/>
              <a:t>Langue 1 : </a:t>
            </a:r>
            <a:r>
              <a:rPr lang="en-US" err="1"/>
              <a:t>remplir</a:t>
            </a:r>
            <a:r>
              <a:rPr lang="en-US"/>
              <a:t> le </a:t>
            </a:r>
            <a:r>
              <a:rPr lang="en-US" err="1"/>
              <a:t>niveau</a:t>
            </a:r>
            <a:endParaRPr lang="en-US"/>
          </a:p>
          <a:p>
            <a:pPr marL="0" marR="0" lvl="0" indent="0" algn="l" defTabSz="914400" rtl="0" eaLnBrk="1" fontAlgn="auto" latinLnBrk="0" hangingPunct="1">
              <a:lnSpc>
                <a:spcPts val="1300"/>
              </a:lnSpc>
              <a:spcBef>
                <a:spcPts val="0"/>
              </a:spcBef>
              <a:spcAft>
                <a:spcPts val="0"/>
              </a:spcAft>
              <a:buClrTx/>
              <a:buSzTx/>
              <a:buFont typeface="Arial" panose="020B0604020202020204" pitchFamily="34" charset="0"/>
              <a:buNone/>
              <a:tabLst/>
              <a:defRPr/>
            </a:pPr>
            <a:r>
              <a:rPr lang="en-US"/>
              <a:t>Langue 2: </a:t>
            </a:r>
            <a:r>
              <a:rPr lang="en-US" err="1"/>
              <a:t>remplir</a:t>
            </a:r>
            <a:r>
              <a:rPr lang="en-US"/>
              <a:t> le </a:t>
            </a:r>
            <a:r>
              <a:rPr lang="en-US" err="1"/>
              <a:t>niveau</a:t>
            </a:r>
            <a:endParaRPr lang="en-US"/>
          </a:p>
          <a:p>
            <a:pPr marL="0" marR="0" lvl="0" indent="0" algn="l" defTabSz="914400" rtl="0" eaLnBrk="1" fontAlgn="auto" latinLnBrk="0" hangingPunct="1">
              <a:lnSpc>
                <a:spcPts val="1300"/>
              </a:lnSpc>
              <a:spcBef>
                <a:spcPts val="0"/>
              </a:spcBef>
              <a:spcAft>
                <a:spcPts val="0"/>
              </a:spcAft>
              <a:buClrTx/>
              <a:buSzTx/>
              <a:buFont typeface="Arial" panose="020B0604020202020204" pitchFamily="34" charset="0"/>
              <a:buNone/>
              <a:tabLst/>
              <a:defRPr/>
            </a:pPr>
            <a:r>
              <a:rPr lang="en-US"/>
              <a:t>Langue 3: </a:t>
            </a:r>
            <a:r>
              <a:rPr lang="en-US" err="1"/>
              <a:t>remplir</a:t>
            </a:r>
            <a:r>
              <a:rPr lang="en-US"/>
              <a:t> le </a:t>
            </a:r>
            <a:r>
              <a:rPr lang="en-US" err="1"/>
              <a:t>niveau</a:t>
            </a:r>
            <a:endParaRPr lang="en-US"/>
          </a:p>
        </p:txBody>
      </p:sp>
      <p:sp>
        <p:nvSpPr>
          <p:cNvPr id="46" name="Chart Placeholder 235"/>
          <p:cNvSpPr>
            <a:spLocks noGrp="1"/>
          </p:cNvSpPr>
          <p:nvPr>
            <p:ph type="chart" sz="quarter" idx="69" hasCustomPrompt="1"/>
          </p:nvPr>
        </p:nvSpPr>
        <p:spPr>
          <a:xfrm>
            <a:off x="10403934" y="1287167"/>
            <a:ext cx="90488" cy="90487"/>
          </a:xfrm>
          <a:noFill/>
          <a:ln>
            <a:solidFill>
              <a:srgbClr val="F26533"/>
            </a:solidFill>
          </a:ln>
        </p:spPr>
        <p:txBody>
          <a:bodyPr/>
          <a:lstStyle>
            <a:lvl1pPr marL="0" indent="0">
              <a:buNone/>
              <a:defRPr/>
            </a:lvl1pPr>
          </a:lstStyle>
          <a:p>
            <a:r>
              <a:rPr lang="fr-FR"/>
              <a:t> </a:t>
            </a:r>
          </a:p>
        </p:txBody>
      </p:sp>
      <p:sp>
        <p:nvSpPr>
          <p:cNvPr id="47" name="Chart Placeholder 235"/>
          <p:cNvSpPr>
            <a:spLocks noGrp="1"/>
          </p:cNvSpPr>
          <p:nvPr>
            <p:ph type="chart" sz="quarter" idx="70" hasCustomPrompt="1"/>
          </p:nvPr>
        </p:nvSpPr>
        <p:spPr>
          <a:xfrm>
            <a:off x="10540601" y="1287167"/>
            <a:ext cx="90488" cy="90487"/>
          </a:xfrm>
          <a:noFill/>
          <a:ln>
            <a:solidFill>
              <a:srgbClr val="F26533"/>
            </a:solidFill>
          </a:ln>
        </p:spPr>
        <p:txBody>
          <a:bodyPr/>
          <a:lstStyle>
            <a:lvl1pPr marL="0" indent="0">
              <a:buNone/>
              <a:defRPr/>
            </a:lvl1pPr>
          </a:lstStyle>
          <a:p>
            <a:r>
              <a:rPr lang="fr-FR"/>
              <a:t> </a:t>
            </a:r>
          </a:p>
        </p:txBody>
      </p:sp>
      <p:sp>
        <p:nvSpPr>
          <p:cNvPr id="48" name="Chart Placeholder 235"/>
          <p:cNvSpPr>
            <a:spLocks noGrp="1"/>
          </p:cNvSpPr>
          <p:nvPr>
            <p:ph type="chart" sz="quarter" idx="71" hasCustomPrompt="1"/>
          </p:nvPr>
        </p:nvSpPr>
        <p:spPr>
          <a:xfrm>
            <a:off x="10677268" y="1287167"/>
            <a:ext cx="90488" cy="90487"/>
          </a:xfrm>
          <a:noFill/>
          <a:ln>
            <a:solidFill>
              <a:srgbClr val="F26533"/>
            </a:solidFill>
          </a:ln>
        </p:spPr>
        <p:txBody>
          <a:bodyPr/>
          <a:lstStyle>
            <a:lvl1pPr marL="0" indent="0">
              <a:buNone/>
              <a:defRPr/>
            </a:lvl1pPr>
          </a:lstStyle>
          <a:p>
            <a:r>
              <a:rPr lang="fr-FR"/>
              <a:t> </a:t>
            </a:r>
          </a:p>
        </p:txBody>
      </p:sp>
      <p:sp>
        <p:nvSpPr>
          <p:cNvPr id="49" name="Chart Placeholder 235"/>
          <p:cNvSpPr>
            <a:spLocks noGrp="1"/>
          </p:cNvSpPr>
          <p:nvPr>
            <p:ph type="chart" sz="quarter" idx="72" hasCustomPrompt="1"/>
          </p:nvPr>
        </p:nvSpPr>
        <p:spPr>
          <a:xfrm>
            <a:off x="10403934" y="1458744"/>
            <a:ext cx="90488" cy="90487"/>
          </a:xfrm>
          <a:noFill/>
          <a:ln>
            <a:solidFill>
              <a:srgbClr val="F26533"/>
            </a:solidFill>
          </a:ln>
        </p:spPr>
        <p:txBody>
          <a:bodyPr/>
          <a:lstStyle>
            <a:lvl1pPr marL="0" indent="0">
              <a:buNone/>
              <a:defRPr/>
            </a:lvl1pPr>
          </a:lstStyle>
          <a:p>
            <a:r>
              <a:rPr lang="fr-FR"/>
              <a:t> </a:t>
            </a:r>
          </a:p>
        </p:txBody>
      </p:sp>
      <p:sp>
        <p:nvSpPr>
          <p:cNvPr id="50" name="Chart Placeholder 235"/>
          <p:cNvSpPr>
            <a:spLocks noGrp="1"/>
          </p:cNvSpPr>
          <p:nvPr>
            <p:ph type="chart" sz="quarter" idx="73" hasCustomPrompt="1"/>
          </p:nvPr>
        </p:nvSpPr>
        <p:spPr>
          <a:xfrm>
            <a:off x="10540601" y="1458744"/>
            <a:ext cx="90488" cy="90487"/>
          </a:xfrm>
          <a:noFill/>
          <a:ln>
            <a:solidFill>
              <a:srgbClr val="F26533"/>
            </a:solidFill>
          </a:ln>
        </p:spPr>
        <p:txBody>
          <a:bodyPr/>
          <a:lstStyle>
            <a:lvl1pPr marL="0" indent="0">
              <a:buNone/>
              <a:defRPr/>
            </a:lvl1pPr>
          </a:lstStyle>
          <a:p>
            <a:r>
              <a:rPr lang="fr-FR"/>
              <a:t> </a:t>
            </a:r>
          </a:p>
        </p:txBody>
      </p:sp>
      <p:sp>
        <p:nvSpPr>
          <p:cNvPr id="51" name="Chart Placeholder 235"/>
          <p:cNvSpPr>
            <a:spLocks noGrp="1"/>
          </p:cNvSpPr>
          <p:nvPr>
            <p:ph type="chart" sz="quarter" idx="74" hasCustomPrompt="1"/>
          </p:nvPr>
        </p:nvSpPr>
        <p:spPr>
          <a:xfrm>
            <a:off x="10677268" y="1458744"/>
            <a:ext cx="90488" cy="90487"/>
          </a:xfrm>
          <a:noFill/>
          <a:ln>
            <a:solidFill>
              <a:srgbClr val="F26533"/>
            </a:solidFill>
          </a:ln>
        </p:spPr>
        <p:txBody>
          <a:bodyPr/>
          <a:lstStyle>
            <a:lvl1pPr marL="0" indent="0">
              <a:buNone/>
              <a:defRPr/>
            </a:lvl1pPr>
          </a:lstStyle>
          <a:p>
            <a:r>
              <a:rPr lang="fr-FR"/>
              <a:t> </a:t>
            </a:r>
          </a:p>
        </p:txBody>
      </p:sp>
      <p:sp>
        <p:nvSpPr>
          <p:cNvPr id="53" name="Chart Placeholder 235"/>
          <p:cNvSpPr>
            <a:spLocks noGrp="1"/>
          </p:cNvSpPr>
          <p:nvPr>
            <p:ph type="chart" sz="quarter" idx="75" hasCustomPrompt="1"/>
          </p:nvPr>
        </p:nvSpPr>
        <p:spPr>
          <a:xfrm>
            <a:off x="10403934" y="1624960"/>
            <a:ext cx="90488" cy="90487"/>
          </a:xfrm>
          <a:noFill/>
          <a:ln>
            <a:solidFill>
              <a:srgbClr val="F26533"/>
            </a:solidFill>
          </a:ln>
        </p:spPr>
        <p:txBody>
          <a:bodyPr/>
          <a:lstStyle>
            <a:lvl1pPr marL="0" indent="0">
              <a:buNone/>
              <a:defRPr/>
            </a:lvl1pPr>
          </a:lstStyle>
          <a:p>
            <a:r>
              <a:rPr lang="fr-FR"/>
              <a:t> </a:t>
            </a:r>
          </a:p>
        </p:txBody>
      </p:sp>
      <p:sp>
        <p:nvSpPr>
          <p:cNvPr id="54" name="Chart Placeholder 235"/>
          <p:cNvSpPr>
            <a:spLocks noGrp="1"/>
          </p:cNvSpPr>
          <p:nvPr>
            <p:ph type="chart" sz="quarter" idx="76" hasCustomPrompt="1"/>
          </p:nvPr>
        </p:nvSpPr>
        <p:spPr>
          <a:xfrm>
            <a:off x="10540601" y="1624960"/>
            <a:ext cx="90488" cy="90487"/>
          </a:xfrm>
          <a:noFill/>
          <a:ln>
            <a:solidFill>
              <a:srgbClr val="F26533"/>
            </a:solidFill>
          </a:ln>
        </p:spPr>
        <p:txBody>
          <a:bodyPr/>
          <a:lstStyle>
            <a:lvl1pPr marL="0" indent="0">
              <a:buNone/>
              <a:defRPr/>
            </a:lvl1pPr>
          </a:lstStyle>
          <a:p>
            <a:r>
              <a:rPr lang="fr-FR"/>
              <a:t> </a:t>
            </a:r>
          </a:p>
        </p:txBody>
      </p:sp>
      <p:sp>
        <p:nvSpPr>
          <p:cNvPr id="55" name="Chart Placeholder 235"/>
          <p:cNvSpPr>
            <a:spLocks noGrp="1"/>
          </p:cNvSpPr>
          <p:nvPr>
            <p:ph type="chart" sz="quarter" idx="77" hasCustomPrompt="1"/>
          </p:nvPr>
        </p:nvSpPr>
        <p:spPr>
          <a:xfrm>
            <a:off x="10677268" y="1624960"/>
            <a:ext cx="90488" cy="90487"/>
          </a:xfrm>
          <a:noFill/>
          <a:ln>
            <a:solidFill>
              <a:srgbClr val="F26533"/>
            </a:solidFill>
          </a:ln>
        </p:spPr>
        <p:txBody>
          <a:bodyPr/>
          <a:lstStyle>
            <a:lvl1pPr marL="0" indent="0">
              <a:buNone/>
              <a:defRPr/>
            </a:lvl1pPr>
          </a:lstStyle>
          <a:p>
            <a:r>
              <a:rPr lang="fr-FR"/>
              <a:t> </a:t>
            </a:r>
          </a:p>
        </p:txBody>
      </p:sp>
      <p:pic>
        <p:nvPicPr>
          <p:cNvPr id="57" name="Picture 56">
            <a:extLst>
              <a:ext uri="{FF2B5EF4-FFF2-40B4-BE49-F238E27FC236}">
                <a16:creationId xmlns:a16="http://schemas.microsoft.com/office/drawing/2014/main" id="{8B76496D-42E1-4CDA-AD3D-CFAE02F0382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27391" y="6559401"/>
            <a:ext cx="761276" cy="301568"/>
          </a:xfrm>
          <a:prstGeom prst="rect">
            <a:avLst/>
          </a:prstGeom>
        </p:spPr>
      </p:pic>
    </p:spTree>
    <p:extLst>
      <p:ext uri="{BB962C8B-B14F-4D97-AF65-F5344CB8AC3E}">
        <p14:creationId xmlns:p14="http://schemas.microsoft.com/office/powerpoint/2010/main" val="350013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SUME JUNIOR">
    <p:spTree>
      <p:nvGrpSpPr>
        <p:cNvPr id="1" name=""/>
        <p:cNvGrpSpPr/>
        <p:nvPr/>
      </p:nvGrpSpPr>
      <p:grpSpPr>
        <a:xfrm>
          <a:off x="0" y="0"/>
          <a:ext cx="0" cy="0"/>
          <a:chOff x="0" y="0"/>
          <a:chExt cx="0" cy="0"/>
        </a:xfrm>
      </p:grpSpPr>
      <p:sp>
        <p:nvSpPr>
          <p:cNvPr id="90" name="Text Placeholder 146"/>
          <p:cNvSpPr>
            <a:spLocks noGrp="1"/>
          </p:cNvSpPr>
          <p:nvPr>
            <p:ph type="body" sz="quarter" idx="44" hasCustomPrompt="1"/>
          </p:nvPr>
        </p:nvSpPr>
        <p:spPr>
          <a:xfrm rot="16200000">
            <a:off x="2192251" y="3318497"/>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91" name="Text Placeholder 101"/>
          <p:cNvSpPr>
            <a:spLocks noGrp="1"/>
          </p:cNvSpPr>
          <p:nvPr>
            <p:ph type="body" sz="quarter" idx="21" hasCustomPrompt="1"/>
          </p:nvPr>
        </p:nvSpPr>
        <p:spPr>
          <a:xfrm>
            <a:off x="3546398" y="2910870"/>
            <a:ext cx="3860182" cy="1507184"/>
          </a:xfrm>
        </p:spPr>
        <p:txBody>
          <a:bodyPr>
            <a:noAutofit/>
          </a:bodyPr>
          <a:lstStyle>
            <a:lvl1pPr marL="0" indent="720725" algn="just">
              <a:lnSpc>
                <a:spcPct val="100000"/>
              </a:lnSpc>
              <a:spcBef>
                <a:spcPts val="0"/>
              </a:spcBef>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sp>
        <p:nvSpPr>
          <p:cNvPr id="93" name="Text Placeholder 91"/>
          <p:cNvSpPr>
            <a:spLocks noGrp="1"/>
          </p:cNvSpPr>
          <p:nvPr>
            <p:ph type="body" sz="quarter" idx="17" hasCustomPrompt="1"/>
          </p:nvPr>
        </p:nvSpPr>
        <p:spPr>
          <a:xfrm>
            <a:off x="148518" y="2620263"/>
            <a:ext cx="2729681" cy="2158737"/>
          </a:xfrm>
        </p:spPr>
        <p:txBody>
          <a:bodyPr>
            <a:normAutofit/>
          </a:bodyPr>
          <a:lstStyle>
            <a:lvl1pPr marL="0" indent="0" algn="just">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lvl="0"/>
            <a:r>
              <a:rPr lang="en-US"/>
              <a:t>Résumé : n</a:t>
            </a:r>
            <a:r>
              <a:rPr lang="fr-FR"/>
              <a:t>’hésitez pas à mettre des mots clés en valeur en passant le texte en orange.</a:t>
            </a:r>
          </a:p>
        </p:txBody>
      </p:sp>
      <p:sp>
        <p:nvSpPr>
          <p:cNvPr id="94" name="Text Placeholder 87"/>
          <p:cNvSpPr>
            <a:spLocks noGrp="1"/>
          </p:cNvSpPr>
          <p:nvPr>
            <p:ph type="body" sz="quarter" idx="16" hasCustomPrompt="1"/>
          </p:nvPr>
        </p:nvSpPr>
        <p:spPr>
          <a:xfrm>
            <a:off x="150106" y="2312463"/>
            <a:ext cx="2730895" cy="362886"/>
          </a:xfrm>
        </p:spPr>
        <p:txBody>
          <a:bodyPr/>
          <a:lstStyle>
            <a:lvl1pPr marL="0" indent="0">
              <a:buNone/>
              <a:defRPr lang="en-US" sz="1800" kern="1200" dirty="0" err="1" smtClean="0">
                <a:solidFill>
                  <a:srgbClr val="F26431"/>
                </a:solidFill>
                <a:latin typeface="Segoe UI Semibold" panose="020B0702040204020203" pitchFamily="34" charset="0"/>
                <a:ea typeface="+mn-ea"/>
                <a:cs typeface="Segoe UI Semibold" panose="020B0702040204020203" pitchFamily="34" charset="0"/>
              </a:defRPr>
            </a:lvl1pPr>
            <a:lvl5pPr>
              <a:defRPr/>
            </a:lvl5pPr>
          </a:lstStyle>
          <a:p>
            <a:pPr lvl="0"/>
            <a:r>
              <a:rPr lang="en-US"/>
              <a:t>Poste</a:t>
            </a:r>
            <a:endParaRPr lang="fr-FR"/>
          </a:p>
        </p:txBody>
      </p:sp>
      <p:sp>
        <p:nvSpPr>
          <p:cNvPr id="95" name="Text Placeholder 87"/>
          <p:cNvSpPr>
            <a:spLocks noGrp="1"/>
          </p:cNvSpPr>
          <p:nvPr>
            <p:ph type="body" sz="quarter" idx="15" hasCustomPrompt="1"/>
          </p:nvPr>
        </p:nvSpPr>
        <p:spPr>
          <a:xfrm>
            <a:off x="150106" y="2062697"/>
            <a:ext cx="2730895" cy="244475"/>
          </a:xfrm>
        </p:spPr>
        <p:txBody>
          <a:bodyPr/>
          <a:lstStyle>
            <a:lvl1pPr marL="0" indent="0">
              <a:buNone/>
              <a:defRPr lang="en-US" sz="1600" kern="1200" baseline="0" dirty="0" err="1" smtClean="0">
                <a:solidFill>
                  <a:srgbClr val="F26431"/>
                </a:solidFill>
                <a:latin typeface="Segoe UI Semilight" panose="020B0402040204020203" pitchFamily="34" charset="0"/>
                <a:ea typeface="+mn-ea"/>
                <a:cs typeface="Segoe UI Semilight" panose="020B0402040204020203" pitchFamily="34" charset="0"/>
              </a:defRPr>
            </a:lvl1pPr>
            <a:lvl5pPr>
              <a:defRPr/>
            </a:lvl5pPr>
          </a:lstStyle>
          <a:p>
            <a:pPr lvl="0"/>
            <a:r>
              <a:rPr lang="en-US" err="1"/>
              <a:t>Prénom</a:t>
            </a:r>
            <a:r>
              <a:rPr lang="en-US"/>
              <a:t> &amp; </a:t>
            </a:r>
            <a:r>
              <a:rPr lang="en-US" err="1"/>
              <a:t>Initiale</a:t>
            </a:r>
            <a:r>
              <a:rPr lang="en-US"/>
              <a:t> du nom</a:t>
            </a:r>
            <a:endParaRPr lang="fr-FR"/>
          </a:p>
        </p:txBody>
      </p:sp>
      <p:pic>
        <p:nvPicPr>
          <p:cNvPr id="98" name="Picture 97"/>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0433" y="47131"/>
            <a:ext cx="1919602" cy="1954653"/>
          </a:xfrm>
          <a:prstGeom prst="rect">
            <a:avLst/>
          </a:prstGeom>
        </p:spPr>
      </p:pic>
      <p:grpSp>
        <p:nvGrpSpPr>
          <p:cNvPr id="99" name="Group 98"/>
          <p:cNvGrpSpPr/>
          <p:nvPr userDrawn="1"/>
        </p:nvGrpSpPr>
        <p:grpSpPr>
          <a:xfrm>
            <a:off x="9872666" y="86317"/>
            <a:ext cx="2128150" cy="659304"/>
            <a:chOff x="9285807" y="181496"/>
            <a:chExt cx="1695148" cy="659304"/>
          </a:xfrm>
        </p:grpSpPr>
        <p:sp>
          <p:nvSpPr>
            <p:cNvPr id="100" name="TextBox 99"/>
            <p:cNvSpPr txBox="1"/>
            <p:nvPr/>
          </p:nvSpPr>
          <p:spPr>
            <a:xfrm>
              <a:off x="9619746" y="194469"/>
              <a:ext cx="1361209" cy="646331"/>
            </a:xfrm>
            <a:prstGeom prst="rect">
              <a:avLst/>
            </a:prstGeom>
            <a:noFill/>
          </p:spPr>
          <p:txBody>
            <a:bodyPr wrap="square" rtlCol="0">
              <a:spAutoFit/>
            </a:bodyPr>
            <a:lstStyle/>
            <a:p>
              <a:r>
                <a:rPr lang="fr-FR">
                  <a:solidFill>
                    <a:srgbClr val="3B3C40"/>
                  </a:solidFill>
                  <a:latin typeface="Segoe UI Semilight" panose="020B0402040204020203" pitchFamily="34" charset="0"/>
                  <a:cs typeface="Segoe UI Semilight" panose="020B0402040204020203" pitchFamily="34" charset="0"/>
                </a:rPr>
                <a:t>FORMATION</a:t>
              </a:r>
            </a:p>
          </p:txBody>
        </p:sp>
        <p:pic>
          <p:nvPicPr>
            <p:cNvPr id="104" name="Picture 10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5807" y="181496"/>
              <a:ext cx="335663" cy="299412"/>
            </a:xfrm>
            <a:prstGeom prst="rect">
              <a:avLst/>
            </a:prstGeom>
          </p:spPr>
        </p:pic>
      </p:grpSp>
      <p:grpSp>
        <p:nvGrpSpPr>
          <p:cNvPr id="106" name="Group 105"/>
          <p:cNvGrpSpPr/>
          <p:nvPr userDrawn="1"/>
        </p:nvGrpSpPr>
        <p:grpSpPr>
          <a:xfrm>
            <a:off x="3001758" y="46091"/>
            <a:ext cx="1734589" cy="415388"/>
            <a:chOff x="3056991" y="141270"/>
            <a:chExt cx="1734589" cy="415388"/>
          </a:xfrm>
        </p:grpSpPr>
        <p:sp>
          <p:nvSpPr>
            <p:cNvPr id="107" name="TextBox 106"/>
            <p:cNvSpPr txBox="1"/>
            <p:nvPr/>
          </p:nvSpPr>
          <p:spPr>
            <a:xfrm>
              <a:off x="3430371" y="187326"/>
              <a:ext cx="1361209" cy="369332"/>
            </a:xfrm>
            <a:prstGeom prst="rect">
              <a:avLst/>
            </a:prstGeom>
            <a:noFill/>
          </p:spPr>
          <p:txBody>
            <a:bodyPr wrap="square" rtlCol="0">
              <a:spAutoFit/>
            </a:bodyPr>
            <a:lstStyle/>
            <a:p>
              <a:r>
                <a:rPr lang="fr-FR">
                  <a:solidFill>
                    <a:srgbClr val="3B3C40"/>
                  </a:solidFill>
                  <a:latin typeface="Segoe UI Semilight" panose="020B0402040204020203" pitchFamily="34" charset="0"/>
                  <a:cs typeface="Segoe UI Semilight" panose="020B0402040204020203" pitchFamily="34" charset="0"/>
                </a:rPr>
                <a:t>EXPERTISE</a:t>
              </a:r>
            </a:p>
          </p:txBody>
        </p:sp>
        <p:pic>
          <p:nvPicPr>
            <p:cNvPr id="108" name="Picture 1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6991" y="141270"/>
              <a:ext cx="373380" cy="369908"/>
            </a:xfrm>
            <a:prstGeom prst="rect">
              <a:avLst/>
            </a:prstGeom>
          </p:spPr>
        </p:pic>
      </p:grpSp>
      <p:grpSp>
        <p:nvGrpSpPr>
          <p:cNvPr id="109" name="Group 108"/>
          <p:cNvGrpSpPr/>
          <p:nvPr userDrawn="1"/>
        </p:nvGrpSpPr>
        <p:grpSpPr>
          <a:xfrm>
            <a:off x="3023480" y="2014193"/>
            <a:ext cx="3622925" cy="369332"/>
            <a:chOff x="3045614" y="2127250"/>
            <a:chExt cx="3622925" cy="369332"/>
          </a:xfrm>
        </p:grpSpPr>
        <p:sp>
          <p:nvSpPr>
            <p:cNvPr id="110" name="TextBox 109"/>
            <p:cNvSpPr txBox="1"/>
            <p:nvPr/>
          </p:nvSpPr>
          <p:spPr>
            <a:xfrm>
              <a:off x="3348065" y="2127250"/>
              <a:ext cx="3320474" cy="369332"/>
            </a:xfrm>
            <a:prstGeom prst="rect">
              <a:avLst/>
            </a:prstGeom>
            <a:noFill/>
          </p:spPr>
          <p:txBody>
            <a:bodyPr wrap="square" rtlCol="0">
              <a:spAutoFit/>
            </a:bodyPr>
            <a:lstStyle/>
            <a:p>
              <a:r>
                <a:rPr lang="fr-FR">
                  <a:solidFill>
                    <a:srgbClr val="3B3C40"/>
                  </a:solidFill>
                  <a:latin typeface="Segoe UI Semilight" panose="020B0402040204020203" pitchFamily="34" charset="0"/>
                  <a:cs typeface="Segoe UI Semilight" panose="020B0402040204020203" pitchFamily="34" charset="0"/>
                </a:rPr>
                <a:t>EXPERIENCES SIGNIFICATIVES</a:t>
              </a:r>
            </a:p>
          </p:txBody>
        </p:sp>
        <p:pic>
          <p:nvPicPr>
            <p:cNvPr id="111" name="Picture 1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5614" y="2129187"/>
              <a:ext cx="384758" cy="348966"/>
            </a:xfrm>
            <a:prstGeom prst="rect">
              <a:avLst/>
            </a:prstGeom>
          </p:spPr>
        </p:pic>
      </p:grpSp>
      <p:grpSp>
        <p:nvGrpSpPr>
          <p:cNvPr id="112" name="Group 111"/>
          <p:cNvGrpSpPr/>
          <p:nvPr userDrawn="1"/>
        </p:nvGrpSpPr>
        <p:grpSpPr>
          <a:xfrm>
            <a:off x="139756" y="4886419"/>
            <a:ext cx="2518943" cy="246221"/>
            <a:chOff x="353187" y="4676663"/>
            <a:chExt cx="2518943" cy="246221"/>
          </a:xfrm>
        </p:grpSpPr>
        <p:sp>
          <p:nvSpPr>
            <p:cNvPr id="113" name="TextBox 112"/>
            <p:cNvSpPr txBox="1"/>
            <p:nvPr/>
          </p:nvSpPr>
          <p:spPr>
            <a:xfrm>
              <a:off x="353187" y="4676663"/>
              <a:ext cx="2518943"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Industries principales</a:t>
              </a:r>
            </a:p>
          </p:txBody>
        </p:sp>
        <p:cxnSp>
          <p:nvCxnSpPr>
            <p:cNvPr id="114" name="Straight Connector 113"/>
            <p:cNvCxnSpPr/>
            <p:nvPr/>
          </p:nvCxnSpPr>
          <p:spPr>
            <a:xfrm>
              <a:off x="453133" y="4897970"/>
              <a:ext cx="2232917" cy="9525"/>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115" name="Group 114"/>
          <p:cNvGrpSpPr/>
          <p:nvPr userDrawn="1"/>
        </p:nvGrpSpPr>
        <p:grpSpPr>
          <a:xfrm>
            <a:off x="150147" y="5821930"/>
            <a:ext cx="2518943" cy="246221"/>
            <a:chOff x="363578" y="5525327"/>
            <a:chExt cx="2518943" cy="246221"/>
          </a:xfrm>
        </p:grpSpPr>
        <p:sp>
          <p:nvSpPr>
            <p:cNvPr id="116" name="TextBox 115"/>
            <p:cNvSpPr txBox="1"/>
            <p:nvPr/>
          </p:nvSpPr>
          <p:spPr>
            <a:xfrm>
              <a:off x="363578" y="5525327"/>
              <a:ext cx="2518943"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Langues</a:t>
              </a:r>
            </a:p>
          </p:txBody>
        </p:sp>
        <p:cxnSp>
          <p:nvCxnSpPr>
            <p:cNvPr id="117" name="Straight Connector 116"/>
            <p:cNvCxnSpPr/>
            <p:nvPr/>
          </p:nvCxnSpPr>
          <p:spPr>
            <a:xfrm>
              <a:off x="453133" y="5746634"/>
              <a:ext cx="2232917" cy="9525"/>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cxnSp>
        <p:nvCxnSpPr>
          <p:cNvPr id="118" name="Straight Connector 117"/>
          <p:cNvCxnSpPr/>
          <p:nvPr userDrawn="1"/>
        </p:nvCxnSpPr>
        <p:spPr>
          <a:xfrm>
            <a:off x="3513306" y="2446084"/>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userDrawn="1"/>
        </p:nvGrpSpPr>
        <p:grpSpPr>
          <a:xfrm>
            <a:off x="2972464" y="423525"/>
            <a:ext cx="1956550" cy="246221"/>
            <a:chOff x="3005975" y="628473"/>
            <a:chExt cx="1956550" cy="246221"/>
          </a:xfrm>
        </p:grpSpPr>
        <p:sp>
          <p:nvSpPr>
            <p:cNvPr id="122" name="TextBox 121"/>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Technologies Microsoft</a:t>
              </a:r>
            </a:p>
          </p:txBody>
        </p:sp>
        <p:cxnSp>
          <p:nvCxnSpPr>
            <p:cNvPr id="123" name="Straight Connector 122"/>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userDrawn="1"/>
        </p:nvGrpSpPr>
        <p:grpSpPr>
          <a:xfrm>
            <a:off x="5260206" y="426619"/>
            <a:ext cx="1936462" cy="246221"/>
            <a:chOff x="5102513" y="631567"/>
            <a:chExt cx="1936462" cy="246221"/>
          </a:xfrm>
        </p:grpSpPr>
        <p:sp>
          <p:nvSpPr>
            <p:cNvPr id="125" name="TextBox 124"/>
            <p:cNvSpPr txBox="1"/>
            <p:nvPr/>
          </p:nvSpPr>
          <p:spPr>
            <a:xfrm>
              <a:off x="5102513" y="631567"/>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Autres</a:t>
              </a:r>
            </a:p>
          </p:txBody>
        </p:sp>
        <p:cxnSp>
          <p:nvCxnSpPr>
            <p:cNvPr id="126" name="Straight Connector 125"/>
            <p:cNvCxnSpPr/>
            <p:nvPr/>
          </p:nvCxnSpPr>
          <p:spPr>
            <a:xfrm>
              <a:off x="518669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127" name="Group 126"/>
          <p:cNvGrpSpPr/>
          <p:nvPr userDrawn="1"/>
        </p:nvGrpSpPr>
        <p:grpSpPr>
          <a:xfrm>
            <a:off x="7548855" y="414000"/>
            <a:ext cx="1933410" cy="246221"/>
            <a:chOff x="5901756" y="517419"/>
            <a:chExt cx="1933410" cy="246221"/>
          </a:xfrm>
        </p:grpSpPr>
        <p:sp>
          <p:nvSpPr>
            <p:cNvPr id="128" name="TextBox 127"/>
            <p:cNvSpPr txBox="1"/>
            <p:nvPr/>
          </p:nvSpPr>
          <p:spPr>
            <a:xfrm>
              <a:off x="5901756" y="517419"/>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Compétences</a:t>
              </a:r>
            </a:p>
          </p:txBody>
        </p:sp>
        <p:cxnSp>
          <p:nvCxnSpPr>
            <p:cNvPr id="130" name="Straight Connector 129"/>
            <p:cNvCxnSpPr/>
            <p:nvPr/>
          </p:nvCxnSpPr>
          <p:spPr>
            <a:xfrm>
              <a:off x="5993954" y="758189"/>
              <a:ext cx="1841212"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sp>
        <p:nvSpPr>
          <p:cNvPr id="131" name="TextBox 130"/>
          <p:cNvSpPr txBox="1"/>
          <p:nvPr userDrawn="1"/>
        </p:nvSpPr>
        <p:spPr>
          <a:xfrm>
            <a:off x="9840286" y="414000"/>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Diplômes</a:t>
            </a:r>
          </a:p>
        </p:txBody>
      </p:sp>
      <p:cxnSp>
        <p:nvCxnSpPr>
          <p:cNvPr id="132" name="Straight Connector 131"/>
          <p:cNvCxnSpPr/>
          <p:nvPr userDrawn="1"/>
        </p:nvCxnSpPr>
        <p:spPr>
          <a:xfrm>
            <a:off x="10130702" y="654770"/>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33" name="TextBox 132"/>
          <p:cNvSpPr txBox="1"/>
          <p:nvPr userDrawn="1"/>
        </p:nvSpPr>
        <p:spPr>
          <a:xfrm>
            <a:off x="3546948" y="2626262"/>
            <a:ext cx="841596" cy="230832"/>
          </a:xfrm>
          <a:prstGeom prst="rect">
            <a:avLst/>
          </a:prstGeom>
          <a:noFill/>
        </p:spPr>
        <p:txBody>
          <a:bodyPr wrap="square" rtlCol="0">
            <a:spAutoFit/>
          </a:bodyPr>
          <a:lstStyle/>
          <a:p>
            <a:pPr algn="just"/>
            <a:r>
              <a:rPr lang="en-US" sz="900" err="1">
                <a:solidFill>
                  <a:srgbClr val="939598"/>
                </a:solidFill>
                <a:latin typeface="Segoe UI Semibold" panose="020B0702040204020203" pitchFamily="34" charset="0"/>
                <a:cs typeface="Segoe UI Semibold" panose="020B0702040204020203" pitchFamily="34" charset="0"/>
              </a:rPr>
              <a:t>Rôle</a:t>
            </a:r>
            <a:r>
              <a:rPr lang="en-US" sz="900">
                <a:solidFill>
                  <a:srgbClr val="939598"/>
                </a:solidFill>
                <a:latin typeface="Segoe UI Semibold" panose="020B0702040204020203" pitchFamily="34" charset="0"/>
                <a:cs typeface="Segoe UI Semibold" panose="020B0702040204020203" pitchFamily="34" charset="0"/>
              </a:rPr>
              <a:t> :</a:t>
            </a:r>
          </a:p>
        </p:txBody>
      </p:sp>
      <p:sp>
        <p:nvSpPr>
          <p:cNvPr id="134" name="Text Placeholder 76"/>
          <p:cNvSpPr>
            <a:spLocks noGrp="1"/>
          </p:cNvSpPr>
          <p:nvPr>
            <p:ph type="body" sz="quarter" idx="10" hasCustomPrompt="1"/>
          </p:nvPr>
        </p:nvSpPr>
        <p:spPr>
          <a:xfrm>
            <a:off x="2990337" y="671216"/>
            <a:ext cx="2143103" cy="1362784"/>
          </a:xfrm>
        </p:spPr>
        <p:txBody>
          <a:bodyPr>
            <a:noAutofit/>
          </a:bodyPr>
          <a:lstStyle>
            <a:lvl1pPr marL="85725" marR="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lang="en-US" sz="900" kern="1200" baseline="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err="1"/>
              <a:t>Renseignez</a:t>
            </a:r>
            <a:r>
              <a:rPr lang="en-US"/>
              <a:t> </a:t>
            </a:r>
            <a:r>
              <a:rPr lang="en-US" err="1"/>
              <a:t>ici</a:t>
            </a:r>
            <a:r>
              <a:rPr lang="en-US"/>
              <a:t> les technologies Microsoft </a:t>
            </a:r>
            <a:r>
              <a:rPr lang="en-US" err="1"/>
              <a:t>que</a:t>
            </a:r>
            <a:r>
              <a:rPr lang="en-US"/>
              <a:t> </a:t>
            </a:r>
            <a:r>
              <a:rPr lang="en-US" err="1"/>
              <a:t>vous</a:t>
            </a:r>
            <a:r>
              <a:rPr lang="en-US"/>
              <a:t> </a:t>
            </a:r>
            <a:r>
              <a:rPr lang="en-US" err="1"/>
              <a:t>maîtrisez</a:t>
            </a:r>
            <a:endParaRPr lang="en-US"/>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135" name="Text Placeholder 76"/>
          <p:cNvSpPr>
            <a:spLocks noGrp="1"/>
          </p:cNvSpPr>
          <p:nvPr>
            <p:ph type="body" sz="quarter" idx="11" hasCustomPrompt="1"/>
          </p:nvPr>
        </p:nvSpPr>
        <p:spPr>
          <a:xfrm>
            <a:off x="5257991" y="671216"/>
            <a:ext cx="2143103" cy="1362784"/>
          </a:xfrm>
        </p:spPr>
        <p:txBody>
          <a:bodyPr>
            <a:noAutofit/>
          </a:bodyPr>
          <a:lstStyle>
            <a:lvl1pPr marL="85725" indent="-85725" algn="l">
              <a:lnSpc>
                <a:spcPct val="100000"/>
              </a:lnSpc>
              <a:spcBef>
                <a:spcPts val="0"/>
              </a:spcBef>
              <a:buFont typeface="Arial" panose="020B0604020202020204" pitchFamily="34" charset="0"/>
              <a:buChar char="•"/>
              <a:defRPr lang="en-US" sz="900" kern="1200" baseline="0" dirty="0" smtClean="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pPr>
            <a:r>
              <a:rPr lang="en-US" err="1"/>
              <a:t>Renseignez</a:t>
            </a:r>
            <a:r>
              <a:rPr lang="en-US"/>
              <a:t> </a:t>
            </a:r>
            <a:r>
              <a:rPr lang="en-US" err="1"/>
              <a:t>ici</a:t>
            </a:r>
            <a:r>
              <a:rPr lang="en-US"/>
              <a:t> les </a:t>
            </a:r>
            <a:r>
              <a:rPr lang="en-US" err="1"/>
              <a:t>autres</a:t>
            </a:r>
            <a:r>
              <a:rPr lang="en-US"/>
              <a:t> technologies </a:t>
            </a:r>
            <a:r>
              <a:rPr lang="en-US" err="1"/>
              <a:t>que</a:t>
            </a:r>
            <a:r>
              <a:rPr lang="en-US"/>
              <a:t> </a:t>
            </a:r>
            <a:r>
              <a:rPr lang="en-US" err="1"/>
              <a:t>vous</a:t>
            </a:r>
            <a:r>
              <a:rPr lang="en-US"/>
              <a:t> </a:t>
            </a:r>
            <a:r>
              <a:rPr lang="en-US" err="1"/>
              <a:t>maîtrisez</a:t>
            </a:r>
            <a:endParaRPr lang="en-US"/>
          </a:p>
        </p:txBody>
      </p:sp>
      <p:sp>
        <p:nvSpPr>
          <p:cNvPr id="137" name="Text Placeholder 76"/>
          <p:cNvSpPr>
            <a:spLocks noGrp="1"/>
          </p:cNvSpPr>
          <p:nvPr>
            <p:ph type="body" sz="quarter" idx="12" hasCustomPrompt="1"/>
          </p:nvPr>
        </p:nvSpPr>
        <p:spPr>
          <a:xfrm>
            <a:off x="7543588" y="671216"/>
            <a:ext cx="2143103" cy="1362784"/>
          </a:xfrm>
        </p:spPr>
        <p:txBody>
          <a:bodyPr>
            <a:noAutofit/>
          </a:bodyPr>
          <a:lstStyle>
            <a:lvl1pPr marL="85725" indent="-85725" algn="l">
              <a:lnSpc>
                <a:spcPct val="100000"/>
              </a:lnSpc>
              <a:spcBef>
                <a:spcPts val="0"/>
              </a:spcBef>
              <a:buFont typeface="Arial" panose="020B0604020202020204" pitchFamily="34" charset="0"/>
              <a:buChar char="•"/>
              <a:defRPr lang="en-US" sz="900" kern="1200" baseline="0" dirty="0" smtClean="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lvl="0"/>
            <a:r>
              <a:rPr lang="en-US" err="1"/>
              <a:t>Renseignez</a:t>
            </a:r>
            <a:r>
              <a:rPr lang="en-US"/>
              <a:t> </a:t>
            </a:r>
            <a:r>
              <a:rPr lang="en-US" err="1"/>
              <a:t>ici</a:t>
            </a:r>
            <a:r>
              <a:rPr lang="en-US"/>
              <a:t> </a:t>
            </a:r>
            <a:r>
              <a:rPr lang="en-US" err="1"/>
              <a:t>vos</a:t>
            </a:r>
            <a:r>
              <a:rPr lang="en-US"/>
              <a:t> </a:t>
            </a:r>
            <a:r>
              <a:rPr lang="en-US" err="1"/>
              <a:t>compétences</a:t>
            </a:r>
            <a:endParaRPr lang="en-US"/>
          </a:p>
        </p:txBody>
      </p:sp>
      <p:sp>
        <p:nvSpPr>
          <p:cNvPr id="138" name="Text Placeholder 76"/>
          <p:cNvSpPr>
            <a:spLocks noGrp="1"/>
          </p:cNvSpPr>
          <p:nvPr>
            <p:ph type="body" sz="quarter" idx="13" hasCustomPrompt="1"/>
          </p:nvPr>
        </p:nvSpPr>
        <p:spPr>
          <a:xfrm>
            <a:off x="9833166" y="671216"/>
            <a:ext cx="2154408" cy="1362782"/>
          </a:xfrm>
        </p:spPr>
        <p:txBody>
          <a:bodyPr>
            <a:noAutofit/>
          </a:bodyPr>
          <a:lstStyle>
            <a:lvl1pPr marL="85725" indent="-85725" algn="l">
              <a:lnSpc>
                <a:spcPct val="100000"/>
              </a:lnSpc>
              <a:spcBef>
                <a:spcPts val="0"/>
              </a:spcBef>
              <a:buFont typeface="Arial" panose="020B0604020202020204" pitchFamily="34" charset="0"/>
              <a:buChar char="•"/>
              <a:defRPr lang="en-US" sz="900" kern="1200" baseline="0" dirty="0" smtClean="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marL="85725" lvl="0" indent="-85725" algn="l" defTabSz="914400" rtl="0" eaLnBrk="1" latinLnBrk="0" hangingPunct="1">
              <a:lnSpc>
                <a:spcPct val="100000"/>
              </a:lnSpc>
              <a:spcBef>
                <a:spcPts val="0"/>
              </a:spcBef>
              <a:buFont typeface="Arial" panose="020B0604020202020204" pitchFamily="34" charset="0"/>
              <a:buChar char="•"/>
            </a:pPr>
            <a:r>
              <a:rPr lang="en-US" err="1"/>
              <a:t>Renseignez</a:t>
            </a:r>
            <a:r>
              <a:rPr lang="en-US"/>
              <a:t> </a:t>
            </a:r>
            <a:r>
              <a:rPr lang="en-US" err="1"/>
              <a:t>ici</a:t>
            </a:r>
            <a:r>
              <a:rPr lang="en-US"/>
              <a:t> </a:t>
            </a:r>
            <a:r>
              <a:rPr lang="en-US" err="1"/>
              <a:t>vos</a:t>
            </a:r>
            <a:r>
              <a:rPr lang="en-US"/>
              <a:t> </a:t>
            </a:r>
            <a:r>
              <a:rPr lang="en-US" err="1"/>
              <a:t>diplômes</a:t>
            </a:r>
            <a:endParaRPr lang="en-US"/>
          </a:p>
        </p:txBody>
      </p:sp>
      <p:sp>
        <p:nvSpPr>
          <p:cNvPr id="141" name="Text Placeholder 120"/>
          <p:cNvSpPr>
            <a:spLocks noGrp="1"/>
          </p:cNvSpPr>
          <p:nvPr>
            <p:ph type="body" sz="quarter" idx="34" hasCustomPrompt="1"/>
          </p:nvPr>
        </p:nvSpPr>
        <p:spPr>
          <a:xfrm>
            <a:off x="148519" y="5132594"/>
            <a:ext cx="2422525" cy="582612"/>
          </a:xfrm>
        </p:spPr>
        <p:txBody>
          <a:bodyPr>
            <a:normAutofit/>
          </a:bodyPr>
          <a:lstStyle>
            <a:lvl1pPr marL="0" indent="0">
              <a:buNone/>
              <a:defRPr lang="fr-FR" sz="800" kern="1200" dirty="0">
                <a:solidFill>
                  <a:srgbClr val="939598"/>
                </a:solidFill>
                <a:latin typeface="Segoe UI Semilight" panose="020B0402040204020203" pitchFamily="34" charset="0"/>
                <a:ea typeface="+mn-ea"/>
                <a:cs typeface="Segoe UI Semilight" panose="020B0402040204020203" pitchFamily="34" charset="0"/>
              </a:defRPr>
            </a:lvl1pPr>
          </a:lstStyle>
          <a:p>
            <a:pPr lvl="0"/>
            <a:r>
              <a:rPr lang="en-US" err="1"/>
              <a:t>Placez</a:t>
            </a:r>
            <a:r>
              <a:rPr lang="en-US"/>
              <a:t> </a:t>
            </a:r>
            <a:r>
              <a:rPr lang="en-US" err="1"/>
              <a:t>ici</a:t>
            </a:r>
            <a:r>
              <a:rPr lang="en-US"/>
              <a:t> les logos </a:t>
            </a:r>
            <a:r>
              <a:rPr lang="en-US" err="1"/>
              <a:t>appropriés</a:t>
            </a:r>
            <a:endParaRPr lang="fr-FR"/>
          </a:p>
        </p:txBody>
      </p:sp>
      <p:sp>
        <p:nvSpPr>
          <p:cNvPr id="142" name="Text Placeholder 128"/>
          <p:cNvSpPr>
            <a:spLocks noGrp="1"/>
          </p:cNvSpPr>
          <p:nvPr>
            <p:ph type="body" sz="quarter" idx="35" hasCustomPrompt="1"/>
          </p:nvPr>
        </p:nvSpPr>
        <p:spPr>
          <a:xfrm>
            <a:off x="138994" y="6128444"/>
            <a:ext cx="1908175" cy="524172"/>
          </a:xfrm>
        </p:spPr>
        <p:txBody>
          <a:bodyPr>
            <a:noAutofit/>
          </a:bodyPr>
          <a:lstStyle>
            <a:lvl1pPr marL="0" marR="0" indent="0" algn="l" defTabSz="914400" rtl="0" eaLnBrk="1" fontAlgn="auto" latinLnBrk="0" hangingPunct="1">
              <a:lnSpc>
                <a:spcPts val="1300"/>
              </a:lnSpc>
              <a:spcBef>
                <a:spcPts val="0"/>
              </a:spcBef>
              <a:spcAft>
                <a:spcPts val="0"/>
              </a:spcAft>
              <a:buClrTx/>
              <a:buSzTx/>
              <a:buFont typeface="Arial" panose="020B0604020202020204" pitchFamily="34" charset="0"/>
              <a:buNone/>
              <a:tabLst/>
              <a:defRPr lang="fr-FR" sz="8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lvl="0"/>
            <a:r>
              <a:rPr lang="en-US"/>
              <a:t>Langue 1 : </a:t>
            </a:r>
            <a:r>
              <a:rPr lang="en-US" err="1"/>
              <a:t>remplir</a:t>
            </a:r>
            <a:r>
              <a:rPr lang="en-US"/>
              <a:t> le </a:t>
            </a:r>
            <a:r>
              <a:rPr lang="en-US" err="1"/>
              <a:t>niveau</a:t>
            </a:r>
            <a:r>
              <a:rPr lang="en-US"/>
              <a:t> ci-</a:t>
            </a:r>
            <a:r>
              <a:rPr lang="en-US" err="1"/>
              <a:t>contre</a:t>
            </a:r>
            <a:endParaRPr lang="en-US"/>
          </a:p>
          <a:p>
            <a:pPr marL="0" marR="0" lvl="0" indent="0" algn="l" defTabSz="914400" rtl="0" eaLnBrk="1" fontAlgn="auto" latinLnBrk="0" hangingPunct="1">
              <a:lnSpc>
                <a:spcPts val="1300"/>
              </a:lnSpc>
              <a:spcBef>
                <a:spcPts val="0"/>
              </a:spcBef>
              <a:spcAft>
                <a:spcPts val="0"/>
              </a:spcAft>
              <a:buClrTx/>
              <a:buSzTx/>
              <a:buFont typeface="Arial" panose="020B0604020202020204" pitchFamily="34" charset="0"/>
              <a:buNone/>
              <a:tabLst/>
              <a:defRPr/>
            </a:pPr>
            <a:r>
              <a:rPr lang="en-US"/>
              <a:t>Langue 2: </a:t>
            </a:r>
            <a:r>
              <a:rPr lang="en-US" err="1"/>
              <a:t>remplir</a:t>
            </a:r>
            <a:r>
              <a:rPr lang="en-US"/>
              <a:t> le </a:t>
            </a:r>
            <a:r>
              <a:rPr lang="en-US" err="1"/>
              <a:t>niveau</a:t>
            </a:r>
            <a:r>
              <a:rPr lang="en-US"/>
              <a:t> ci-</a:t>
            </a:r>
            <a:r>
              <a:rPr lang="en-US" err="1"/>
              <a:t>contre</a:t>
            </a:r>
            <a:endParaRPr lang="en-US"/>
          </a:p>
          <a:p>
            <a:pPr marL="0" marR="0" lvl="0" indent="0" algn="l" defTabSz="914400" rtl="0" eaLnBrk="1" fontAlgn="auto" latinLnBrk="0" hangingPunct="1">
              <a:lnSpc>
                <a:spcPts val="1300"/>
              </a:lnSpc>
              <a:spcBef>
                <a:spcPts val="0"/>
              </a:spcBef>
              <a:spcAft>
                <a:spcPts val="0"/>
              </a:spcAft>
              <a:buClrTx/>
              <a:buSzTx/>
              <a:buFont typeface="Arial" panose="020B0604020202020204" pitchFamily="34" charset="0"/>
              <a:buNone/>
              <a:tabLst/>
              <a:defRPr/>
            </a:pPr>
            <a:r>
              <a:rPr lang="en-US"/>
              <a:t>Langue 3: </a:t>
            </a:r>
            <a:r>
              <a:rPr lang="en-US" err="1"/>
              <a:t>remplir</a:t>
            </a:r>
            <a:r>
              <a:rPr lang="en-US"/>
              <a:t> le </a:t>
            </a:r>
            <a:r>
              <a:rPr lang="en-US" err="1"/>
              <a:t>niveau</a:t>
            </a:r>
            <a:r>
              <a:rPr lang="en-US"/>
              <a:t> ci-</a:t>
            </a:r>
            <a:r>
              <a:rPr lang="en-US" err="1"/>
              <a:t>contre</a:t>
            </a:r>
            <a:endParaRPr lang="en-US"/>
          </a:p>
        </p:txBody>
      </p:sp>
      <p:sp>
        <p:nvSpPr>
          <p:cNvPr id="143" name="Text Placeholder 135"/>
          <p:cNvSpPr>
            <a:spLocks noGrp="1"/>
          </p:cNvSpPr>
          <p:nvPr>
            <p:ph type="body" sz="quarter" idx="36" hasCustomPrompt="1"/>
          </p:nvPr>
        </p:nvSpPr>
        <p:spPr>
          <a:xfrm>
            <a:off x="4270696" y="2636619"/>
            <a:ext cx="3149703"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44" name="Text Placeholder 135"/>
          <p:cNvSpPr>
            <a:spLocks noGrp="1"/>
          </p:cNvSpPr>
          <p:nvPr>
            <p:ph type="body" sz="quarter" idx="37" hasCustomPrompt="1"/>
          </p:nvPr>
        </p:nvSpPr>
        <p:spPr>
          <a:xfrm>
            <a:off x="4269588" y="2770608"/>
            <a:ext cx="3143726" cy="153987"/>
          </a:xfrm>
        </p:spPr>
        <p:txBody>
          <a:bodyPr>
            <a:noAutofit/>
          </a:bodyPr>
          <a:lstStyle>
            <a:lvl1pPr marL="0" inden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45" name="Rectangle 144"/>
          <p:cNvSpPr/>
          <p:nvPr userDrawn="1"/>
        </p:nvSpPr>
        <p:spPr>
          <a:xfrm>
            <a:off x="3546948" y="2769595"/>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46" name="Text Placeholder 146"/>
          <p:cNvSpPr>
            <a:spLocks noGrp="1"/>
          </p:cNvSpPr>
          <p:nvPr>
            <p:ph type="body" sz="quarter" idx="47" hasCustomPrompt="1"/>
          </p:nvPr>
        </p:nvSpPr>
        <p:spPr>
          <a:xfrm rot="16200000">
            <a:off x="6761477" y="3318497"/>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148" name="Text Placeholder 101"/>
          <p:cNvSpPr>
            <a:spLocks noGrp="1"/>
          </p:cNvSpPr>
          <p:nvPr>
            <p:ph type="body" sz="quarter" idx="48" hasCustomPrompt="1"/>
          </p:nvPr>
        </p:nvSpPr>
        <p:spPr>
          <a:xfrm>
            <a:off x="8115624" y="2910870"/>
            <a:ext cx="3860182"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cxnSp>
        <p:nvCxnSpPr>
          <p:cNvPr id="149" name="Straight Connector 148"/>
          <p:cNvCxnSpPr/>
          <p:nvPr userDrawn="1"/>
        </p:nvCxnSpPr>
        <p:spPr>
          <a:xfrm>
            <a:off x="8082532" y="2446084"/>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51" name="Text Placeholder 135"/>
          <p:cNvSpPr>
            <a:spLocks noGrp="1"/>
          </p:cNvSpPr>
          <p:nvPr>
            <p:ph type="body" sz="quarter" idx="50" hasCustomPrompt="1"/>
          </p:nvPr>
        </p:nvSpPr>
        <p:spPr>
          <a:xfrm>
            <a:off x="8831883" y="2636619"/>
            <a:ext cx="3150657"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52" name="Text Placeholder 135"/>
          <p:cNvSpPr>
            <a:spLocks noGrp="1"/>
          </p:cNvSpPr>
          <p:nvPr>
            <p:ph type="body" sz="quarter" idx="51" hasCustomPrompt="1"/>
          </p:nvPr>
        </p:nvSpPr>
        <p:spPr>
          <a:xfrm>
            <a:off x="8838968" y="2770608"/>
            <a:ext cx="3143572"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53" name="Text Placeholder 146"/>
          <p:cNvSpPr>
            <a:spLocks noGrp="1"/>
          </p:cNvSpPr>
          <p:nvPr>
            <p:ph type="body" sz="quarter" idx="53" hasCustomPrompt="1"/>
          </p:nvPr>
        </p:nvSpPr>
        <p:spPr>
          <a:xfrm rot="16200000">
            <a:off x="2192251" y="5489035"/>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154" name="Text Placeholder 101"/>
          <p:cNvSpPr>
            <a:spLocks noGrp="1"/>
          </p:cNvSpPr>
          <p:nvPr>
            <p:ph type="body" sz="quarter" idx="54" hasCustomPrompt="1"/>
          </p:nvPr>
        </p:nvSpPr>
        <p:spPr>
          <a:xfrm>
            <a:off x="3546398" y="5081408"/>
            <a:ext cx="3860182" cy="1507184"/>
          </a:xfrm>
        </p:spPr>
        <p:txBody>
          <a:bodyPr>
            <a:noAutofit/>
          </a:bodyPr>
          <a:lstStyle>
            <a:lvl1pPr marL="0" indent="720725" algn="just">
              <a:lnSpc>
                <a:spcPct val="100000"/>
              </a:lnSpc>
              <a:spcBef>
                <a:spcPts val="0"/>
              </a:spcBef>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cxnSp>
        <p:nvCxnSpPr>
          <p:cNvPr id="155" name="Straight Connector 154"/>
          <p:cNvCxnSpPr/>
          <p:nvPr userDrawn="1"/>
        </p:nvCxnSpPr>
        <p:spPr>
          <a:xfrm>
            <a:off x="3513306" y="4616622"/>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57" name="Text Placeholder 135"/>
          <p:cNvSpPr>
            <a:spLocks noGrp="1"/>
          </p:cNvSpPr>
          <p:nvPr>
            <p:ph type="body" sz="quarter" idx="56" hasCustomPrompt="1"/>
          </p:nvPr>
        </p:nvSpPr>
        <p:spPr>
          <a:xfrm>
            <a:off x="4276951" y="4807157"/>
            <a:ext cx="3136364"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58" name="Text Placeholder 135"/>
          <p:cNvSpPr>
            <a:spLocks noGrp="1"/>
          </p:cNvSpPr>
          <p:nvPr>
            <p:ph type="body" sz="quarter" idx="57" hasCustomPrompt="1"/>
          </p:nvPr>
        </p:nvSpPr>
        <p:spPr>
          <a:xfrm>
            <a:off x="4276400" y="4941146"/>
            <a:ext cx="3136914"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59" name="Text Placeholder 146"/>
          <p:cNvSpPr>
            <a:spLocks noGrp="1"/>
          </p:cNvSpPr>
          <p:nvPr>
            <p:ph type="body" sz="quarter" idx="59" hasCustomPrompt="1"/>
          </p:nvPr>
        </p:nvSpPr>
        <p:spPr>
          <a:xfrm rot="16200000">
            <a:off x="6761477" y="5489035"/>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160" name="Text Placeholder 101"/>
          <p:cNvSpPr>
            <a:spLocks noGrp="1"/>
          </p:cNvSpPr>
          <p:nvPr>
            <p:ph type="body" sz="quarter" idx="60" hasCustomPrompt="1"/>
          </p:nvPr>
        </p:nvSpPr>
        <p:spPr>
          <a:xfrm>
            <a:off x="8115624" y="5081408"/>
            <a:ext cx="3860182" cy="1507184"/>
          </a:xfrm>
        </p:spPr>
        <p:txBody>
          <a:bodyPr>
            <a:noAutofit/>
          </a:bodyPr>
          <a:lstStyle>
            <a:lvl1pPr marL="0" indent="720725" algn="just">
              <a:lnSpc>
                <a:spcPct val="100000"/>
              </a:lnSpc>
              <a:spcBef>
                <a:spcPts val="0"/>
              </a:spcBef>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cxnSp>
        <p:nvCxnSpPr>
          <p:cNvPr id="161" name="Straight Connector 160"/>
          <p:cNvCxnSpPr/>
          <p:nvPr userDrawn="1"/>
        </p:nvCxnSpPr>
        <p:spPr>
          <a:xfrm>
            <a:off x="8082532" y="4616622"/>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63" name="Text Placeholder 135"/>
          <p:cNvSpPr>
            <a:spLocks noGrp="1"/>
          </p:cNvSpPr>
          <p:nvPr>
            <p:ph type="body" sz="quarter" idx="62" hasCustomPrompt="1"/>
          </p:nvPr>
        </p:nvSpPr>
        <p:spPr>
          <a:xfrm>
            <a:off x="8838233" y="4807157"/>
            <a:ext cx="3137573"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64" name="Text Placeholder 135"/>
          <p:cNvSpPr>
            <a:spLocks noGrp="1"/>
          </p:cNvSpPr>
          <p:nvPr>
            <p:ph type="body" sz="quarter" idx="63" hasCustomPrompt="1"/>
          </p:nvPr>
        </p:nvSpPr>
        <p:spPr>
          <a:xfrm>
            <a:off x="8841000" y="4941146"/>
            <a:ext cx="3141540"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65" name="Text Placeholder 135"/>
          <p:cNvSpPr>
            <a:spLocks noGrp="1"/>
          </p:cNvSpPr>
          <p:nvPr>
            <p:ph type="body" sz="quarter" idx="65" hasCustomPrompt="1"/>
          </p:nvPr>
        </p:nvSpPr>
        <p:spPr>
          <a:xfrm rot="16200000">
            <a:off x="2867693" y="282868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66" name="Text Placeholder 135"/>
          <p:cNvSpPr>
            <a:spLocks noGrp="1"/>
          </p:cNvSpPr>
          <p:nvPr>
            <p:ph type="body" sz="quarter" idx="66" hasCustomPrompt="1"/>
          </p:nvPr>
        </p:nvSpPr>
        <p:spPr>
          <a:xfrm rot="16200000">
            <a:off x="7438997" y="282868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67" name="Text Placeholder 135"/>
          <p:cNvSpPr>
            <a:spLocks noGrp="1"/>
          </p:cNvSpPr>
          <p:nvPr>
            <p:ph type="body" sz="quarter" idx="67" hasCustomPrompt="1"/>
          </p:nvPr>
        </p:nvSpPr>
        <p:spPr>
          <a:xfrm rot="16200000">
            <a:off x="2867693" y="499756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68" name="Text Placeholder 135"/>
          <p:cNvSpPr>
            <a:spLocks noGrp="1"/>
          </p:cNvSpPr>
          <p:nvPr>
            <p:ph type="body" sz="quarter" idx="68" hasCustomPrompt="1"/>
          </p:nvPr>
        </p:nvSpPr>
        <p:spPr>
          <a:xfrm rot="16200000">
            <a:off x="7438997" y="499756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69" name="Chart Placeholder 235"/>
          <p:cNvSpPr>
            <a:spLocks noGrp="1"/>
          </p:cNvSpPr>
          <p:nvPr>
            <p:ph type="chart" sz="quarter" idx="69" hasCustomPrompt="1"/>
          </p:nvPr>
        </p:nvSpPr>
        <p:spPr>
          <a:xfrm>
            <a:off x="2112838" y="6207252"/>
            <a:ext cx="90488" cy="90487"/>
          </a:xfrm>
          <a:noFill/>
          <a:ln>
            <a:solidFill>
              <a:srgbClr val="F26533"/>
            </a:solidFill>
          </a:ln>
        </p:spPr>
        <p:txBody>
          <a:bodyPr/>
          <a:lstStyle>
            <a:lvl1pPr marL="0" indent="0">
              <a:buNone/>
              <a:defRPr/>
            </a:lvl1pPr>
          </a:lstStyle>
          <a:p>
            <a:r>
              <a:rPr lang="fr-FR"/>
              <a:t> </a:t>
            </a:r>
          </a:p>
        </p:txBody>
      </p:sp>
      <p:sp>
        <p:nvSpPr>
          <p:cNvPr id="170" name="Chart Placeholder 235"/>
          <p:cNvSpPr>
            <a:spLocks noGrp="1"/>
          </p:cNvSpPr>
          <p:nvPr>
            <p:ph type="chart" sz="quarter" idx="70" hasCustomPrompt="1"/>
          </p:nvPr>
        </p:nvSpPr>
        <p:spPr>
          <a:xfrm>
            <a:off x="2249505" y="6207252"/>
            <a:ext cx="90488" cy="90487"/>
          </a:xfrm>
          <a:noFill/>
          <a:ln>
            <a:solidFill>
              <a:srgbClr val="F26533"/>
            </a:solidFill>
          </a:ln>
        </p:spPr>
        <p:txBody>
          <a:bodyPr/>
          <a:lstStyle>
            <a:lvl1pPr marL="0" indent="0">
              <a:buNone/>
              <a:defRPr/>
            </a:lvl1pPr>
          </a:lstStyle>
          <a:p>
            <a:r>
              <a:rPr lang="fr-FR"/>
              <a:t> </a:t>
            </a:r>
          </a:p>
        </p:txBody>
      </p:sp>
      <p:sp>
        <p:nvSpPr>
          <p:cNvPr id="171" name="Chart Placeholder 235"/>
          <p:cNvSpPr>
            <a:spLocks noGrp="1"/>
          </p:cNvSpPr>
          <p:nvPr>
            <p:ph type="chart" sz="quarter" idx="71" hasCustomPrompt="1"/>
          </p:nvPr>
        </p:nvSpPr>
        <p:spPr>
          <a:xfrm>
            <a:off x="2386172" y="6207252"/>
            <a:ext cx="90488" cy="90487"/>
          </a:xfrm>
          <a:noFill/>
          <a:ln>
            <a:solidFill>
              <a:srgbClr val="F26533"/>
            </a:solidFill>
          </a:ln>
        </p:spPr>
        <p:txBody>
          <a:bodyPr/>
          <a:lstStyle>
            <a:lvl1pPr marL="0" indent="0">
              <a:buNone/>
              <a:defRPr/>
            </a:lvl1pPr>
          </a:lstStyle>
          <a:p>
            <a:r>
              <a:rPr lang="fr-FR"/>
              <a:t> </a:t>
            </a:r>
          </a:p>
        </p:txBody>
      </p:sp>
      <p:sp>
        <p:nvSpPr>
          <p:cNvPr id="172" name="Chart Placeholder 235"/>
          <p:cNvSpPr>
            <a:spLocks noGrp="1"/>
          </p:cNvSpPr>
          <p:nvPr>
            <p:ph type="chart" sz="quarter" idx="72" hasCustomPrompt="1"/>
          </p:nvPr>
        </p:nvSpPr>
        <p:spPr>
          <a:xfrm>
            <a:off x="2112838" y="6378829"/>
            <a:ext cx="90488" cy="90487"/>
          </a:xfrm>
          <a:noFill/>
          <a:ln>
            <a:solidFill>
              <a:srgbClr val="F26533"/>
            </a:solidFill>
          </a:ln>
        </p:spPr>
        <p:txBody>
          <a:bodyPr/>
          <a:lstStyle>
            <a:lvl1pPr marL="0" indent="0">
              <a:buNone/>
              <a:defRPr/>
            </a:lvl1pPr>
          </a:lstStyle>
          <a:p>
            <a:r>
              <a:rPr lang="fr-FR"/>
              <a:t> </a:t>
            </a:r>
          </a:p>
        </p:txBody>
      </p:sp>
      <p:sp>
        <p:nvSpPr>
          <p:cNvPr id="173" name="Chart Placeholder 235"/>
          <p:cNvSpPr>
            <a:spLocks noGrp="1"/>
          </p:cNvSpPr>
          <p:nvPr>
            <p:ph type="chart" sz="quarter" idx="73" hasCustomPrompt="1"/>
          </p:nvPr>
        </p:nvSpPr>
        <p:spPr>
          <a:xfrm>
            <a:off x="2249505" y="6378829"/>
            <a:ext cx="90488" cy="90487"/>
          </a:xfrm>
          <a:noFill/>
          <a:ln>
            <a:solidFill>
              <a:srgbClr val="F26533"/>
            </a:solidFill>
          </a:ln>
        </p:spPr>
        <p:txBody>
          <a:bodyPr/>
          <a:lstStyle>
            <a:lvl1pPr marL="0" indent="0">
              <a:buNone/>
              <a:defRPr/>
            </a:lvl1pPr>
          </a:lstStyle>
          <a:p>
            <a:r>
              <a:rPr lang="fr-FR"/>
              <a:t> </a:t>
            </a:r>
          </a:p>
        </p:txBody>
      </p:sp>
      <p:sp>
        <p:nvSpPr>
          <p:cNvPr id="174" name="Chart Placeholder 235"/>
          <p:cNvSpPr>
            <a:spLocks noGrp="1"/>
          </p:cNvSpPr>
          <p:nvPr>
            <p:ph type="chart" sz="quarter" idx="74" hasCustomPrompt="1"/>
          </p:nvPr>
        </p:nvSpPr>
        <p:spPr>
          <a:xfrm>
            <a:off x="2386172" y="6378829"/>
            <a:ext cx="90488" cy="90487"/>
          </a:xfrm>
          <a:noFill/>
          <a:ln>
            <a:solidFill>
              <a:srgbClr val="F26533"/>
            </a:solidFill>
          </a:ln>
        </p:spPr>
        <p:txBody>
          <a:bodyPr/>
          <a:lstStyle>
            <a:lvl1pPr marL="0" indent="0">
              <a:buNone/>
              <a:defRPr/>
            </a:lvl1pPr>
          </a:lstStyle>
          <a:p>
            <a:r>
              <a:rPr lang="fr-FR"/>
              <a:t> </a:t>
            </a:r>
          </a:p>
        </p:txBody>
      </p:sp>
      <p:sp>
        <p:nvSpPr>
          <p:cNvPr id="182" name="Chart Placeholder 235"/>
          <p:cNvSpPr>
            <a:spLocks noGrp="1"/>
          </p:cNvSpPr>
          <p:nvPr>
            <p:ph type="chart" sz="quarter" idx="75" hasCustomPrompt="1"/>
          </p:nvPr>
        </p:nvSpPr>
        <p:spPr>
          <a:xfrm>
            <a:off x="2112838" y="6545045"/>
            <a:ext cx="90488" cy="90487"/>
          </a:xfrm>
          <a:noFill/>
          <a:ln>
            <a:solidFill>
              <a:srgbClr val="F26533"/>
            </a:solidFill>
          </a:ln>
        </p:spPr>
        <p:txBody>
          <a:bodyPr/>
          <a:lstStyle>
            <a:lvl1pPr marL="0" indent="0">
              <a:buNone/>
              <a:defRPr/>
            </a:lvl1pPr>
          </a:lstStyle>
          <a:p>
            <a:r>
              <a:rPr lang="fr-FR"/>
              <a:t> </a:t>
            </a:r>
          </a:p>
        </p:txBody>
      </p:sp>
      <p:sp>
        <p:nvSpPr>
          <p:cNvPr id="183" name="Chart Placeholder 235"/>
          <p:cNvSpPr>
            <a:spLocks noGrp="1"/>
          </p:cNvSpPr>
          <p:nvPr>
            <p:ph type="chart" sz="quarter" idx="76" hasCustomPrompt="1"/>
          </p:nvPr>
        </p:nvSpPr>
        <p:spPr>
          <a:xfrm>
            <a:off x="2249505" y="6545045"/>
            <a:ext cx="90488" cy="90487"/>
          </a:xfrm>
          <a:noFill/>
          <a:ln>
            <a:solidFill>
              <a:srgbClr val="F26533"/>
            </a:solidFill>
          </a:ln>
        </p:spPr>
        <p:txBody>
          <a:bodyPr/>
          <a:lstStyle>
            <a:lvl1pPr marL="0" indent="0">
              <a:buNone/>
              <a:defRPr/>
            </a:lvl1pPr>
          </a:lstStyle>
          <a:p>
            <a:r>
              <a:rPr lang="fr-FR"/>
              <a:t> </a:t>
            </a:r>
          </a:p>
        </p:txBody>
      </p:sp>
      <p:sp>
        <p:nvSpPr>
          <p:cNvPr id="185" name="Chart Placeholder 235"/>
          <p:cNvSpPr>
            <a:spLocks noGrp="1"/>
          </p:cNvSpPr>
          <p:nvPr>
            <p:ph type="chart" sz="quarter" idx="77" hasCustomPrompt="1"/>
          </p:nvPr>
        </p:nvSpPr>
        <p:spPr>
          <a:xfrm>
            <a:off x="2386172" y="6545045"/>
            <a:ext cx="90488" cy="90487"/>
          </a:xfrm>
          <a:noFill/>
          <a:ln>
            <a:solidFill>
              <a:srgbClr val="F26533"/>
            </a:solidFill>
          </a:ln>
        </p:spPr>
        <p:txBody>
          <a:bodyPr/>
          <a:lstStyle>
            <a:lvl1pPr marL="0" indent="0">
              <a:buNone/>
              <a:defRPr/>
            </a:lvl1pPr>
          </a:lstStyle>
          <a:p>
            <a:r>
              <a:rPr lang="fr-FR"/>
              <a:t> </a:t>
            </a:r>
          </a:p>
        </p:txBody>
      </p:sp>
      <p:sp>
        <p:nvSpPr>
          <p:cNvPr id="186" name="Rectangle 185"/>
          <p:cNvSpPr/>
          <p:nvPr userDrawn="1"/>
        </p:nvSpPr>
        <p:spPr>
          <a:xfrm>
            <a:off x="3546948" y="2912928"/>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87" name="TextBox 186"/>
          <p:cNvSpPr txBox="1"/>
          <p:nvPr userDrawn="1"/>
        </p:nvSpPr>
        <p:spPr>
          <a:xfrm>
            <a:off x="8108890" y="2626262"/>
            <a:ext cx="843501" cy="230832"/>
          </a:xfrm>
          <a:prstGeom prst="rect">
            <a:avLst/>
          </a:prstGeom>
          <a:noFill/>
        </p:spPr>
        <p:txBody>
          <a:bodyPr wrap="square" rtlCol="0">
            <a:spAutoFit/>
          </a:bodyPr>
          <a:lstStyle/>
          <a:p>
            <a:pPr algn="just"/>
            <a:r>
              <a:rPr lang="en-US" sz="900" err="1">
                <a:solidFill>
                  <a:srgbClr val="939598"/>
                </a:solidFill>
                <a:latin typeface="Segoe UI Semibold" panose="020B0702040204020203" pitchFamily="34" charset="0"/>
                <a:cs typeface="Segoe UI Semibold" panose="020B0702040204020203" pitchFamily="34" charset="0"/>
              </a:rPr>
              <a:t>Rôle</a:t>
            </a:r>
            <a:r>
              <a:rPr lang="en-US" sz="900">
                <a:solidFill>
                  <a:srgbClr val="939598"/>
                </a:solidFill>
                <a:latin typeface="Segoe UI Semibold" panose="020B0702040204020203" pitchFamily="34" charset="0"/>
                <a:cs typeface="Segoe UI Semibold" panose="020B0702040204020203" pitchFamily="34" charset="0"/>
              </a:rPr>
              <a:t> :</a:t>
            </a:r>
          </a:p>
        </p:txBody>
      </p:sp>
      <p:sp>
        <p:nvSpPr>
          <p:cNvPr id="188" name="Rectangle 187"/>
          <p:cNvSpPr/>
          <p:nvPr userDrawn="1"/>
        </p:nvSpPr>
        <p:spPr>
          <a:xfrm>
            <a:off x="8108890" y="2769595"/>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89" name="Rectangle 188"/>
          <p:cNvSpPr/>
          <p:nvPr userDrawn="1"/>
        </p:nvSpPr>
        <p:spPr>
          <a:xfrm>
            <a:off x="8108890" y="2912928"/>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90" name="TextBox 189"/>
          <p:cNvSpPr txBox="1"/>
          <p:nvPr userDrawn="1"/>
        </p:nvSpPr>
        <p:spPr>
          <a:xfrm>
            <a:off x="3545043" y="4793699"/>
            <a:ext cx="843501" cy="230832"/>
          </a:xfrm>
          <a:prstGeom prst="rect">
            <a:avLst/>
          </a:prstGeom>
          <a:noFill/>
        </p:spPr>
        <p:txBody>
          <a:bodyPr wrap="square" rtlCol="0">
            <a:spAutoFit/>
          </a:bodyPr>
          <a:lstStyle/>
          <a:p>
            <a:pPr algn="just"/>
            <a:r>
              <a:rPr lang="en-US" sz="900" err="1">
                <a:solidFill>
                  <a:srgbClr val="939598"/>
                </a:solidFill>
                <a:latin typeface="Segoe UI Semibold" panose="020B0702040204020203" pitchFamily="34" charset="0"/>
                <a:cs typeface="Segoe UI Semibold" panose="020B0702040204020203" pitchFamily="34" charset="0"/>
              </a:rPr>
              <a:t>Rôle</a:t>
            </a:r>
            <a:r>
              <a:rPr lang="en-US" sz="900">
                <a:solidFill>
                  <a:srgbClr val="939598"/>
                </a:solidFill>
                <a:latin typeface="Segoe UI Semibold" panose="020B0702040204020203" pitchFamily="34" charset="0"/>
                <a:cs typeface="Segoe UI Semibold" panose="020B0702040204020203" pitchFamily="34" charset="0"/>
              </a:rPr>
              <a:t> :</a:t>
            </a:r>
          </a:p>
        </p:txBody>
      </p:sp>
      <p:sp>
        <p:nvSpPr>
          <p:cNvPr id="191" name="Rectangle 190"/>
          <p:cNvSpPr/>
          <p:nvPr userDrawn="1"/>
        </p:nvSpPr>
        <p:spPr>
          <a:xfrm>
            <a:off x="3545043" y="4937032"/>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92" name="Rectangle 191"/>
          <p:cNvSpPr/>
          <p:nvPr userDrawn="1"/>
        </p:nvSpPr>
        <p:spPr>
          <a:xfrm>
            <a:off x="3545043" y="5080365"/>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93" name="TextBox 192"/>
          <p:cNvSpPr txBox="1"/>
          <p:nvPr userDrawn="1"/>
        </p:nvSpPr>
        <p:spPr>
          <a:xfrm>
            <a:off x="8106985" y="4793699"/>
            <a:ext cx="843501" cy="230832"/>
          </a:xfrm>
          <a:prstGeom prst="rect">
            <a:avLst/>
          </a:prstGeom>
          <a:noFill/>
        </p:spPr>
        <p:txBody>
          <a:bodyPr wrap="square" rtlCol="0">
            <a:spAutoFit/>
          </a:bodyPr>
          <a:lstStyle/>
          <a:p>
            <a:pPr algn="just"/>
            <a:r>
              <a:rPr lang="en-US" sz="900" err="1">
                <a:solidFill>
                  <a:srgbClr val="939598"/>
                </a:solidFill>
                <a:latin typeface="Segoe UI Semibold" panose="020B0702040204020203" pitchFamily="34" charset="0"/>
                <a:cs typeface="Segoe UI Semibold" panose="020B0702040204020203" pitchFamily="34" charset="0"/>
              </a:rPr>
              <a:t>Rôle</a:t>
            </a:r>
            <a:r>
              <a:rPr lang="en-US" sz="900">
                <a:solidFill>
                  <a:srgbClr val="939598"/>
                </a:solidFill>
                <a:latin typeface="Segoe UI Semibold" panose="020B0702040204020203" pitchFamily="34" charset="0"/>
                <a:cs typeface="Segoe UI Semibold" panose="020B0702040204020203" pitchFamily="34" charset="0"/>
              </a:rPr>
              <a:t> :</a:t>
            </a:r>
          </a:p>
        </p:txBody>
      </p:sp>
      <p:sp>
        <p:nvSpPr>
          <p:cNvPr id="194" name="Rectangle 193"/>
          <p:cNvSpPr/>
          <p:nvPr userDrawn="1"/>
        </p:nvSpPr>
        <p:spPr>
          <a:xfrm>
            <a:off x="8106985" y="4937032"/>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95" name="Rectangle 194"/>
          <p:cNvSpPr/>
          <p:nvPr userDrawn="1"/>
        </p:nvSpPr>
        <p:spPr>
          <a:xfrm>
            <a:off x="8106985" y="5080365"/>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88" name="Text Placeholder 51"/>
          <p:cNvSpPr>
            <a:spLocks noGrp="1"/>
          </p:cNvSpPr>
          <p:nvPr>
            <p:ph type="body" sz="quarter" idx="33" hasCustomPrompt="1"/>
          </p:nvPr>
        </p:nvSpPr>
        <p:spPr>
          <a:xfrm>
            <a:off x="-114300" y="-687575"/>
            <a:ext cx="5130800" cy="687575"/>
          </a:xfrm>
        </p:spPr>
        <p:txBody>
          <a:bodyPr>
            <a:noAutofit/>
          </a:bodyPr>
          <a:lstStyle>
            <a:lvl1pPr marL="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1pPr>
            <a:lvl2pPr marL="4572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2pPr>
            <a:lvl3pPr marL="9144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3pPr>
            <a:lvl4pPr marL="13716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4pPr>
            <a:lvl5pPr marL="1828800" indent="0">
              <a:buNone/>
              <a:defRPr lang="fr-FR" sz="4000" kern="1200" dirty="0">
                <a:solidFill>
                  <a:srgbClr val="3B3C40"/>
                </a:solidFill>
                <a:latin typeface="Segoe UI Light" panose="020B0502040204020203" pitchFamily="34" charset="0"/>
                <a:ea typeface="+mn-ea"/>
                <a:cs typeface="Segoe UI Light" panose="020B0502040204020203" pitchFamily="34" charset="0"/>
              </a:defRPr>
            </a:lvl5pPr>
          </a:lstStyle>
          <a:p>
            <a:pPr lvl="0"/>
            <a:r>
              <a:rPr lang="en-US"/>
              <a:t>JUNIOR</a:t>
            </a:r>
            <a:endParaRPr lang="fr-FR"/>
          </a:p>
        </p:txBody>
      </p:sp>
      <p:sp>
        <p:nvSpPr>
          <p:cNvPr id="92" name="Text Placeholder 101"/>
          <p:cNvSpPr>
            <a:spLocks noGrp="1"/>
          </p:cNvSpPr>
          <p:nvPr>
            <p:ph type="body" sz="quarter" idx="20" hasCustomPrompt="1"/>
          </p:nvPr>
        </p:nvSpPr>
        <p:spPr>
          <a:xfrm>
            <a:off x="3544766" y="2413899"/>
            <a:ext cx="3797065"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96" name="Text Placeholder 101"/>
          <p:cNvSpPr>
            <a:spLocks noGrp="1"/>
          </p:cNvSpPr>
          <p:nvPr>
            <p:ph type="body" sz="quarter" idx="49" hasCustomPrompt="1"/>
          </p:nvPr>
        </p:nvSpPr>
        <p:spPr>
          <a:xfrm>
            <a:off x="8113992" y="2413899"/>
            <a:ext cx="3793243"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97" name="Text Placeholder 101"/>
          <p:cNvSpPr>
            <a:spLocks noGrp="1"/>
          </p:cNvSpPr>
          <p:nvPr>
            <p:ph type="body" sz="quarter" idx="55" hasCustomPrompt="1"/>
          </p:nvPr>
        </p:nvSpPr>
        <p:spPr>
          <a:xfrm>
            <a:off x="3544766" y="4584437"/>
            <a:ext cx="3793243"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101" name="Text Placeholder 101"/>
          <p:cNvSpPr>
            <a:spLocks noGrp="1"/>
          </p:cNvSpPr>
          <p:nvPr>
            <p:ph type="body" sz="quarter" idx="61" hasCustomPrompt="1"/>
          </p:nvPr>
        </p:nvSpPr>
        <p:spPr>
          <a:xfrm>
            <a:off x="8113992" y="4584437"/>
            <a:ext cx="3786509"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pic>
        <p:nvPicPr>
          <p:cNvPr id="102" name="Picture 101">
            <a:extLst>
              <a:ext uri="{FF2B5EF4-FFF2-40B4-BE49-F238E27FC236}">
                <a16:creationId xmlns:a16="http://schemas.microsoft.com/office/drawing/2014/main" id="{C7FE3DF0-D9EB-4CDE-83FE-D3F8C8DF26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327391" y="6559401"/>
            <a:ext cx="761276" cy="301568"/>
          </a:xfrm>
          <a:prstGeom prst="rect">
            <a:avLst/>
          </a:prstGeom>
        </p:spPr>
      </p:pic>
    </p:spTree>
    <p:extLst>
      <p:ext uri="{BB962C8B-B14F-4D97-AF65-F5344CB8AC3E}">
        <p14:creationId xmlns:p14="http://schemas.microsoft.com/office/powerpoint/2010/main" val="244869284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NIOR Profil Complet">
    <p:spTree>
      <p:nvGrpSpPr>
        <p:cNvPr id="1" name=""/>
        <p:cNvGrpSpPr/>
        <p:nvPr/>
      </p:nvGrpSpPr>
      <p:grpSpPr>
        <a:xfrm>
          <a:off x="0" y="0"/>
          <a:ext cx="0" cy="0"/>
          <a:chOff x="0" y="0"/>
          <a:chExt cx="0" cy="0"/>
        </a:xfrm>
      </p:grpSpPr>
      <p:sp>
        <p:nvSpPr>
          <p:cNvPr id="13" name="TextBox 12"/>
          <p:cNvSpPr txBox="1"/>
          <p:nvPr userDrawn="1"/>
        </p:nvSpPr>
        <p:spPr>
          <a:xfrm>
            <a:off x="751030" y="194541"/>
            <a:ext cx="1868345" cy="338554"/>
          </a:xfrm>
          <a:prstGeom prst="rect">
            <a:avLst/>
          </a:prstGeom>
          <a:noFill/>
        </p:spPr>
        <p:txBody>
          <a:bodyPr wrap="square" rtlCol="0">
            <a:spAutoFit/>
          </a:bodyPr>
          <a:lstStyle/>
          <a:p>
            <a:r>
              <a:rPr lang="fr-FR" sz="1600">
                <a:solidFill>
                  <a:srgbClr val="3B3C40"/>
                </a:solidFill>
                <a:latin typeface="Segoe UI Semilight" panose="020B0402040204020203" pitchFamily="34" charset="0"/>
                <a:cs typeface="Segoe UI Semilight" panose="020B0402040204020203" pitchFamily="34" charset="0"/>
              </a:rPr>
              <a:t>PROFIL COMPLET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7763" y="194542"/>
            <a:ext cx="348367" cy="338554"/>
          </a:xfrm>
          <a:prstGeom prst="rect">
            <a:avLst/>
          </a:prstGeom>
        </p:spPr>
      </p:pic>
      <p:grpSp>
        <p:nvGrpSpPr>
          <p:cNvPr id="15" name="Group 14"/>
          <p:cNvGrpSpPr/>
          <p:nvPr userDrawn="1"/>
        </p:nvGrpSpPr>
        <p:grpSpPr>
          <a:xfrm>
            <a:off x="227644" y="891541"/>
            <a:ext cx="1956550" cy="246221"/>
            <a:chOff x="3005975" y="628473"/>
            <a:chExt cx="1956550" cy="246221"/>
          </a:xfrm>
        </p:grpSpPr>
        <p:sp>
          <p:nvSpPr>
            <p:cNvPr id="16" name="TextBox 15"/>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Toutes les industries</a:t>
              </a:r>
            </a:p>
          </p:txBody>
        </p:sp>
        <p:cxnSp>
          <p:nvCxnSpPr>
            <p:cNvPr id="17" name="Straight Connector 16"/>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userDrawn="1"/>
        </p:nvGrpSpPr>
        <p:grpSpPr>
          <a:xfrm>
            <a:off x="4732384" y="891541"/>
            <a:ext cx="1956550" cy="246221"/>
            <a:chOff x="3005975" y="628473"/>
            <a:chExt cx="1956550" cy="246221"/>
          </a:xfrm>
        </p:grpSpPr>
        <p:sp>
          <p:nvSpPr>
            <p:cNvPr id="19" name="TextBox 18"/>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Compétences</a:t>
              </a:r>
            </a:p>
          </p:txBody>
        </p:sp>
        <p:cxnSp>
          <p:nvCxnSpPr>
            <p:cNvPr id="20" name="Straight Connector 19"/>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userDrawn="1"/>
        </p:nvGrpSpPr>
        <p:grpSpPr>
          <a:xfrm>
            <a:off x="8412217" y="891541"/>
            <a:ext cx="3254850" cy="246221"/>
            <a:chOff x="3005975" y="628473"/>
            <a:chExt cx="3254850" cy="246221"/>
          </a:xfrm>
        </p:grpSpPr>
        <p:sp>
          <p:nvSpPr>
            <p:cNvPr id="22" name="TextBox 21"/>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Certifications</a:t>
              </a:r>
            </a:p>
          </p:txBody>
        </p:sp>
        <p:cxnSp>
          <p:nvCxnSpPr>
            <p:cNvPr id="23" name="Straight Connector 22"/>
            <p:cNvCxnSpPr/>
            <p:nvPr/>
          </p:nvCxnSpPr>
          <p:spPr>
            <a:xfrm>
              <a:off x="3110241" y="859305"/>
              <a:ext cx="31505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a:xfrm>
            <a:off x="218270" y="2716878"/>
            <a:ext cx="3902855" cy="246221"/>
            <a:chOff x="3005975" y="628473"/>
            <a:chExt cx="3902855" cy="246221"/>
          </a:xfrm>
        </p:grpSpPr>
        <p:sp>
          <p:nvSpPr>
            <p:cNvPr id="25" name="TextBox 24"/>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Tous les trainings</a:t>
              </a:r>
            </a:p>
          </p:txBody>
        </p:sp>
        <p:cxnSp>
          <p:nvCxnSpPr>
            <p:cNvPr id="26" name="Straight Connector 25"/>
            <p:cNvCxnSpPr/>
            <p:nvPr/>
          </p:nvCxnSpPr>
          <p:spPr>
            <a:xfrm>
              <a:off x="3110241" y="859305"/>
              <a:ext cx="3798589"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a:xfrm>
            <a:off x="4732384" y="2716878"/>
            <a:ext cx="1956550" cy="246221"/>
            <a:chOff x="3005975" y="628473"/>
            <a:chExt cx="1956550" cy="246221"/>
          </a:xfrm>
        </p:grpSpPr>
        <p:sp>
          <p:nvSpPr>
            <p:cNvPr id="28" name="TextBox 27"/>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Technologies Microsoft</a:t>
              </a:r>
            </a:p>
          </p:txBody>
        </p:sp>
        <p:cxnSp>
          <p:nvCxnSpPr>
            <p:cNvPr id="29" name="Straight Connector 28"/>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userDrawn="1"/>
        </p:nvGrpSpPr>
        <p:grpSpPr>
          <a:xfrm>
            <a:off x="4732384" y="3922031"/>
            <a:ext cx="1956550" cy="246221"/>
            <a:chOff x="3005975" y="628473"/>
            <a:chExt cx="1956550" cy="246221"/>
          </a:xfrm>
        </p:grpSpPr>
        <p:sp>
          <p:nvSpPr>
            <p:cNvPr id="31" name="TextBox 30"/>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Infrastructure</a:t>
              </a:r>
            </a:p>
          </p:txBody>
        </p:sp>
        <p:cxnSp>
          <p:nvCxnSpPr>
            <p:cNvPr id="32" name="Straight Connector 31"/>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userDrawn="1"/>
        </p:nvGrpSpPr>
        <p:grpSpPr>
          <a:xfrm>
            <a:off x="4732384" y="5127183"/>
            <a:ext cx="1956550" cy="246221"/>
            <a:chOff x="3005975" y="628473"/>
            <a:chExt cx="1956550" cy="246221"/>
          </a:xfrm>
        </p:grpSpPr>
        <p:sp>
          <p:nvSpPr>
            <p:cNvPr id="34" name="TextBox 33"/>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Bases de données</a:t>
              </a:r>
            </a:p>
          </p:txBody>
        </p:sp>
        <p:cxnSp>
          <p:nvCxnSpPr>
            <p:cNvPr id="35" name="Straight Connector 34"/>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userDrawn="1"/>
        </p:nvGrpSpPr>
        <p:grpSpPr>
          <a:xfrm>
            <a:off x="8412217" y="5111794"/>
            <a:ext cx="1956550" cy="246221"/>
            <a:chOff x="3005975" y="628473"/>
            <a:chExt cx="1956550" cy="246221"/>
          </a:xfrm>
        </p:grpSpPr>
        <p:sp>
          <p:nvSpPr>
            <p:cNvPr id="37" name="TextBox 36"/>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Autres</a:t>
              </a:r>
            </a:p>
          </p:txBody>
        </p:sp>
        <p:cxnSp>
          <p:nvCxnSpPr>
            <p:cNvPr id="38" name="Straight Connector 37"/>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sp>
        <p:nvSpPr>
          <p:cNvPr id="42" name="Text Placeholder 41"/>
          <p:cNvSpPr>
            <a:spLocks noGrp="1"/>
          </p:cNvSpPr>
          <p:nvPr>
            <p:ph type="body" sz="quarter" idx="10" hasCustomPrompt="1"/>
          </p:nvPr>
        </p:nvSpPr>
        <p:spPr>
          <a:xfrm>
            <a:off x="331788" y="1268413"/>
            <a:ext cx="3789362" cy="1260475"/>
          </a:xfrm>
          <a:ln>
            <a:solidFill>
              <a:schemeClr val="bg1">
                <a:lumMod val="65000"/>
              </a:schemeClr>
            </a:solidFill>
            <a:prstDash val="dash"/>
          </a:ln>
        </p:spPr>
        <p:txBody>
          <a:bodyPr>
            <a:noAutofit/>
          </a:bodyPr>
          <a:lstStyle>
            <a:lvl1pPr marL="0" indent="0">
              <a:buNone/>
              <a:defRPr lang="fr-FR" sz="900" kern="1200" baseline="0" dirty="0" smtClean="0">
                <a:solidFill>
                  <a:srgbClr val="939598"/>
                </a:solidFill>
                <a:latin typeface="Segoe UI" panose="020B0502040204020203" pitchFamily="34" charset="0"/>
                <a:ea typeface="+mn-ea"/>
                <a:cs typeface="Segoe UI" panose="020B0502040204020203" pitchFamily="34" charset="0"/>
              </a:defRPr>
            </a:lvl1pPr>
            <a:lvl2pPr marL="0" indent="0">
              <a:buNone/>
              <a:defRPr sz="1200">
                <a:latin typeface="Segoe UI" panose="020B0502040204020203" pitchFamily="34" charset="0"/>
                <a:cs typeface="Segoe UI" panose="020B0502040204020203" pitchFamily="34" charset="0"/>
              </a:defRPr>
            </a:lvl2pPr>
            <a:lvl3pPr marL="0" indent="0">
              <a:buNone/>
              <a:defRPr sz="1200">
                <a:latin typeface="Segoe UI" panose="020B0502040204020203" pitchFamily="34" charset="0"/>
                <a:cs typeface="Segoe UI" panose="020B0502040204020203" pitchFamily="34" charset="0"/>
              </a:defRPr>
            </a:lvl3pPr>
            <a:lvl4pPr marL="0" indent="0">
              <a:buNone/>
              <a:defRPr sz="1200">
                <a:latin typeface="Segoe UI" panose="020B0502040204020203" pitchFamily="34" charset="0"/>
                <a:cs typeface="Segoe UI" panose="020B0502040204020203" pitchFamily="34" charset="0"/>
              </a:defRPr>
            </a:lvl4pPr>
            <a:lvl5pPr marL="0" indent="0">
              <a:buNone/>
              <a:defRPr sz="1200">
                <a:latin typeface="Segoe UI" panose="020B0502040204020203" pitchFamily="34" charset="0"/>
                <a:cs typeface="Segoe UI" panose="020B0502040204020203" pitchFamily="34" charset="0"/>
              </a:defRPr>
            </a:lvl5pPr>
          </a:lstStyle>
          <a:p>
            <a:pPr marL="0" lvl="0" indent="0" algn="just" defTabSz="914400" rtl="0" eaLnBrk="1" latinLnBrk="0" hangingPunct="1">
              <a:lnSpc>
                <a:spcPct val="100000"/>
              </a:lnSpc>
              <a:spcBef>
                <a:spcPts val="0"/>
              </a:spcBef>
              <a:buFont typeface="Arial" panose="020B0604020202020204" pitchFamily="34" charset="0"/>
              <a:buNone/>
            </a:pPr>
            <a:r>
              <a:rPr lang="fr-FR"/>
              <a:t>Collez ici toutes les icônes correspondants aux industries que vous maitrisez et alignez les par le bas. [N’oubliez pas de supprimer ce texte]</a:t>
            </a:r>
          </a:p>
        </p:txBody>
      </p:sp>
      <p:sp>
        <p:nvSpPr>
          <p:cNvPr id="52" name="Text Placeholder 101"/>
          <p:cNvSpPr>
            <a:spLocks noGrp="1"/>
          </p:cNvSpPr>
          <p:nvPr>
            <p:ph type="body" sz="quarter" idx="21" hasCustomPrompt="1"/>
          </p:nvPr>
        </p:nvSpPr>
        <p:spPr>
          <a:xfrm>
            <a:off x="4836650" y="1268413"/>
            <a:ext cx="2984972" cy="1260475"/>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vos compétences.</a:t>
            </a:r>
          </a:p>
        </p:txBody>
      </p:sp>
      <p:sp>
        <p:nvSpPr>
          <p:cNvPr id="53" name="Text Placeholder 101"/>
          <p:cNvSpPr>
            <a:spLocks noGrp="1"/>
          </p:cNvSpPr>
          <p:nvPr>
            <p:ph type="body" sz="quarter" idx="22" hasCustomPrompt="1"/>
          </p:nvPr>
        </p:nvSpPr>
        <p:spPr>
          <a:xfrm>
            <a:off x="4836650" y="3088413"/>
            <a:ext cx="2984972" cy="833617"/>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les technologies Microsoft que vous maitrisez.</a:t>
            </a:r>
          </a:p>
        </p:txBody>
      </p:sp>
      <p:sp>
        <p:nvSpPr>
          <p:cNvPr id="54" name="Text Placeholder 101"/>
          <p:cNvSpPr>
            <a:spLocks noGrp="1"/>
          </p:cNvSpPr>
          <p:nvPr>
            <p:ph type="body" sz="quarter" idx="23" hasCustomPrompt="1"/>
          </p:nvPr>
        </p:nvSpPr>
        <p:spPr>
          <a:xfrm>
            <a:off x="4836650" y="4278176"/>
            <a:ext cx="2984972" cy="833617"/>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toutes les technologies Infra que vous maitrisez.</a:t>
            </a:r>
          </a:p>
        </p:txBody>
      </p:sp>
      <p:sp>
        <p:nvSpPr>
          <p:cNvPr id="55" name="Text Placeholder 101"/>
          <p:cNvSpPr>
            <a:spLocks noGrp="1"/>
          </p:cNvSpPr>
          <p:nvPr>
            <p:ph type="body" sz="quarter" idx="24" hasCustomPrompt="1"/>
          </p:nvPr>
        </p:nvSpPr>
        <p:spPr>
          <a:xfrm>
            <a:off x="4836650" y="5514636"/>
            <a:ext cx="2984972" cy="833617"/>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les technologies Bases de données que vous maitrisez.</a:t>
            </a:r>
          </a:p>
        </p:txBody>
      </p:sp>
      <p:sp>
        <p:nvSpPr>
          <p:cNvPr id="56" name="Text Placeholder 101"/>
          <p:cNvSpPr>
            <a:spLocks noGrp="1"/>
          </p:cNvSpPr>
          <p:nvPr>
            <p:ph type="body" sz="quarter" idx="25" hasCustomPrompt="1"/>
          </p:nvPr>
        </p:nvSpPr>
        <p:spPr>
          <a:xfrm>
            <a:off x="8519783" y="5514636"/>
            <a:ext cx="2984972" cy="833617"/>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toute autres connaissances que vous n’auriez pas mentionnées ailleurs.</a:t>
            </a:r>
          </a:p>
        </p:txBody>
      </p:sp>
      <p:sp>
        <p:nvSpPr>
          <p:cNvPr id="57" name="Text Placeholder 101"/>
          <p:cNvSpPr>
            <a:spLocks noGrp="1"/>
          </p:cNvSpPr>
          <p:nvPr>
            <p:ph type="body" sz="quarter" idx="26" hasCustomPrompt="1"/>
          </p:nvPr>
        </p:nvSpPr>
        <p:spPr>
          <a:xfrm>
            <a:off x="8519783" y="1268413"/>
            <a:ext cx="2984972" cy="3843380"/>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vos certifications.</a:t>
            </a:r>
          </a:p>
        </p:txBody>
      </p:sp>
      <p:sp>
        <p:nvSpPr>
          <p:cNvPr id="58" name="Text Placeholder 101"/>
          <p:cNvSpPr>
            <a:spLocks noGrp="1"/>
          </p:cNvSpPr>
          <p:nvPr>
            <p:ph type="body" sz="quarter" idx="27" hasCustomPrompt="1"/>
          </p:nvPr>
        </p:nvSpPr>
        <p:spPr>
          <a:xfrm>
            <a:off x="328935" y="3088412"/>
            <a:ext cx="3792189" cy="3259841"/>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tous les trainings que vous avez validé et en cours en précisant entre parenthèses.</a:t>
            </a:r>
          </a:p>
        </p:txBody>
      </p:sp>
      <p:sp>
        <p:nvSpPr>
          <p:cNvPr id="80" name="Text Placeholder 51"/>
          <p:cNvSpPr>
            <a:spLocks noGrp="1"/>
          </p:cNvSpPr>
          <p:nvPr>
            <p:ph type="body" sz="quarter" idx="33" hasCustomPrompt="1"/>
          </p:nvPr>
        </p:nvSpPr>
        <p:spPr>
          <a:xfrm>
            <a:off x="-114300" y="-687575"/>
            <a:ext cx="5130800" cy="687575"/>
          </a:xfrm>
        </p:spPr>
        <p:txBody>
          <a:bodyPr>
            <a:noAutofit/>
          </a:bodyPr>
          <a:lstStyle>
            <a:lvl1pPr marL="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1pPr>
            <a:lvl2pPr marL="4572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2pPr>
            <a:lvl3pPr marL="9144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3pPr>
            <a:lvl4pPr marL="13716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4pPr>
            <a:lvl5pPr marL="1828800" indent="0">
              <a:buNone/>
              <a:defRPr lang="fr-FR" sz="4000" kern="1200" dirty="0">
                <a:solidFill>
                  <a:srgbClr val="3B3C40"/>
                </a:solidFill>
                <a:latin typeface="Segoe UI Light" panose="020B0502040204020203" pitchFamily="34" charset="0"/>
                <a:ea typeface="+mn-ea"/>
                <a:cs typeface="Segoe UI Light" panose="020B0502040204020203" pitchFamily="34" charset="0"/>
              </a:defRPr>
            </a:lvl5pPr>
          </a:lstStyle>
          <a:p>
            <a:pPr lvl="0"/>
            <a:r>
              <a:rPr lang="en-US"/>
              <a:t>JUNIOR</a:t>
            </a:r>
            <a:endParaRPr lang="fr-FR"/>
          </a:p>
        </p:txBody>
      </p:sp>
      <p:pic>
        <p:nvPicPr>
          <p:cNvPr id="40" name="Picture 39">
            <a:extLst>
              <a:ext uri="{FF2B5EF4-FFF2-40B4-BE49-F238E27FC236}">
                <a16:creationId xmlns:a16="http://schemas.microsoft.com/office/drawing/2014/main" id="{9D39D7FF-3B94-4B81-B747-59DE6485FD1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27391" y="6559401"/>
            <a:ext cx="761276" cy="301568"/>
          </a:xfrm>
          <a:prstGeom prst="rect">
            <a:avLst/>
          </a:prstGeom>
        </p:spPr>
      </p:pic>
    </p:spTree>
    <p:extLst>
      <p:ext uri="{BB962C8B-B14F-4D97-AF65-F5344CB8AC3E}">
        <p14:creationId xmlns:p14="http://schemas.microsoft.com/office/powerpoint/2010/main" val="102434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146"/>
          <p:cNvSpPr>
            <a:spLocks noGrp="1"/>
          </p:cNvSpPr>
          <p:nvPr>
            <p:ph type="body" sz="quarter" idx="47" hasCustomPrompt="1"/>
          </p:nvPr>
        </p:nvSpPr>
        <p:spPr>
          <a:xfrm rot="16200000">
            <a:off x="-767633" y="1173742"/>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7" name="Text Placeholder 101"/>
          <p:cNvSpPr>
            <a:spLocks noGrp="1"/>
          </p:cNvSpPr>
          <p:nvPr>
            <p:ph type="body" sz="quarter" idx="48" hasCustomPrompt="1"/>
          </p:nvPr>
        </p:nvSpPr>
        <p:spPr>
          <a:xfrm>
            <a:off x="586514" y="766115"/>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8" name="Straight Connector 7"/>
          <p:cNvCxnSpPr/>
          <p:nvPr userDrawn="1"/>
        </p:nvCxnSpPr>
        <p:spPr>
          <a:xfrm>
            <a:off x="553422" y="301329"/>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9" name="Text Placeholder 101"/>
          <p:cNvSpPr>
            <a:spLocks noGrp="1"/>
          </p:cNvSpPr>
          <p:nvPr>
            <p:ph type="body" sz="quarter" idx="49" hasCustomPrompt="1"/>
          </p:nvPr>
        </p:nvSpPr>
        <p:spPr>
          <a:xfrm>
            <a:off x="584882" y="269144"/>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10" name="Text Placeholder 135"/>
          <p:cNvSpPr>
            <a:spLocks noGrp="1"/>
          </p:cNvSpPr>
          <p:nvPr>
            <p:ph type="body" sz="quarter" idx="50" hasCustomPrompt="1"/>
          </p:nvPr>
        </p:nvSpPr>
        <p:spPr>
          <a:xfrm>
            <a:off x="1302773" y="491864"/>
            <a:ext cx="2696509" cy="153987"/>
          </a:xfrm>
        </p:spPr>
        <p:txBody>
          <a:bodyPr>
            <a:noAutofit/>
          </a:bodyPr>
          <a:lstStyle>
            <a:lvl1pPr marL="0" inden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1" name="Text Placeholder 135"/>
          <p:cNvSpPr>
            <a:spLocks noGrp="1"/>
          </p:cNvSpPr>
          <p:nvPr>
            <p:ph type="body" sz="quarter" idx="51" hasCustomPrompt="1"/>
          </p:nvPr>
        </p:nvSpPr>
        <p:spPr>
          <a:xfrm>
            <a:off x="1309858" y="625853"/>
            <a:ext cx="2690445" cy="153987"/>
          </a:xfrm>
        </p:spPr>
        <p:txBody>
          <a:bodyPr>
            <a:noAutofit/>
          </a:bodyPr>
          <a:lstStyle>
            <a:lvl1pPr marL="0" inden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2" name="Text Placeholder 135"/>
          <p:cNvSpPr>
            <a:spLocks noGrp="1"/>
          </p:cNvSpPr>
          <p:nvPr>
            <p:ph type="body" sz="quarter" idx="66" hasCustomPrompt="1"/>
          </p:nvPr>
        </p:nvSpPr>
        <p:spPr>
          <a:xfrm rot="16200000">
            <a:off x="-90113" y="683932"/>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3" name="TextBox 12"/>
          <p:cNvSpPr txBox="1"/>
          <p:nvPr userDrawn="1"/>
        </p:nvSpPr>
        <p:spPr>
          <a:xfrm>
            <a:off x="579780" y="481507"/>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14" name="Rectangle 13"/>
          <p:cNvSpPr/>
          <p:nvPr userDrawn="1"/>
        </p:nvSpPr>
        <p:spPr>
          <a:xfrm>
            <a:off x="579780" y="624840"/>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5" name="Rectangle 14"/>
          <p:cNvSpPr/>
          <p:nvPr userDrawn="1"/>
        </p:nvSpPr>
        <p:spPr>
          <a:xfrm>
            <a:off x="579780" y="768173"/>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44" name="Text Placeholder 146"/>
          <p:cNvSpPr>
            <a:spLocks noGrp="1"/>
          </p:cNvSpPr>
          <p:nvPr>
            <p:ph type="body" sz="quarter" idx="67" hasCustomPrompt="1"/>
          </p:nvPr>
        </p:nvSpPr>
        <p:spPr>
          <a:xfrm rot="16200000">
            <a:off x="3257246" y="1173742"/>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45" name="Text Placeholder 101"/>
          <p:cNvSpPr>
            <a:spLocks noGrp="1"/>
          </p:cNvSpPr>
          <p:nvPr>
            <p:ph type="body" sz="quarter" idx="68" hasCustomPrompt="1"/>
          </p:nvPr>
        </p:nvSpPr>
        <p:spPr>
          <a:xfrm>
            <a:off x="4611393" y="766115"/>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46" name="Straight Connector 45"/>
          <p:cNvCxnSpPr/>
          <p:nvPr userDrawn="1"/>
        </p:nvCxnSpPr>
        <p:spPr>
          <a:xfrm>
            <a:off x="4578301" y="301329"/>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47" name="Text Placeholder 101"/>
          <p:cNvSpPr>
            <a:spLocks noGrp="1"/>
          </p:cNvSpPr>
          <p:nvPr>
            <p:ph type="body" sz="quarter" idx="69" hasCustomPrompt="1"/>
          </p:nvPr>
        </p:nvSpPr>
        <p:spPr>
          <a:xfrm>
            <a:off x="4609761" y="269144"/>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48" name="Text Placeholder 135"/>
          <p:cNvSpPr>
            <a:spLocks noGrp="1"/>
          </p:cNvSpPr>
          <p:nvPr>
            <p:ph type="body" sz="quarter" idx="70" hasCustomPrompt="1"/>
          </p:nvPr>
        </p:nvSpPr>
        <p:spPr>
          <a:xfrm>
            <a:off x="5327652" y="491864"/>
            <a:ext cx="2696509" cy="153987"/>
          </a:xfrm>
        </p:spPr>
        <p:txBody>
          <a:bodyPr>
            <a:noAutofit/>
          </a:bodyPr>
          <a:lstStyle>
            <a:lvl1pPr marL="0" inden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49" name="Text Placeholder 135"/>
          <p:cNvSpPr>
            <a:spLocks noGrp="1"/>
          </p:cNvSpPr>
          <p:nvPr>
            <p:ph type="body" sz="quarter" idx="71" hasCustomPrompt="1"/>
          </p:nvPr>
        </p:nvSpPr>
        <p:spPr>
          <a:xfrm>
            <a:off x="5334737" y="625853"/>
            <a:ext cx="2690445"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50" name="Text Placeholder 135"/>
          <p:cNvSpPr>
            <a:spLocks noGrp="1"/>
          </p:cNvSpPr>
          <p:nvPr>
            <p:ph type="body" sz="quarter" idx="72" hasCustomPrompt="1"/>
          </p:nvPr>
        </p:nvSpPr>
        <p:spPr>
          <a:xfrm rot="16200000">
            <a:off x="3934766" y="683932"/>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51" name="TextBox 50"/>
          <p:cNvSpPr txBox="1"/>
          <p:nvPr userDrawn="1"/>
        </p:nvSpPr>
        <p:spPr>
          <a:xfrm>
            <a:off x="4604659" y="481507"/>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52" name="Rectangle 51"/>
          <p:cNvSpPr/>
          <p:nvPr userDrawn="1"/>
        </p:nvSpPr>
        <p:spPr>
          <a:xfrm>
            <a:off x="4604659" y="624840"/>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53" name="Rectangle 52"/>
          <p:cNvSpPr/>
          <p:nvPr userDrawn="1"/>
        </p:nvSpPr>
        <p:spPr>
          <a:xfrm>
            <a:off x="4604659" y="768173"/>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54" name="Text Placeholder 146"/>
          <p:cNvSpPr>
            <a:spLocks noGrp="1"/>
          </p:cNvSpPr>
          <p:nvPr>
            <p:ph type="body" sz="quarter" idx="73" hasCustomPrompt="1"/>
          </p:nvPr>
        </p:nvSpPr>
        <p:spPr>
          <a:xfrm rot="16200000">
            <a:off x="7293179" y="1173742"/>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55" name="Text Placeholder 101"/>
          <p:cNvSpPr>
            <a:spLocks noGrp="1"/>
          </p:cNvSpPr>
          <p:nvPr>
            <p:ph type="body" sz="quarter" idx="74" hasCustomPrompt="1"/>
          </p:nvPr>
        </p:nvSpPr>
        <p:spPr>
          <a:xfrm>
            <a:off x="8647326" y="766115"/>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56" name="Straight Connector 55"/>
          <p:cNvCxnSpPr/>
          <p:nvPr userDrawn="1"/>
        </p:nvCxnSpPr>
        <p:spPr>
          <a:xfrm>
            <a:off x="8614234" y="301329"/>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57" name="Text Placeholder 101"/>
          <p:cNvSpPr>
            <a:spLocks noGrp="1"/>
          </p:cNvSpPr>
          <p:nvPr>
            <p:ph type="body" sz="quarter" idx="75" hasCustomPrompt="1"/>
          </p:nvPr>
        </p:nvSpPr>
        <p:spPr>
          <a:xfrm>
            <a:off x="8645694" y="269144"/>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58" name="Text Placeholder 135"/>
          <p:cNvSpPr>
            <a:spLocks noGrp="1"/>
          </p:cNvSpPr>
          <p:nvPr>
            <p:ph type="body" sz="quarter" idx="76" hasCustomPrompt="1"/>
          </p:nvPr>
        </p:nvSpPr>
        <p:spPr>
          <a:xfrm>
            <a:off x="9363585" y="491864"/>
            <a:ext cx="2696509"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59" name="Text Placeholder 135"/>
          <p:cNvSpPr>
            <a:spLocks noGrp="1"/>
          </p:cNvSpPr>
          <p:nvPr>
            <p:ph type="body" sz="quarter" idx="77" hasCustomPrompt="1"/>
          </p:nvPr>
        </p:nvSpPr>
        <p:spPr>
          <a:xfrm>
            <a:off x="9370670" y="625853"/>
            <a:ext cx="2690445"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60" name="Text Placeholder 135"/>
          <p:cNvSpPr>
            <a:spLocks noGrp="1"/>
          </p:cNvSpPr>
          <p:nvPr>
            <p:ph type="body" sz="quarter" idx="78" hasCustomPrompt="1"/>
          </p:nvPr>
        </p:nvSpPr>
        <p:spPr>
          <a:xfrm rot="16200000">
            <a:off x="7970699" y="683932"/>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61" name="TextBox 60"/>
          <p:cNvSpPr txBox="1"/>
          <p:nvPr userDrawn="1"/>
        </p:nvSpPr>
        <p:spPr>
          <a:xfrm>
            <a:off x="8640592" y="481507"/>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62" name="Rectangle 61"/>
          <p:cNvSpPr/>
          <p:nvPr userDrawn="1"/>
        </p:nvSpPr>
        <p:spPr>
          <a:xfrm>
            <a:off x="8640592" y="624840"/>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63" name="Rectangle 62"/>
          <p:cNvSpPr/>
          <p:nvPr userDrawn="1"/>
        </p:nvSpPr>
        <p:spPr>
          <a:xfrm>
            <a:off x="8640592" y="768173"/>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67" name="Text Placeholder 146"/>
          <p:cNvSpPr>
            <a:spLocks noGrp="1"/>
          </p:cNvSpPr>
          <p:nvPr>
            <p:ph type="body" sz="quarter" idx="79" hasCustomPrompt="1"/>
          </p:nvPr>
        </p:nvSpPr>
        <p:spPr>
          <a:xfrm rot="16200000">
            <a:off x="-767633" y="3320065"/>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68" name="Text Placeholder 101"/>
          <p:cNvSpPr>
            <a:spLocks noGrp="1"/>
          </p:cNvSpPr>
          <p:nvPr>
            <p:ph type="body" sz="quarter" idx="80" hasCustomPrompt="1"/>
          </p:nvPr>
        </p:nvSpPr>
        <p:spPr>
          <a:xfrm>
            <a:off x="586514" y="2912438"/>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69" name="Straight Connector 68"/>
          <p:cNvCxnSpPr/>
          <p:nvPr userDrawn="1"/>
        </p:nvCxnSpPr>
        <p:spPr>
          <a:xfrm>
            <a:off x="553422" y="2447652"/>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70" name="Text Placeholder 101"/>
          <p:cNvSpPr>
            <a:spLocks noGrp="1"/>
          </p:cNvSpPr>
          <p:nvPr>
            <p:ph type="body" sz="quarter" idx="81" hasCustomPrompt="1"/>
          </p:nvPr>
        </p:nvSpPr>
        <p:spPr>
          <a:xfrm>
            <a:off x="584882" y="2415467"/>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71" name="Text Placeholder 135"/>
          <p:cNvSpPr>
            <a:spLocks noGrp="1"/>
          </p:cNvSpPr>
          <p:nvPr>
            <p:ph type="body" sz="quarter" idx="82" hasCustomPrompt="1"/>
          </p:nvPr>
        </p:nvSpPr>
        <p:spPr>
          <a:xfrm>
            <a:off x="1302773" y="2638187"/>
            <a:ext cx="2696509"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72" name="Text Placeholder 135"/>
          <p:cNvSpPr>
            <a:spLocks noGrp="1"/>
          </p:cNvSpPr>
          <p:nvPr>
            <p:ph type="body" sz="quarter" idx="83" hasCustomPrompt="1"/>
          </p:nvPr>
        </p:nvSpPr>
        <p:spPr>
          <a:xfrm>
            <a:off x="1309858" y="2772176"/>
            <a:ext cx="2690445"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73" name="Text Placeholder 135"/>
          <p:cNvSpPr>
            <a:spLocks noGrp="1"/>
          </p:cNvSpPr>
          <p:nvPr>
            <p:ph type="body" sz="quarter" idx="84" hasCustomPrompt="1"/>
          </p:nvPr>
        </p:nvSpPr>
        <p:spPr>
          <a:xfrm rot="16200000">
            <a:off x="-90113" y="2830255"/>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74" name="TextBox 73"/>
          <p:cNvSpPr txBox="1"/>
          <p:nvPr userDrawn="1"/>
        </p:nvSpPr>
        <p:spPr>
          <a:xfrm>
            <a:off x="579780" y="2627830"/>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75" name="Rectangle 74"/>
          <p:cNvSpPr/>
          <p:nvPr userDrawn="1"/>
        </p:nvSpPr>
        <p:spPr>
          <a:xfrm>
            <a:off x="579780" y="2771163"/>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76" name="Rectangle 75"/>
          <p:cNvSpPr/>
          <p:nvPr userDrawn="1"/>
        </p:nvSpPr>
        <p:spPr>
          <a:xfrm>
            <a:off x="579780" y="2914496"/>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77" name="Text Placeholder 146"/>
          <p:cNvSpPr>
            <a:spLocks noGrp="1"/>
          </p:cNvSpPr>
          <p:nvPr>
            <p:ph type="body" sz="quarter" idx="85" hasCustomPrompt="1"/>
          </p:nvPr>
        </p:nvSpPr>
        <p:spPr>
          <a:xfrm rot="16200000">
            <a:off x="3257246" y="3320065"/>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78" name="Text Placeholder 101"/>
          <p:cNvSpPr>
            <a:spLocks noGrp="1"/>
          </p:cNvSpPr>
          <p:nvPr>
            <p:ph type="body" sz="quarter" idx="86" hasCustomPrompt="1"/>
          </p:nvPr>
        </p:nvSpPr>
        <p:spPr>
          <a:xfrm>
            <a:off x="4611393" y="2912438"/>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79" name="Straight Connector 78"/>
          <p:cNvCxnSpPr/>
          <p:nvPr userDrawn="1"/>
        </p:nvCxnSpPr>
        <p:spPr>
          <a:xfrm>
            <a:off x="4578301" y="2447652"/>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80" name="Text Placeholder 101"/>
          <p:cNvSpPr>
            <a:spLocks noGrp="1"/>
          </p:cNvSpPr>
          <p:nvPr>
            <p:ph type="body" sz="quarter" idx="87" hasCustomPrompt="1"/>
          </p:nvPr>
        </p:nvSpPr>
        <p:spPr>
          <a:xfrm>
            <a:off x="4609761" y="2415467"/>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81" name="Text Placeholder 135"/>
          <p:cNvSpPr>
            <a:spLocks noGrp="1"/>
          </p:cNvSpPr>
          <p:nvPr>
            <p:ph type="body" sz="quarter" idx="88" hasCustomPrompt="1"/>
          </p:nvPr>
        </p:nvSpPr>
        <p:spPr>
          <a:xfrm>
            <a:off x="5327652" y="2638187"/>
            <a:ext cx="2696509"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82" name="Text Placeholder 135"/>
          <p:cNvSpPr>
            <a:spLocks noGrp="1"/>
          </p:cNvSpPr>
          <p:nvPr>
            <p:ph type="body" sz="quarter" idx="89" hasCustomPrompt="1"/>
          </p:nvPr>
        </p:nvSpPr>
        <p:spPr>
          <a:xfrm>
            <a:off x="5334737" y="2772176"/>
            <a:ext cx="2690445" cy="153987"/>
          </a:xfrm>
        </p:spPr>
        <p:txBody>
          <a:bodyPr>
            <a:noAutofit/>
          </a:bodyPr>
          <a:lstStyle>
            <a:lvl1pPr marL="0" inden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83" name="Text Placeholder 135"/>
          <p:cNvSpPr>
            <a:spLocks noGrp="1"/>
          </p:cNvSpPr>
          <p:nvPr>
            <p:ph type="body" sz="quarter" idx="90" hasCustomPrompt="1"/>
          </p:nvPr>
        </p:nvSpPr>
        <p:spPr>
          <a:xfrm rot="16200000">
            <a:off x="3934766" y="2830255"/>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84" name="TextBox 83"/>
          <p:cNvSpPr txBox="1"/>
          <p:nvPr userDrawn="1"/>
        </p:nvSpPr>
        <p:spPr>
          <a:xfrm>
            <a:off x="4604659" y="2627830"/>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85" name="Rectangle 84"/>
          <p:cNvSpPr/>
          <p:nvPr userDrawn="1"/>
        </p:nvSpPr>
        <p:spPr>
          <a:xfrm>
            <a:off x="4604659" y="2771163"/>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86" name="Rectangle 85"/>
          <p:cNvSpPr/>
          <p:nvPr userDrawn="1"/>
        </p:nvSpPr>
        <p:spPr>
          <a:xfrm>
            <a:off x="4604659" y="2914496"/>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87" name="Text Placeholder 146"/>
          <p:cNvSpPr>
            <a:spLocks noGrp="1"/>
          </p:cNvSpPr>
          <p:nvPr>
            <p:ph type="body" sz="quarter" idx="91" hasCustomPrompt="1"/>
          </p:nvPr>
        </p:nvSpPr>
        <p:spPr>
          <a:xfrm rot="16200000">
            <a:off x="7293179" y="3320065"/>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88" name="Text Placeholder 101"/>
          <p:cNvSpPr>
            <a:spLocks noGrp="1"/>
          </p:cNvSpPr>
          <p:nvPr>
            <p:ph type="body" sz="quarter" idx="92" hasCustomPrompt="1"/>
          </p:nvPr>
        </p:nvSpPr>
        <p:spPr>
          <a:xfrm>
            <a:off x="8647326" y="2912438"/>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89" name="Straight Connector 88"/>
          <p:cNvCxnSpPr/>
          <p:nvPr userDrawn="1"/>
        </p:nvCxnSpPr>
        <p:spPr>
          <a:xfrm>
            <a:off x="8614234" y="2447652"/>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90" name="Text Placeholder 101"/>
          <p:cNvSpPr>
            <a:spLocks noGrp="1"/>
          </p:cNvSpPr>
          <p:nvPr>
            <p:ph type="body" sz="quarter" idx="93" hasCustomPrompt="1"/>
          </p:nvPr>
        </p:nvSpPr>
        <p:spPr>
          <a:xfrm>
            <a:off x="8645694" y="2415467"/>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91" name="Text Placeholder 135"/>
          <p:cNvSpPr>
            <a:spLocks noGrp="1"/>
          </p:cNvSpPr>
          <p:nvPr>
            <p:ph type="body" sz="quarter" idx="94" hasCustomPrompt="1"/>
          </p:nvPr>
        </p:nvSpPr>
        <p:spPr>
          <a:xfrm>
            <a:off x="9363585" y="2638187"/>
            <a:ext cx="2696509"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92" name="Text Placeholder 135"/>
          <p:cNvSpPr>
            <a:spLocks noGrp="1"/>
          </p:cNvSpPr>
          <p:nvPr>
            <p:ph type="body" sz="quarter" idx="95" hasCustomPrompt="1"/>
          </p:nvPr>
        </p:nvSpPr>
        <p:spPr>
          <a:xfrm>
            <a:off x="9370670" y="2772176"/>
            <a:ext cx="2690445"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93" name="Text Placeholder 135"/>
          <p:cNvSpPr>
            <a:spLocks noGrp="1"/>
          </p:cNvSpPr>
          <p:nvPr>
            <p:ph type="body" sz="quarter" idx="96" hasCustomPrompt="1"/>
          </p:nvPr>
        </p:nvSpPr>
        <p:spPr>
          <a:xfrm rot="16200000">
            <a:off x="7970699" y="2830255"/>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94" name="TextBox 93"/>
          <p:cNvSpPr txBox="1"/>
          <p:nvPr userDrawn="1"/>
        </p:nvSpPr>
        <p:spPr>
          <a:xfrm>
            <a:off x="8640592" y="2627830"/>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95" name="Rectangle 94"/>
          <p:cNvSpPr/>
          <p:nvPr userDrawn="1"/>
        </p:nvSpPr>
        <p:spPr>
          <a:xfrm>
            <a:off x="8640592" y="2771163"/>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96" name="Rectangle 95"/>
          <p:cNvSpPr/>
          <p:nvPr userDrawn="1"/>
        </p:nvSpPr>
        <p:spPr>
          <a:xfrm>
            <a:off x="8640592" y="2914496"/>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97" name="Text Placeholder 146"/>
          <p:cNvSpPr>
            <a:spLocks noGrp="1"/>
          </p:cNvSpPr>
          <p:nvPr>
            <p:ph type="body" sz="quarter" idx="97" hasCustomPrompt="1"/>
          </p:nvPr>
        </p:nvSpPr>
        <p:spPr>
          <a:xfrm rot="16200000">
            <a:off x="-767633" y="5498006"/>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98" name="Text Placeholder 101"/>
          <p:cNvSpPr>
            <a:spLocks noGrp="1"/>
          </p:cNvSpPr>
          <p:nvPr>
            <p:ph type="body" sz="quarter" idx="98" hasCustomPrompt="1"/>
          </p:nvPr>
        </p:nvSpPr>
        <p:spPr>
          <a:xfrm>
            <a:off x="586514" y="5090379"/>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99" name="Straight Connector 98"/>
          <p:cNvCxnSpPr/>
          <p:nvPr userDrawn="1"/>
        </p:nvCxnSpPr>
        <p:spPr>
          <a:xfrm>
            <a:off x="553422" y="4625593"/>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00" name="Text Placeholder 101"/>
          <p:cNvSpPr>
            <a:spLocks noGrp="1"/>
          </p:cNvSpPr>
          <p:nvPr>
            <p:ph type="body" sz="quarter" idx="99" hasCustomPrompt="1"/>
          </p:nvPr>
        </p:nvSpPr>
        <p:spPr>
          <a:xfrm>
            <a:off x="584882" y="4593408"/>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101" name="Text Placeholder 135"/>
          <p:cNvSpPr>
            <a:spLocks noGrp="1"/>
          </p:cNvSpPr>
          <p:nvPr>
            <p:ph type="body" sz="quarter" idx="100" hasCustomPrompt="1"/>
          </p:nvPr>
        </p:nvSpPr>
        <p:spPr>
          <a:xfrm>
            <a:off x="1302773" y="4816128"/>
            <a:ext cx="2696509"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02" name="Text Placeholder 135"/>
          <p:cNvSpPr>
            <a:spLocks noGrp="1"/>
          </p:cNvSpPr>
          <p:nvPr>
            <p:ph type="body" sz="quarter" idx="101" hasCustomPrompt="1"/>
          </p:nvPr>
        </p:nvSpPr>
        <p:spPr>
          <a:xfrm>
            <a:off x="1309858" y="4950117"/>
            <a:ext cx="2690445"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03" name="Text Placeholder 135"/>
          <p:cNvSpPr>
            <a:spLocks noGrp="1"/>
          </p:cNvSpPr>
          <p:nvPr>
            <p:ph type="body" sz="quarter" idx="102" hasCustomPrompt="1"/>
          </p:nvPr>
        </p:nvSpPr>
        <p:spPr>
          <a:xfrm rot="16200000">
            <a:off x="-90113" y="5008196"/>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04" name="TextBox 103"/>
          <p:cNvSpPr txBox="1"/>
          <p:nvPr userDrawn="1"/>
        </p:nvSpPr>
        <p:spPr>
          <a:xfrm>
            <a:off x="579780" y="4805771"/>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105" name="Rectangle 104"/>
          <p:cNvSpPr/>
          <p:nvPr userDrawn="1"/>
        </p:nvSpPr>
        <p:spPr>
          <a:xfrm>
            <a:off x="579780" y="4949104"/>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06" name="Rectangle 105"/>
          <p:cNvSpPr/>
          <p:nvPr userDrawn="1"/>
        </p:nvSpPr>
        <p:spPr>
          <a:xfrm>
            <a:off x="579780" y="5092437"/>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07" name="Text Placeholder 146"/>
          <p:cNvSpPr>
            <a:spLocks noGrp="1"/>
          </p:cNvSpPr>
          <p:nvPr>
            <p:ph type="body" sz="quarter" idx="103" hasCustomPrompt="1"/>
          </p:nvPr>
        </p:nvSpPr>
        <p:spPr>
          <a:xfrm rot="16200000">
            <a:off x="3257246" y="5498006"/>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108" name="Text Placeholder 101"/>
          <p:cNvSpPr>
            <a:spLocks noGrp="1"/>
          </p:cNvSpPr>
          <p:nvPr>
            <p:ph type="body" sz="quarter" idx="104" hasCustomPrompt="1"/>
          </p:nvPr>
        </p:nvSpPr>
        <p:spPr>
          <a:xfrm>
            <a:off x="4611393" y="5090379"/>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109" name="Straight Connector 108"/>
          <p:cNvCxnSpPr/>
          <p:nvPr userDrawn="1"/>
        </p:nvCxnSpPr>
        <p:spPr>
          <a:xfrm>
            <a:off x="4578301" y="4625593"/>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10" name="Text Placeholder 101"/>
          <p:cNvSpPr>
            <a:spLocks noGrp="1"/>
          </p:cNvSpPr>
          <p:nvPr>
            <p:ph type="body" sz="quarter" idx="105" hasCustomPrompt="1"/>
          </p:nvPr>
        </p:nvSpPr>
        <p:spPr>
          <a:xfrm>
            <a:off x="4609761" y="4593408"/>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111" name="Text Placeholder 135"/>
          <p:cNvSpPr>
            <a:spLocks noGrp="1"/>
          </p:cNvSpPr>
          <p:nvPr>
            <p:ph type="body" sz="quarter" idx="106" hasCustomPrompt="1"/>
          </p:nvPr>
        </p:nvSpPr>
        <p:spPr>
          <a:xfrm>
            <a:off x="5327652" y="4816128"/>
            <a:ext cx="2696509"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12" name="Text Placeholder 135"/>
          <p:cNvSpPr>
            <a:spLocks noGrp="1"/>
          </p:cNvSpPr>
          <p:nvPr>
            <p:ph type="body" sz="quarter" idx="107" hasCustomPrompt="1"/>
          </p:nvPr>
        </p:nvSpPr>
        <p:spPr>
          <a:xfrm>
            <a:off x="5334737" y="4950117"/>
            <a:ext cx="2690445"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13" name="Text Placeholder 135"/>
          <p:cNvSpPr>
            <a:spLocks noGrp="1"/>
          </p:cNvSpPr>
          <p:nvPr>
            <p:ph type="body" sz="quarter" idx="108" hasCustomPrompt="1"/>
          </p:nvPr>
        </p:nvSpPr>
        <p:spPr>
          <a:xfrm rot="16200000">
            <a:off x="3934766" y="5008196"/>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14" name="TextBox 113"/>
          <p:cNvSpPr txBox="1"/>
          <p:nvPr userDrawn="1"/>
        </p:nvSpPr>
        <p:spPr>
          <a:xfrm>
            <a:off x="4604659" y="4805771"/>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115" name="Rectangle 114"/>
          <p:cNvSpPr/>
          <p:nvPr userDrawn="1"/>
        </p:nvSpPr>
        <p:spPr>
          <a:xfrm>
            <a:off x="4604659" y="4949104"/>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16" name="Rectangle 115"/>
          <p:cNvSpPr/>
          <p:nvPr userDrawn="1"/>
        </p:nvSpPr>
        <p:spPr>
          <a:xfrm>
            <a:off x="4604659" y="5092437"/>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17" name="Text Placeholder 146"/>
          <p:cNvSpPr>
            <a:spLocks noGrp="1"/>
          </p:cNvSpPr>
          <p:nvPr>
            <p:ph type="body" sz="quarter" idx="109" hasCustomPrompt="1"/>
          </p:nvPr>
        </p:nvSpPr>
        <p:spPr>
          <a:xfrm rot="16200000">
            <a:off x="7293179" y="5498006"/>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118" name="Text Placeholder 101"/>
          <p:cNvSpPr>
            <a:spLocks noGrp="1"/>
          </p:cNvSpPr>
          <p:nvPr>
            <p:ph type="body" sz="quarter" idx="110" hasCustomPrompt="1"/>
          </p:nvPr>
        </p:nvSpPr>
        <p:spPr>
          <a:xfrm>
            <a:off x="8647326" y="5090379"/>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119" name="Straight Connector 118"/>
          <p:cNvCxnSpPr/>
          <p:nvPr userDrawn="1"/>
        </p:nvCxnSpPr>
        <p:spPr>
          <a:xfrm>
            <a:off x="8614234" y="4625593"/>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20" name="Text Placeholder 101"/>
          <p:cNvSpPr>
            <a:spLocks noGrp="1"/>
          </p:cNvSpPr>
          <p:nvPr>
            <p:ph type="body" sz="quarter" idx="111" hasCustomPrompt="1"/>
          </p:nvPr>
        </p:nvSpPr>
        <p:spPr>
          <a:xfrm>
            <a:off x="8645694" y="4593408"/>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121" name="Text Placeholder 135"/>
          <p:cNvSpPr>
            <a:spLocks noGrp="1"/>
          </p:cNvSpPr>
          <p:nvPr>
            <p:ph type="body" sz="quarter" idx="112" hasCustomPrompt="1"/>
          </p:nvPr>
        </p:nvSpPr>
        <p:spPr>
          <a:xfrm>
            <a:off x="9363585" y="4816128"/>
            <a:ext cx="2696509"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22" name="Text Placeholder 135"/>
          <p:cNvSpPr>
            <a:spLocks noGrp="1"/>
          </p:cNvSpPr>
          <p:nvPr>
            <p:ph type="body" sz="quarter" idx="113" hasCustomPrompt="1"/>
          </p:nvPr>
        </p:nvSpPr>
        <p:spPr>
          <a:xfrm>
            <a:off x="9370670" y="4950117"/>
            <a:ext cx="2690445"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23" name="Text Placeholder 135"/>
          <p:cNvSpPr>
            <a:spLocks noGrp="1"/>
          </p:cNvSpPr>
          <p:nvPr>
            <p:ph type="body" sz="quarter" idx="114" hasCustomPrompt="1"/>
          </p:nvPr>
        </p:nvSpPr>
        <p:spPr>
          <a:xfrm rot="16200000">
            <a:off x="7970699" y="5008196"/>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24" name="TextBox 123"/>
          <p:cNvSpPr txBox="1"/>
          <p:nvPr userDrawn="1"/>
        </p:nvSpPr>
        <p:spPr>
          <a:xfrm>
            <a:off x="8640592" y="4805771"/>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125" name="Rectangle 124"/>
          <p:cNvSpPr/>
          <p:nvPr userDrawn="1"/>
        </p:nvSpPr>
        <p:spPr>
          <a:xfrm>
            <a:off x="8640592" y="4949104"/>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26" name="Rectangle 125"/>
          <p:cNvSpPr/>
          <p:nvPr userDrawn="1"/>
        </p:nvSpPr>
        <p:spPr>
          <a:xfrm>
            <a:off x="8640592" y="5092437"/>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pic>
        <p:nvPicPr>
          <p:cNvPr id="128" name="Picture 127">
            <a:extLst>
              <a:ext uri="{FF2B5EF4-FFF2-40B4-BE49-F238E27FC236}">
                <a16:creationId xmlns:a16="http://schemas.microsoft.com/office/drawing/2014/main" id="{D43FE4ED-D719-44E7-A293-7FC6C462EA2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27391" y="6559401"/>
            <a:ext cx="761276" cy="301568"/>
          </a:xfrm>
          <a:prstGeom prst="rect">
            <a:avLst/>
          </a:prstGeom>
        </p:spPr>
      </p:pic>
    </p:spTree>
    <p:extLst>
      <p:ext uri="{BB962C8B-B14F-4D97-AF65-F5344CB8AC3E}">
        <p14:creationId xmlns:p14="http://schemas.microsoft.com/office/powerpoint/2010/main" val="1193550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60A00-4099-4196-B83E-FB20C7C1D187}" type="datetimeFigureOut">
              <a:rPr lang="fr-FR" smtClean="0"/>
              <a:t>22/12/2022</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20F478-A959-4DBD-BA07-7F6B3B90F8C1}" type="slidenum">
              <a:rPr lang="fr-FR" smtClean="0"/>
              <a:t>‹#›</a:t>
            </a:fld>
            <a:endParaRPr lang="fr-FR"/>
          </a:p>
        </p:txBody>
      </p:sp>
    </p:spTree>
    <p:extLst>
      <p:ext uri="{BB962C8B-B14F-4D97-AF65-F5344CB8AC3E}">
        <p14:creationId xmlns:p14="http://schemas.microsoft.com/office/powerpoint/2010/main" val="222524078"/>
      </p:ext>
    </p:extLst>
  </p:cSld>
  <p:clrMap bg1="lt1" tx1="dk1" bg2="lt2" tx2="dk2" accent1="accent1" accent2="accent2" accent3="accent3" accent4="accent4" accent5="accent5" accent6="accent6" hlink="hlink" folHlink="folHlink"/>
  <p:sldLayoutIdLst>
    <p:sldLayoutId id="2147483660" r:id="rId1"/>
    <p:sldLayoutId id="2147483664" r:id="rId2"/>
    <p:sldLayoutId id="2147483661" r:id="rId3"/>
    <p:sldLayoutId id="2147483663" r:id="rId4"/>
    <p:sldLayoutId id="214748366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emf"/><Relationship Id="rId7"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9.emf"/><Relationship Id="rId10" Type="http://schemas.openxmlformats.org/officeDocument/2006/relationships/image" Target="../media/image16.png"/><Relationship Id="rId4" Type="http://schemas.openxmlformats.org/officeDocument/2006/relationships/image" Target="../media/image8.emf"/><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44"/>
          </p:nvPr>
        </p:nvSpPr>
        <p:spPr/>
        <p:txBody>
          <a:bodyPr/>
          <a:lstStyle/>
          <a:p>
            <a:r>
              <a:rPr lang="fr-FR" dirty="0"/>
              <a:t>JTI</a:t>
            </a:r>
          </a:p>
        </p:txBody>
      </p:sp>
      <p:sp>
        <p:nvSpPr>
          <p:cNvPr id="10" name="Text Placeholder 9"/>
          <p:cNvSpPr>
            <a:spLocks noGrp="1"/>
          </p:cNvSpPr>
          <p:nvPr>
            <p:ph type="body" sz="quarter" idx="21"/>
          </p:nvPr>
        </p:nvSpPr>
        <p:spPr>
          <a:xfrm>
            <a:off x="3546398" y="2919756"/>
            <a:ext cx="3860182" cy="1616354"/>
          </a:xfrm>
        </p:spPr>
        <p:txBody>
          <a:bodyPr vert="horz" lIns="91440" tIns="45720" rIns="91440" bIns="45720" rtlCol="0" anchor="t">
            <a:noAutofit/>
          </a:bodyPr>
          <a:lstStyle/>
          <a:p>
            <a:r>
              <a:rPr lang="en-US" sz="850" dirty="0">
                <a:latin typeface="Segoe UI"/>
                <a:cs typeface="Segoe UI"/>
              </a:rPr>
              <a:t>Develop pipelines to periodically ingest data from flat files to Siebel (OLTP) and from OLTP to OLAP databases according to the business requirements. Extend the DW by adding new fields to Dimension and Fact tables </a:t>
            </a:r>
          </a:p>
          <a:p>
            <a:endParaRPr lang="en-US" sz="850" dirty="0"/>
          </a:p>
          <a:p>
            <a:pPr marL="171450" indent="-171450">
              <a:buFont typeface="Arial" panose="020B0604020202020204" pitchFamily="34" charset="0"/>
              <a:buChar char="•"/>
            </a:pPr>
            <a:r>
              <a:rPr lang="en-US" sz="850" dirty="0"/>
              <a:t>Data Warehouse Modelling</a:t>
            </a:r>
          </a:p>
          <a:p>
            <a:pPr marL="171450" indent="-171450">
              <a:buFont typeface="Arial" panose="020B0604020202020204" pitchFamily="34" charset="0"/>
              <a:buChar char="•"/>
            </a:pPr>
            <a:r>
              <a:rPr lang="fr-FR" sz="850" dirty="0">
                <a:latin typeface="Segoe UI"/>
                <a:cs typeface="Segoe UI"/>
              </a:rPr>
              <a:t>SQL </a:t>
            </a:r>
            <a:r>
              <a:rPr lang="fr-FR" sz="850" dirty="0" err="1">
                <a:latin typeface="Segoe UI"/>
                <a:cs typeface="Segoe UI"/>
              </a:rPr>
              <a:t>query</a:t>
            </a:r>
            <a:r>
              <a:rPr lang="fr-FR" sz="850" dirty="0">
                <a:latin typeface="Segoe UI"/>
                <a:cs typeface="Segoe UI"/>
              </a:rPr>
              <a:t> </a:t>
            </a:r>
            <a:r>
              <a:rPr lang="fr-FR" sz="850" dirty="0" err="1">
                <a:latin typeface="Segoe UI"/>
                <a:cs typeface="Segoe UI"/>
              </a:rPr>
              <a:t>writing</a:t>
            </a:r>
            <a:r>
              <a:rPr lang="fr-FR" sz="850" dirty="0">
                <a:latin typeface="Segoe UI"/>
                <a:cs typeface="Segoe UI"/>
              </a:rPr>
              <a:t> </a:t>
            </a:r>
            <a:endParaRPr lang="en-US" sz="850" dirty="0"/>
          </a:p>
          <a:p>
            <a:pPr marL="171450" indent="-171450">
              <a:buFont typeface="Arial" panose="020B0604020202020204" pitchFamily="34" charset="0"/>
              <a:buChar char="•"/>
            </a:pPr>
            <a:r>
              <a:rPr lang="en-US" sz="850" dirty="0"/>
              <a:t>Technical documentation </a:t>
            </a:r>
          </a:p>
          <a:p>
            <a:pPr marL="171450" indent="-171450">
              <a:buFont typeface="Arial" panose="020B0604020202020204" pitchFamily="34" charset="0"/>
              <a:buChar char="•"/>
            </a:pPr>
            <a:r>
              <a:rPr lang="en-US" sz="850" dirty="0"/>
              <a:t>Development and specification of customizable integration flows from Siebel to the Datawarehouse on SQL Server </a:t>
            </a:r>
          </a:p>
          <a:p>
            <a:pPr marL="171450" indent="-171450">
              <a:buFont typeface="Arial" panose="020B0604020202020204" pitchFamily="34" charset="0"/>
              <a:buChar char="•"/>
            </a:pPr>
            <a:r>
              <a:rPr lang="en-US" sz="850" dirty="0"/>
              <a:t>Data quality assurance (duplicate removal, typing, ...)</a:t>
            </a:r>
          </a:p>
          <a:p>
            <a:pPr marL="171450" indent="-171450">
              <a:buFont typeface="Arial" panose="020B0604020202020204" pitchFamily="34" charset="0"/>
              <a:buChar char="•"/>
            </a:pPr>
            <a:r>
              <a:rPr lang="en-US" sz="850" dirty="0"/>
              <a:t>Automation of flow executions with Workflow Manager</a:t>
            </a:r>
          </a:p>
          <a:p>
            <a:pPr marL="171450" indent="-171450">
              <a:buFont typeface="Arial" panose="020B0604020202020204" pitchFamily="34" charset="0"/>
              <a:buChar char="•"/>
            </a:pPr>
            <a:r>
              <a:rPr lang="en-US" sz="850" dirty="0"/>
              <a:t>Unit </a:t>
            </a:r>
            <a:r>
              <a:rPr lang="en-US" sz="850" dirty="0" err="1"/>
              <a:t>Testings</a:t>
            </a:r>
            <a:endParaRPr lang="en-US" sz="850" dirty="0"/>
          </a:p>
        </p:txBody>
      </p:sp>
      <p:sp>
        <p:nvSpPr>
          <p:cNvPr id="8" name="Text Placeholder 7"/>
          <p:cNvSpPr>
            <a:spLocks noGrp="1"/>
          </p:cNvSpPr>
          <p:nvPr>
            <p:ph type="body" sz="quarter" idx="17"/>
          </p:nvPr>
        </p:nvSpPr>
        <p:spPr/>
        <p:txBody>
          <a:bodyPr/>
          <a:lstStyle/>
          <a:p>
            <a:r>
              <a:rPr lang="en-US" dirty="0"/>
              <a:t>Frank is specialized in data integration, preparation and analysis. he graduated from the Engineering Institute of Limoges in France (Software Engineering, Databases and IT Management).</a:t>
            </a:r>
          </a:p>
          <a:p>
            <a:r>
              <a:rPr lang="en-US" dirty="0"/>
              <a:t>During his different experiences, he has acquired several technical skills, as well as working on BI and Azure solutions. Frank is proficient in Microsoft technologies. He is passionate about cloud technologies and data (data engineering, data analysis and visualization and data Science), but he is interested in any new technology and customer issue. </a:t>
            </a:r>
          </a:p>
          <a:p>
            <a:r>
              <a:rPr lang="en-US" dirty="0"/>
              <a:t>He has more than four years of significant experience and he is part of the Avanade Analytics talent community.</a:t>
            </a:r>
          </a:p>
        </p:txBody>
      </p:sp>
      <p:sp>
        <p:nvSpPr>
          <p:cNvPr id="7" name="Text Placeholder 6"/>
          <p:cNvSpPr>
            <a:spLocks noGrp="1"/>
          </p:cNvSpPr>
          <p:nvPr>
            <p:ph type="body" sz="quarter" idx="16"/>
          </p:nvPr>
        </p:nvSpPr>
        <p:spPr/>
        <p:txBody>
          <a:bodyPr vert="horz" lIns="91440" tIns="45720" rIns="91440" bIns="45720" rtlCol="0" anchor="t">
            <a:noAutofit/>
          </a:bodyPr>
          <a:lstStyle/>
          <a:p>
            <a:r>
              <a:rPr lang="en-US" sz="1600" dirty="0">
                <a:latin typeface="Segoe UI Semibold"/>
                <a:cs typeface="Segoe UI Semibold"/>
              </a:rPr>
              <a:t>SENIOR ANALYST</a:t>
            </a:r>
            <a:endParaRPr lang="fr-FR" dirty="0"/>
          </a:p>
        </p:txBody>
      </p:sp>
      <p:sp>
        <p:nvSpPr>
          <p:cNvPr id="6" name="Text Placeholder 5"/>
          <p:cNvSpPr>
            <a:spLocks noGrp="1"/>
          </p:cNvSpPr>
          <p:nvPr>
            <p:ph type="body" sz="quarter" idx="15"/>
          </p:nvPr>
        </p:nvSpPr>
        <p:spPr/>
        <p:txBody>
          <a:bodyPr/>
          <a:lstStyle/>
          <a:p>
            <a:r>
              <a:rPr lang="en-US" dirty="0"/>
              <a:t>Frank Mingoué T.</a:t>
            </a:r>
          </a:p>
        </p:txBody>
      </p:sp>
      <p:sp>
        <p:nvSpPr>
          <p:cNvPr id="3" name="Text Placeholder 2"/>
          <p:cNvSpPr>
            <a:spLocks noGrp="1"/>
          </p:cNvSpPr>
          <p:nvPr>
            <p:ph type="body" sz="quarter" idx="11"/>
          </p:nvPr>
        </p:nvSpPr>
        <p:spPr/>
        <p:txBody>
          <a:bodyPr/>
          <a:lstStyle/>
          <a:p>
            <a:r>
              <a:rPr lang="fr-FR" dirty="0"/>
              <a:t>SQL</a:t>
            </a:r>
          </a:p>
          <a:p>
            <a:r>
              <a:rPr lang="fr-FR" dirty="0"/>
              <a:t>Python (</a:t>
            </a:r>
            <a:r>
              <a:rPr lang="fr-FR" dirty="0" err="1"/>
              <a:t>Numpy</a:t>
            </a:r>
            <a:r>
              <a:rPr lang="fr-FR" dirty="0"/>
              <a:t>, </a:t>
            </a:r>
            <a:r>
              <a:rPr lang="fr-FR" dirty="0" err="1"/>
              <a:t>Scikit-learn</a:t>
            </a:r>
            <a:r>
              <a:rPr lang="fr-FR" dirty="0"/>
              <a:t>, Pandas, </a:t>
            </a:r>
            <a:r>
              <a:rPr lang="fr-FR" dirty="0" err="1"/>
              <a:t>Matplotlib</a:t>
            </a:r>
            <a:r>
              <a:rPr lang="fr-FR" dirty="0"/>
              <a:t>)</a:t>
            </a:r>
          </a:p>
          <a:p>
            <a:r>
              <a:rPr lang="fr-FR" dirty="0"/>
              <a:t>GIT</a:t>
            </a:r>
          </a:p>
          <a:p>
            <a:r>
              <a:rPr lang="fr-FR" dirty="0"/>
              <a:t>Web (PHP, HTML, CSS, JavaScript)</a:t>
            </a:r>
          </a:p>
          <a:p>
            <a:r>
              <a:rPr lang="fr-FR" dirty="0"/>
              <a:t>Power Apps</a:t>
            </a:r>
          </a:p>
          <a:p>
            <a:r>
              <a:rPr lang="fr-FR" dirty="0"/>
              <a:t>Power Automate</a:t>
            </a:r>
          </a:p>
          <a:p>
            <a:r>
              <a:rPr lang="fr-FR" dirty="0"/>
              <a:t>Dynamics 365 CE (Sales &amp; Service)</a:t>
            </a:r>
          </a:p>
          <a:p>
            <a:pPr marL="0" indent="0">
              <a:buNone/>
            </a:pPr>
            <a:endParaRPr lang="fr-FR" dirty="0"/>
          </a:p>
        </p:txBody>
      </p:sp>
      <p:sp>
        <p:nvSpPr>
          <p:cNvPr id="4" name="Text Placeholder 3"/>
          <p:cNvSpPr>
            <a:spLocks noGrp="1"/>
          </p:cNvSpPr>
          <p:nvPr>
            <p:ph type="body" sz="quarter" idx="12"/>
          </p:nvPr>
        </p:nvSpPr>
        <p:spPr/>
        <p:txBody>
          <a:bodyPr/>
          <a:lstStyle/>
          <a:p>
            <a:r>
              <a:rPr lang="en-US" dirty="0"/>
              <a:t>Understanding of business issues</a:t>
            </a:r>
          </a:p>
          <a:p>
            <a:r>
              <a:rPr lang="en-US" dirty="0"/>
              <a:t>Modeling a business need</a:t>
            </a:r>
          </a:p>
          <a:p>
            <a:r>
              <a:rPr lang="en-US" dirty="0"/>
              <a:t>Data processing</a:t>
            </a:r>
          </a:p>
          <a:p>
            <a:r>
              <a:rPr lang="en-US" dirty="0"/>
              <a:t>Data visualization and analysis</a:t>
            </a:r>
          </a:p>
          <a:p>
            <a:r>
              <a:rPr lang="en-US" dirty="0"/>
              <a:t>Machine Learning</a:t>
            </a:r>
          </a:p>
          <a:p>
            <a:r>
              <a:rPr lang="en-US" dirty="0"/>
              <a:t>Working in Agile mode</a:t>
            </a:r>
          </a:p>
          <a:p>
            <a:r>
              <a:rPr lang="en-US" dirty="0"/>
              <a:t>Technical documentation</a:t>
            </a:r>
          </a:p>
          <a:p>
            <a:r>
              <a:rPr lang="en-US" dirty="0"/>
              <a:t>Technology survey</a:t>
            </a:r>
          </a:p>
        </p:txBody>
      </p:sp>
      <p:sp>
        <p:nvSpPr>
          <p:cNvPr id="5" name="Text Placeholder 4"/>
          <p:cNvSpPr>
            <a:spLocks noGrp="1"/>
          </p:cNvSpPr>
          <p:nvPr>
            <p:ph type="body" sz="quarter" idx="13"/>
          </p:nvPr>
        </p:nvSpPr>
        <p:spPr>
          <a:xfrm>
            <a:off x="9833166" y="655814"/>
            <a:ext cx="2358834" cy="1378183"/>
          </a:xfrm>
        </p:spPr>
        <p:txBody>
          <a:bodyPr/>
          <a:lstStyle/>
          <a:p>
            <a:pPr algn="l"/>
            <a:r>
              <a:rPr lang="fr-FR" dirty="0"/>
              <a:t>DP-300 - </a:t>
            </a:r>
            <a:r>
              <a:rPr lang="fr-FR" dirty="0" err="1"/>
              <a:t>Administering</a:t>
            </a:r>
            <a:r>
              <a:rPr lang="fr-FR" dirty="0"/>
              <a:t> </a:t>
            </a:r>
            <a:r>
              <a:rPr lang="fr-FR" dirty="0" err="1"/>
              <a:t>Relational</a:t>
            </a:r>
            <a:r>
              <a:rPr lang="fr-FR" dirty="0"/>
              <a:t> </a:t>
            </a:r>
            <a:r>
              <a:rPr lang="fr-FR" dirty="0" err="1"/>
              <a:t>Databases</a:t>
            </a:r>
            <a:r>
              <a:rPr lang="fr-FR" dirty="0"/>
              <a:t> on Microsoft Azure (03/2022)</a:t>
            </a:r>
          </a:p>
          <a:p>
            <a:r>
              <a:rPr lang="fr-FR" dirty="0"/>
              <a:t>DP-203 - Data Engineering on Microsoft Azure (10/2021)</a:t>
            </a:r>
            <a:endParaRPr lang="fr-FR" dirty="0">
              <a:highlight>
                <a:srgbClr val="FFFFFF"/>
              </a:highlight>
            </a:endParaRPr>
          </a:p>
          <a:p>
            <a:r>
              <a:rPr lang="en-US" dirty="0"/>
              <a:t>DA-100: Analyzing Data with Microsoft Power BI (08/2021)</a:t>
            </a:r>
          </a:p>
          <a:p>
            <a:r>
              <a:rPr lang="en-US" dirty="0"/>
              <a:t>Databricks Spark Developer</a:t>
            </a:r>
          </a:p>
          <a:p>
            <a:r>
              <a:rPr lang="en-US" dirty="0"/>
              <a:t>Databricks Data Analyst</a:t>
            </a:r>
          </a:p>
        </p:txBody>
      </p:sp>
      <p:sp>
        <p:nvSpPr>
          <p:cNvPr id="9" name="Text Placeholder 8"/>
          <p:cNvSpPr>
            <a:spLocks noGrp="1"/>
          </p:cNvSpPr>
          <p:nvPr>
            <p:ph type="body" sz="quarter" idx="20"/>
          </p:nvPr>
        </p:nvSpPr>
        <p:spPr/>
        <p:txBody>
          <a:bodyPr/>
          <a:lstStyle/>
          <a:p>
            <a:r>
              <a:rPr lang="en-US" dirty="0"/>
              <a:t>Data Warehouse and Data Integration </a:t>
            </a:r>
          </a:p>
        </p:txBody>
      </p:sp>
      <p:sp>
        <p:nvSpPr>
          <p:cNvPr id="16" name="Text Placeholder 15"/>
          <p:cNvSpPr>
            <a:spLocks noGrp="1"/>
          </p:cNvSpPr>
          <p:nvPr>
            <p:ph type="body" sz="quarter" idx="47"/>
          </p:nvPr>
        </p:nvSpPr>
        <p:spPr/>
        <p:txBody>
          <a:bodyPr/>
          <a:lstStyle/>
          <a:p>
            <a:r>
              <a:rPr lang="fr-FR" dirty="0"/>
              <a:t>SOREPCO</a:t>
            </a:r>
          </a:p>
        </p:txBody>
      </p:sp>
      <p:sp>
        <p:nvSpPr>
          <p:cNvPr id="18" name="Text Placeholder 17"/>
          <p:cNvSpPr>
            <a:spLocks noGrp="1"/>
          </p:cNvSpPr>
          <p:nvPr>
            <p:ph type="body" sz="quarter" idx="49"/>
          </p:nvPr>
        </p:nvSpPr>
        <p:spPr/>
        <p:txBody>
          <a:bodyPr/>
          <a:lstStyle/>
          <a:p>
            <a:r>
              <a:rPr lang="en-US" dirty="0"/>
              <a:t>Power BI Reports development </a:t>
            </a:r>
            <a:endParaRPr lang="fr-FR" dirty="0"/>
          </a:p>
        </p:txBody>
      </p:sp>
      <p:sp>
        <p:nvSpPr>
          <p:cNvPr id="21" name="Text Placeholder 20"/>
          <p:cNvSpPr>
            <a:spLocks noGrp="1"/>
          </p:cNvSpPr>
          <p:nvPr>
            <p:ph type="body" sz="quarter" idx="53"/>
          </p:nvPr>
        </p:nvSpPr>
        <p:spPr/>
        <p:txBody>
          <a:bodyPr/>
          <a:lstStyle/>
          <a:p>
            <a:r>
              <a:rPr lang="fr-FR" dirty="0"/>
              <a:t>CREOLINK</a:t>
            </a:r>
          </a:p>
        </p:txBody>
      </p:sp>
      <p:sp>
        <p:nvSpPr>
          <p:cNvPr id="22" name="Text Placeholder 21"/>
          <p:cNvSpPr>
            <a:spLocks noGrp="1"/>
          </p:cNvSpPr>
          <p:nvPr>
            <p:ph type="body" sz="quarter" idx="54"/>
          </p:nvPr>
        </p:nvSpPr>
        <p:spPr/>
        <p:txBody>
          <a:bodyPr/>
          <a:lstStyle/>
          <a:p>
            <a:r>
              <a:rPr lang="en-US" dirty="0" err="1"/>
              <a:t>Creolink</a:t>
            </a:r>
            <a:r>
              <a:rPr lang="en-US" dirty="0"/>
              <a:t>, an Internet Service Provider wanted to implement a Power BI platform to  view the revenue and profitability from different geographies, customer segments, service segments.  Also, incidents report helped  to anticipate equipment failures thanks to  a better maintenance planification.</a:t>
            </a:r>
            <a:endParaRPr lang="en-US" sz="400" dirty="0"/>
          </a:p>
          <a:p>
            <a:pPr marL="171450" indent="-171450">
              <a:buFont typeface="Arial" panose="020B0604020202020204" pitchFamily="34" charset="0"/>
              <a:buChar char="•"/>
            </a:pPr>
            <a:r>
              <a:rPr lang="en-US" dirty="0"/>
              <a:t>Collection of requirements from business contacts</a:t>
            </a:r>
          </a:p>
          <a:p>
            <a:pPr marL="171450" indent="-171450">
              <a:buFont typeface="Arial" panose="020B0604020202020204" pitchFamily="34" charset="0"/>
              <a:buChar char="•"/>
            </a:pPr>
            <a:r>
              <a:rPr lang="en-US" dirty="0">
                <a:latin typeface="Segoe UI"/>
                <a:cs typeface="Segoe UI"/>
              </a:rPr>
              <a:t>Data Preparation</a:t>
            </a:r>
            <a:endParaRPr lang="fr-FR" dirty="0">
              <a:latin typeface="Segoe UI"/>
              <a:cs typeface="Segoe UI"/>
            </a:endParaRPr>
          </a:p>
          <a:p>
            <a:pPr marL="171450" indent="-171450">
              <a:buFont typeface="Arial" panose="020B0604020202020204" pitchFamily="34" charset="0"/>
              <a:buChar char="•"/>
            </a:pPr>
            <a:r>
              <a:rPr lang="en-US" dirty="0"/>
              <a:t>Data Modelling (Star Shema and measures )</a:t>
            </a:r>
          </a:p>
          <a:p>
            <a:pPr marL="171450" indent="-171450">
              <a:buFont typeface="Arial" panose="020B0604020202020204" pitchFamily="34" charset="0"/>
              <a:buChar char="•"/>
            </a:pPr>
            <a:r>
              <a:rPr lang="en-US" dirty="0"/>
              <a:t> Design and development of Power BI reports</a:t>
            </a:r>
          </a:p>
          <a:p>
            <a:pPr marL="171450" indent="-171450">
              <a:buFont typeface="Arial" panose="020B0604020202020204" pitchFamily="34" charset="0"/>
              <a:buChar char="•"/>
            </a:pPr>
            <a:r>
              <a:rPr lang="en-US" dirty="0"/>
              <a:t>Manage Users , Workspace and configure gateways and data refreshes</a:t>
            </a:r>
          </a:p>
        </p:txBody>
      </p:sp>
      <p:sp>
        <p:nvSpPr>
          <p:cNvPr id="23" name="Text Placeholder 22"/>
          <p:cNvSpPr>
            <a:spLocks noGrp="1"/>
          </p:cNvSpPr>
          <p:nvPr>
            <p:ph type="body" sz="quarter" idx="55"/>
          </p:nvPr>
        </p:nvSpPr>
        <p:spPr>
          <a:xfrm>
            <a:off x="3544766" y="4649754"/>
            <a:ext cx="3793243" cy="236537"/>
          </a:xfrm>
        </p:spPr>
        <p:txBody>
          <a:bodyPr/>
          <a:lstStyle/>
          <a:p>
            <a:r>
              <a:rPr lang="en-US" dirty="0"/>
              <a:t>Power BI Reports development </a:t>
            </a:r>
            <a:endParaRPr lang="fr-FR" dirty="0"/>
          </a:p>
          <a:p>
            <a:endParaRPr lang="en-US" dirty="0"/>
          </a:p>
        </p:txBody>
      </p:sp>
      <p:sp>
        <p:nvSpPr>
          <p:cNvPr id="26" name="Text Placeholder 25"/>
          <p:cNvSpPr>
            <a:spLocks noGrp="1"/>
          </p:cNvSpPr>
          <p:nvPr>
            <p:ph type="body" sz="quarter" idx="59"/>
          </p:nvPr>
        </p:nvSpPr>
        <p:spPr/>
        <p:txBody>
          <a:bodyPr/>
          <a:lstStyle/>
          <a:p>
            <a:r>
              <a:rPr lang="fr-FR" dirty="0"/>
              <a:t>CREOLINK</a:t>
            </a:r>
          </a:p>
          <a:p>
            <a:endParaRPr lang="fr-FR" dirty="0"/>
          </a:p>
        </p:txBody>
      </p:sp>
      <p:sp>
        <p:nvSpPr>
          <p:cNvPr id="27" name="Text Placeholder 26"/>
          <p:cNvSpPr>
            <a:spLocks noGrp="1"/>
          </p:cNvSpPr>
          <p:nvPr>
            <p:ph type="body" sz="quarter" idx="60"/>
          </p:nvPr>
        </p:nvSpPr>
        <p:spPr/>
        <p:txBody>
          <a:bodyPr/>
          <a:lstStyle/>
          <a:p>
            <a:r>
              <a:rPr lang="en-US" dirty="0" err="1">
                <a:latin typeface="Segoe UI"/>
                <a:cs typeface="Segoe UI"/>
              </a:rPr>
              <a:t>Creolink</a:t>
            </a:r>
            <a:r>
              <a:rPr lang="en-US" dirty="0">
                <a:latin typeface="Segoe UI"/>
                <a:cs typeface="Segoe UI"/>
              </a:rPr>
              <a:t> wanted to implement a CRM solution to generate more leads, manage Marketing campaigns and cases (Incidents)</a:t>
            </a:r>
          </a:p>
          <a:p>
            <a:endParaRPr lang="fr-FR" dirty="0"/>
          </a:p>
          <a:p>
            <a:pPr marL="171450" indent="-171450">
              <a:buFont typeface="Arial" panose="020B0604020202020204" pitchFamily="34" charset="0"/>
              <a:buChar char="•"/>
            </a:pPr>
            <a:r>
              <a:rPr lang="en-US" dirty="0"/>
              <a:t>Collection of functional requirements </a:t>
            </a:r>
          </a:p>
          <a:p>
            <a:pPr marL="171450" indent="-171450">
              <a:buFont typeface="Arial" panose="020B0604020202020204" pitchFamily="34" charset="0"/>
              <a:buChar char="•"/>
            </a:pPr>
            <a:r>
              <a:rPr lang="en-US" dirty="0"/>
              <a:t>Functional and Technical documentation</a:t>
            </a:r>
          </a:p>
          <a:p>
            <a:pPr marL="171450" indent="-171450">
              <a:buFont typeface="Arial" panose="020B0604020202020204" pitchFamily="34" charset="0"/>
              <a:buChar char="•"/>
            </a:pPr>
            <a:r>
              <a:rPr lang="en-US" dirty="0">
                <a:latin typeface="Segoe UI"/>
                <a:cs typeface="Segoe UI"/>
              </a:rPr>
              <a:t>Data Migration</a:t>
            </a:r>
            <a:endParaRPr lang="fr-FR" dirty="0">
              <a:latin typeface="Segoe UI"/>
              <a:cs typeface="Segoe UI"/>
            </a:endParaRPr>
          </a:p>
          <a:p>
            <a:pPr marL="171450" indent="-171450">
              <a:buFont typeface="Arial" panose="020B0604020202020204" pitchFamily="34" charset="0"/>
              <a:buChar char="•"/>
            </a:pPr>
            <a:r>
              <a:rPr lang="en-US" dirty="0">
                <a:latin typeface="Segoe UI"/>
                <a:cs typeface="Segoe UI"/>
              </a:rPr>
              <a:t>Business rules configuration</a:t>
            </a:r>
          </a:p>
          <a:p>
            <a:pPr marL="171450" indent="-171450">
              <a:buFont typeface="Arial" panose="020B0604020202020204" pitchFamily="34" charset="0"/>
              <a:buChar char="•"/>
            </a:pPr>
            <a:r>
              <a:rPr lang="en-US" dirty="0">
                <a:latin typeface="Segoe UI"/>
                <a:cs typeface="Segoe UI"/>
              </a:rPr>
              <a:t>Forms Customization</a:t>
            </a:r>
          </a:p>
          <a:p>
            <a:pPr marL="171450" indent="-171450">
              <a:buFont typeface="Arial" panose="020B0604020202020204" pitchFamily="34" charset="0"/>
              <a:buChar char="•"/>
            </a:pPr>
            <a:r>
              <a:rPr lang="en-US" dirty="0" err="1">
                <a:latin typeface="Segoe UI"/>
                <a:cs typeface="Segoe UI"/>
              </a:rPr>
              <a:t>Testings</a:t>
            </a:r>
            <a:endParaRPr lang="fr-FR" dirty="0">
              <a:latin typeface="Segoe UI"/>
              <a:cs typeface="Segoe UI"/>
            </a:endParaRPr>
          </a:p>
          <a:p>
            <a:pPr marL="171450" indent="-171450">
              <a:buFont typeface="Arial" panose="020B0604020202020204" pitchFamily="34" charset="0"/>
              <a:buChar char="•"/>
            </a:pPr>
            <a:endParaRPr lang="fr-FR" dirty="0"/>
          </a:p>
          <a:p>
            <a:endParaRPr lang="fr-FR" dirty="0"/>
          </a:p>
        </p:txBody>
      </p:sp>
      <p:sp>
        <p:nvSpPr>
          <p:cNvPr id="28" name="Text Placeholder 27"/>
          <p:cNvSpPr>
            <a:spLocks noGrp="1"/>
          </p:cNvSpPr>
          <p:nvPr>
            <p:ph type="body" sz="quarter" idx="61"/>
          </p:nvPr>
        </p:nvSpPr>
        <p:spPr>
          <a:xfrm>
            <a:off x="8113992" y="4555160"/>
            <a:ext cx="3879535" cy="265814"/>
          </a:xfrm>
        </p:spPr>
        <p:txBody>
          <a:bodyPr/>
          <a:lstStyle/>
          <a:p>
            <a:r>
              <a:rPr lang="en-US" dirty="0"/>
              <a:t>Dynamics 365 Customer Engagement Implementation </a:t>
            </a:r>
            <a:endParaRPr lang="fr-FR" dirty="0"/>
          </a:p>
        </p:txBody>
      </p:sp>
      <p:sp>
        <p:nvSpPr>
          <p:cNvPr id="31" name="Text Placeholder 30"/>
          <p:cNvSpPr>
            <a:spLocks noGrp="1"/>
          </p:cNvSpPr>
          <p:nvPr>
            <p:ph type="body" sz="quarter" idx="65"/>
          </p:nvPr>
        </p:nvSpPr>
        <p:spPr>
          <a:xfrm rot="16200000">
            <a:off x="2784395" y="2911984"/>
            <a:ext cx="1151964" cy="147879"/>
          </a:xfrm>
        </p:spPr>
        <p:txBody>
          <a:bodyPr/>
          <a:lstStyle/>
          <a:p>
            <a:r>
              <a:rPr lang="en-US" dirty="0"/>
              <a:t>2021 – 9 months</a:t>
            </a:r>
          </a:p>
        </p:txBody>
      </p:sp>
      <p:sp>
        <p:nvSpPr>
          <p:cNvPr id="32" name="Text Placeholder 31"/>
          <p:cNvSpPr>
            <a:spLocks noGrp="1"/>
          </p:cNvSpPr>
          <p:nvPr>
            <p:ph type="body" sz="quarter" idx="66"/>
          </p:nvPr>
        </p:nvSpPr>
        <p:spPr>
          <a:xfrm rot="16200000">
            <a:off x="7292251" y="2975432"/>
            <a:ext cx="1300820" cy="169840"/>
          </a:xfrm>
        </p:spPr>
        <p:txBody>
          <a:bodyPr/>
          <a:lstStyle/>
          <a:p>
            <a:r>
              <a:rPr lang="en-US" dirty="0"/>
              <a:t>2018 - 8 months</a:t>
            </a:r>
          </a:p>
        </p:txBody>
      </p:sp>
      <p:sp>
        <p:nvSpPr>
          <p:cNvPr id="33" name="Text Placeholder 32"/>
          <p:cNvSpPr>
            <a:spLocks noGrp="1"/>
          </p:cNvSpPr>
          <p:nvPr>
            <p:ph type="body" sz="quarter" idx="67"/>
          </p:nvPr>
        </p:nvSpPr>
        <p:spPr>
          <a:xfrm rot="16200000">
            <a:off x="2778997" y="5086262"/>
            <a:ext cx="1173391" cy="158512"/>
          </a:xfrm>
        </p:spPr>
        <p:txBody>
          <a:bodyPr/>
          <a:lstStyle/>
          <a:p>
            <a:r>
              <a:rPr lang="en-US" dirty="0"/>
              <a:t>2019 – 23 months</a:t>
            </a:r>
          </a:p>
        </p:txBody>
      </p:sp>
      <p:sp>
        <p:nvSpPr>
          <p:cNvPr id="34" name="Text Placeholder 33"/>
          <p:cNvSpPr>
            <a:spLocks noGrp="1"/>
          </p:cNvSpPr>
          <p:nvPr>
            <p:ph type="body" sz="quarter" idx="68"/>
          </p:nvPr>
        </p:nvSpPr>
        <p:spPr>
          <a:xfrm rot="16200000">
            <a:off x="7227845" y="5208719"/>
            <a:ext cx="1440270" cy="180475"/>
          </a:xfrm>
        </p:spPr>
        <p:txBody>
          <a:bodyPr/>
          <a:lstStyle/>
          <a:p>
            <a:r>
              <a:rPr lang="en-US" dirty="0"/>
              <a:t>2020 – 6 month</a:t>
            </a:r>
          </a:p>
        </p:txBody>
      </p:sp>
      <p:sp>
        <p:nvSpPr>
          <p:cNvPr id="35" name="Text Placeholder 34"/>
          <p:cNvSpPr>
            <a:spLocks noGrp="1"/>
          </p:cNvSpPr>
          <p:nvPr>
            <p:ph type="body" sz="quarter" idx="78"/>
          </p:nvPr>
        </p:nvSpPr>
        <p:spPr/>
        <p:txBody>
          <a:bodyPr vert="horz" lIns="91440" tIns="45720" rIns="91440" bIns="45720" rtlCol="0" anchor="t">
            <a:noAutofit/>
          </a:bodyPr>
          <a:lstStyle/>
          <a:p>
            <a:r>
              <a:rPr lang="fr-FR" dirty="0"/>
              <a:t>SQL Server (T-SQL)</a:t>
            </a:r>
          </a:p>
          <a:p>
            <a:r>
              <a:rPr lang="fr-FR" dirty="0">
                <a:latin typeface="Segoe UI Semilight"/>
                <a:cs typeface="Segoe UI Semilight"/>
              </a:rPr>
              <a:t>AZURE (Data </a:t>
            </a:r>
            <a:r>
              <a:rPr lang="fr-FR" dirty="0" err="1">
                <a:latin typeface="Segoe UI Semilight"/>
                <a:cs typeface="Segoe UI Semilight"/>
              </a:rPr>
              <a:t>Factory</a:t>
            </a:r>
            <a:r>
              <a:rPr lang="fr-FR" dirty="0">
                <a:latin typeface="Segoe UI Semilight"/>
                <a:cs typeface="Segoe UI Semilight"/>
              </a:rPr>
              <a:t>, </a:t>
            </a:r>
            <a:r>
              <a:rPr lang="en-US" dirty="0">
                <a:latin typeface="Segoe UI Semilight"/>
                <a:cs typeface="Segoe UI Semilight"/>
              </a:rPr>
              <a:t>Synapse Analytics, DevOps, Azure Purview</a:t>
            </a:r>
            <a:r>
              <a:rPr lang="fr-FR" dirty="0">
                <a:latin typeface="Segoe UI Semilight"/>
                <a:cs typeface="Segoe UI Semilight"/>
              </a:rPr>
              <a:t>, Machine Learning, Delta Lake, </a:t>
            </a:r>
            <a:r>
              <a:rPr lang="fr-FR" dirty="0" err="1">
                <a:latin typeface="Segoe UI Semilight"/>
                <a:cs typeface="Segoe UI Semilight"/>
              </a:rPr>
              <a:t>Databricks</a:t>
            </a:r>
            <a:r>
              <a:rPr lang="fr-FR" dirty="0">
                <a:latin typeface="Segoe UI Semilight"/>
                <a:cs typeface="Segoe UI Semilight"/>
              </a:rPr>
              <a:t>)</a:t>
            </a:r>
            <a:endParaRPr lang="fr-FR" dirty="0">
              <a:highlight>
                <a:srgbClr val="FFFF00"/>
              </a:highlight>
              <a:latin typeface="Segoe UI Semilight"/>
              <a:cs typeface="Segoe UI Semilight"/>
            </a:endParaRPr>
          </a:p>
          <a:p>
            <a:r>
              <a:rPr lang="fr-FR" dirty="0"/>
              <a:t>Power BI</a:t>
            </a:r>
          </a:p>
          <a:p>
            <a:r>
              <a:rPr lang="fr-FR" dirty="0"/>
              <a:t>Visual Studio</a:t>
            </a:r>
          </a:p>
          <a:p>
            <a:r>
              <a:rPr lang="fr-FR" dirty="0"/>
              <a:t>SSIS</a:t>
            </a:r>
          </a:p>
          <a:p>
            <a:r>
              <a:rPr lang="en-ZA" dirty="0"/>
              <a:t>Collaborative tools (Teams, SharePoint, Office)</a:t>
            </a:r>
          </a:p>
        </p:txBody>
      </p:sp>
      <p:sp>
        <p:nvSpPr>
          <p:cNvPr id="11" name="Text Placeholder 10"/>
          <p:cNvSpPr>
            <a:spLocks noGrp="1"/>
          </p:cNvSpPr>
          <p:nvPr>
            <p:ph type="body" sz="quarter" idx="33"/>
          </p:nvPr>
        </p:nvSpPr>
        <p:spPr/>
        <p:txBody>
          <a:bodyPr/>
          <a:lstStyle/>
          <a:p>
            <a:endParaRPr lang="en-US"/>
          </a:p>
        </p:txBody>
      </p:sp>
      <p:sp>
        <p:nvSpPr>
          <p:cNvPr id="13" name="Text Placeholder 12"/>
          <p:cNvSpPr>
            <a:spLocks noGrp="1"/>
          </p:cNvSpPr>
          <p:nvPr>
            <p:ph type="body" sz="quarter" idx="36"/>
          </p:nvPr>
        </p:nvSpPr>
        <p:spPr/>
        <p:txBody>
          <a:bodyPr/>
          <a:lstStyle/>
          <a:p>
            <a:r>
              <a:rPr lang="en-US" dirty="0"/>
              <a:t>Data consultant (Data Integration )</a:t>
            </a:r>
          </a:p>
        </p:txBody>
      </p:sp>
      <p:sp>
        <p:nvSpPr>
          <p:cNvPr id="14" name="Text Placeholder 13"/>
          <p:cNvSpPr>
            <a:spLocks noGrp="1"/>
          </p:cNvSpPr>
          <p:nvPr>
            <p:ph type="body" sz="quarter" idx="37"/>
          </p:nvPr>
        </p:nvSpPr>
        <p:spPr/>
        <p:txBody>
          <a:bodyPr/>
          <a:lstStyle/>
          <a:p>
            <a:r>
              <a:rPr lang="en-US" dirty="0"/>
              <a:t>Informatica PowerCenter – SQL Server – Siebel</a:t>
            </a:r>
            <a:endParaRPr lang="fr-FR" dirty="0"/>
          </a:p>
        </p:txBody>
      </p:sp>
      <p:sp>
        <p:nvSpPr>
          <p:cNvPr id="19" name="Text Placeholder 18"/>
          <p:cNvSpPr>
            <a:spLocks noGrp="1"/>
          </p:cNvSpPr>
          <p:nvPr>
            <p:ph type="body" sz="quarter" idx="50"/>
          </p:nvPr>
        </p:nvSpPr>
        <p:spPr/>
        <p:txBody>
          <a:bodyPr/>
          <a:lstStyle/>
          <a:p>
            <a:r>
              <a:rPr lang="en-US" dirty="0"/>
              <a:t>Data consultant (Data Analyst)</a:t>
            </a:r>
          </a:p>
        </p:txBody>
      </p:sp>
      <p:sp>
        <p:nvSpPr>
          <p:cNvPr id="20" name="Text Placeholder 19"/>
          <p:cNvSpPr>
            <a:spLocks noGrp="1"/>
          </p:cNvSpPr>
          <p:nvPr>
            <p:ph type="body" sz="quarter" idx="51"/>
          </p:nvPr>
        </p:nvSpPr>
        <p:spPr/>
        <p:txBody>
          <a:bodyPr vert="horz" lIns="91440" tIns="45720" rIns="91440" bIns="45720" rtlCol="0" anchor="t">
            <a:noAutofit/>
          </a:bodyPr>
          <a:lstStyle/>
          <a:p>
            <a:r>
              <a:rPr lang="en-US" dirty="0"/>
              <a:t>Power BI Desktop &amp;  service – SQL Server</a:t>
            </a:r>
            <a:endParaRPr lang="fr-FR" dirty="0"/>
          </a:p>
        </p:txBody>
      </p:sp>
      <p:sp>
        <p:nvSpPr>
          <p:cNvPr id="24" name="Text Placeholder 23"/>
          <p:cNvSpPr>
            <a:spLocks noGrp="1"/>
          </p:cNvSpPr>
          <p:nvPr>
            <p:ph type="body" sz="quarter" idx="56"/>
          </p:nvPr>
        </p:nvSpPr>
        <p:spPr/>
        <p:txBody>
          <a:bodyPr/>
          <a:lstStyle/>
          <a:p>
            <a:r>
              <a:rPr lang="en-US" dirty="0"/>
              <a:t>Data consultant (Data Analyst)</a:t>
            </a:r>
          </a:p>
        </p:txBody>
      </p:sp>
      <p:sp>
        <p:nvSpPr>
          <p:cNvPr id="25" name="Text Placeholder 24"/>
          <p:cNvSpPr>
            <a:spLocks noGrp="1"/>
          </p:cNvSpPr>
          <p:nvPr>
            <p:ph type="body" sz="quarter" idx="57"/>
          </p:nvPr>
        </p:nvSpPr>
        <p:spPr>
          <a:xfrm>
            <a:off x="4276400" y="4949097"/>
            <a:ext cx="3136914" cy="153987"/>
          </a:xfrm>
        </p:spPr>
        <p:txBody>
          <a:bodyPr/>
          <a:lstStyle/>
          <a:p>
            <a:r>
              <a:rPr lang="en-US" dirty="0"/>
              <a:t>Power BI Desktop &amp;  service – </a:t>
            </a:r>
            <a:r>
              <a:rPr lang="en-US" dirty="0" err="1"/>
              <a:t>Dataverse</a:t>
            </a:r>
            <a:endParaRPr lang="fr-FR" dirty="0"/>
          </a:p>
        </p:txBody>
      </p:sp>
      <p:sp>
        <p:nvSpPr>
          <p:cNvPr id="29" name="Text Placeholder 28"/>
          <p:cNvSpPr>
            <a:spLocks noGrp="1"/>
          </p:cNvSpPr>
          <p:nvPr>
            <p:ph type="body" sz="quarter" idx="62"/>
          </p:nvPr>
        </p:nvSpPr>
        <p:spPr/>
        <p:txBody>
          <a:bodyPr/>
          <a:lstStyle/>
          <a:p>
            <a:r>
              <a:rPr lang="en-US" dirty="0"/>
              <a:t>Dynamics 365 CE Functional Consultant</a:t>
            </a:r>
          </a:p>
        </p:txBody>
      </p:sp>
      <p:sp>
        <p:nvSpPr>
          <p:cNvPr id="30" name="Text Placeholder 29"/>
          <p:cNvSpPr>
            <a:spLocks noGrp="1"/>
          </p:cNvSpPr>
          <p:nvPr>
            <p:ph type="body" sz="quarter" idx="63"/>
          </p:nvPr>
        </p:nvSpPr>
        <p:spPr/>
        <p:txBody>
          <a:bodyPr/>
          <a:lstStyle/>
          <a:p>
            <a:r>
              <a:rPr lang="fr-FR" dirty="0">
                <a:latin typeface="Segoe UI Semilight"/>
                <a:cs typeface="Segoe UI Semilight"/>
              </a:rPr>
              <a:t>D365 Sales, Customer – </a:t>
            </a:r>
            <a:r>
              <a:rPr lang="fr-FR" dirty="0" err="1">
                <a:latin typeface="Segoe UI Semilight"/>
                <a:cs typeface="Segoe UI Semilight"/>
              </a:rPr>
              <a:t>Dataverse</a:t>
            </a:r>
            <a:r>
              <a:rPr lang="fr-FR" dirty="0">
                <a:latin typeface="Segoe UI Semilight"/>
                <a:cs typeface="Segoe UI Semilight"/>
              </a:rPr>
              <a:t> – Power Platform</a:t>
            </a:r>
          </a:p>
        </p:txBody>
      </p:sp>
      <p:pic>
        <p:nvPicPr>
          <p:cNvPr id="37" name="Picture 36">
            <a:extLst>
              <a:ext uri="{FF2B5EF4-FFF2-40B4-BE49-F238E27FC236}">
                <a16:creationId xmlns:a16="http://schemas.microsoft.com/office/drawing/2014/main" id="{7750AFB2-A0D6-4BE8-AAA4-7D7C9B9363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244725">
            <a:off x="765831" y="318059"/>
            <a:ext cx="1473542" cy="1473542"/>
          </a:xfrm>
          <a:prstGeom prst="rect">
            <a:avLst/>
          </a:prstGeom>
        </p:spPr>
      </p:pic>
      <p:grpSp>
        <p:nvGrpSpPr>
          <p:cNvPr id="36" name="Group 47">
            <a:extLst>
              <a:ext uri="{FF2B5EF4-FFF2-40B4-BE49-F238E27FC236}">
                <a16:creationId xmlns:a16="http://schemas.microsoft.com/office/drawing/2014/main" id="{DB17A3FA-1FE5-4B03-B9F2-176C540DCDB7}"/>
              </a:ext>
            </a:extLst>
          </p:cNvPr>
          <p:cNvGrpSpPr/>
          <p:nvPr/>
        </p:nvGrpSpPr>
        <p:grpSpPr>
          <a:xfrm>
            <a:off x="2131883" y="6093950"/>
            <a:ext cx="704039" cy="526781"/>
            <a:chOff x="7203214" y="2057570"/>
            <a:chExt cx="704039" cy="526781"/>
          </a:xfrm>
        </p:grpSpPr>
        <p:pic>
          <p:nvPicPr>
            <p:cNvPr id="38" name="Picture 15">
              <a:extLst>
                <a:ext uri="{FF2B5EF4-FFF2-40B4-BE49-F238E27FC236}">
                  <a16:creationId xmlns:a16="http://schemas.microsoft.com/office/drawing/2014/main" id="{1D66368B-AB90-4141-8B35-CC88FD573C42}"/>
                </a:ext>
              </a:extLst>
            </p:cNvPr>
            <p:cNvPicPr>
              <a:picLocks noChangeAspect="1"/>
            </p:cNvPicPr>
            <p:nvPr/>
          </p:nvPicPr>
          <p:blipFill>
            <a:blip r:embed="rId4"/>
            <a:stretch>
              <a:fillRect/>
            </a:stretch>
          </p:blipFill>
          <p:spPr>
            <a:xfrm>
              <a:off x="7279095" y="2057570"/>
              <a:ext cx="552277" cy="286119"/>
            </a:xfrm>
            <a:prstGeom prst="rect">
              <a:avLst/>
            </a:prstGeom>
          </p:spPr>
        </p:pic>
        <p:sp>
          <p:nvSpPr>
            <p:cNvPr id="39" name="Rectangle 38">
              <a:extLst>
                <a:ext uri="{FF2B5EF4-FFF2-40B4-BE49-F238E27FC236}">
                  <a16:creationId xmlns:a16="http://schemas.microsoft.com/office/drawing/2014/main" id="{A258C590-7B99-4DA4-A33B-20539AB69FAC}"/>
                </a:ext>
              </a:extLst>
            </p:cNvPr>
            <p:cNvSpPr/>
            <p:nvPr/>
          </p:nvSpPr>
          <p:spPr>
            <a:xfrm>
              <a:off x="7203214" y="2384296"/>
              <a:ext cx="704039" cy="200055"/>
            </a:xfrm>
            <a:prstGeom prst="rect">
              <a:avLst/>
            </a:prstGeom>
          </p:spPr>
          <p:txBody>
            <a:bodyPr wrap="none">
              <a:spAutoFit/>
            </a:bodyPr>
            <a:lstStyle/>
            <a:p>
              <a:r>
                <a:rPr lang="fr-FR" sz="700" err="1">
                  <a:solidFill>
                    <a:srgbClr val="939598"/>
                  </a:solidFill>
                  <a:latin typeface="Segoe UI" panose="020B0502040204020203" pitchFamily="34" charset="0"/>
                  <a:cs typeface="Segoe UI" panose="020B0502040204020203" pitchFamily="34" charset="0"/>
                </a:rPr>
                <a:t>Engeneering</a:t>
              </a:r>
              <a:endParaRPr lang="fr-FR" sz="700">
                <a:solidFill>
                  <a:srgbClr val="939598"/>
                </a:solidFill>
                <a:latin typeface="Segoe UI" panose="020B0502040204020203" pitchFamily="34" charset="0"/>
                <a:cs typeface="Segoe UI" panose="020B0502040204020203" pitchFamily="34" charset="0"/>
              </a:endParaRPr>
            </a:p>
          </p:txBody>
        </p:sp>
      </p:grpSp>
      <p:grpSp>
        <p:nvGrpSpPr>
          <p:cNvPr id="46" name="Group 51">
            <a:extLst>
              <a:ext uri="{FF2B5EF4-FFF2-40B4-BE49-F238E27FC236}">
                <a16:creationId xmlns:a16="http://schemas.microsoft.com/office/drawing/2014/main" id="{51C98E0F-1CAA-4045-8535-9B3996B271A8}"/>
              </a:ext>
            </a:extLst>
          </p:cNvPr>
          <p:cNvGrpSpPr/>
          <p:nvPr/>
        </p:nvGrpSpPr>
        <p:grpSpPr>
          <a:xfrm>
            <a:off x="299603" y="6127300"/>
            <a:ext cx="437708" cy="489470"/>
            <a:chOff x="5365527" y="3096612"/>
            <a:chExt cx="437708" cy="489470"/>
          </a:xfrm>
        </p:grpSpPr>
        <p:pic>
          <p:nvPicPr>
            <p:cNvPr id="47" name="Picture 23">
              <a:extLst>
                <a:ext uri="{FF2B5EF4-FFF2-40B4-BE49-F238E27FC236}">
                  <a16:creationId xmlns:a16="http://schemas.microsoft.com/office/drawing/2014/main" id="{FA0CF0B2-373D-49D9-9BD0-751A3739CEF9}"/>
                </a:ext>
              </a:extLst>
            </p:cNvPr>
            <p:cNvPicPr>
              <a:picLocks noChangeAspect="1"/>
            </p:cNvPicPr>
            <p:nvPr/>
          </p:nvPicPr>
          <p:blipFill>
            <a:blip r:embed="rId5"/>
            <a:stretch>
              <a:fillRect/>
            </a:stretch>
          </p:blipFill>
          <p:spPr>
            <a:xfrm>
              <a:off x="5365527" y="3096612"/>
              <a:ext cx="437708" cy="248892"/>
            </a:xfrm>
            <a:prstGeom prst="rect">
              <a:avLst/>
            </a:prstGeom>
          </p:spPr>
        </p:pic>
        <p:sp>
          <p:nvSpPr>
            <p:cNvPr id="48" name="Rectangle 47">
              <a:extLst>
                <a:ext uri="{FF2B5EF4-FFF2-40B4-BE49-F238E27FC236}">
                  <a16:creationId xmlns:a16="http://schemas.microsoft.com/office/drawing/2014/main" id="{2569016B-4D93-4B6A-B682-954D5739F3E5}"/>
                </a:ext>
              </a:extLst>
            </p:cNvPr>
            <p:cNvSpPr/>
            <p:nvPr/>
          </p:nvSpPr>
          <p:spPr>
            <a:xfrm>
              <a:off x="5382242" y="3386027"/>
              <a:ext cx="385042" cy="200055"/>
            </a:xfrm>
            <a:prstGeom prst="rect">
              <a:avLst/>
            </a:prstGeom>
          </p:spPr>
          <p:txBody>
            <a:bodyPr wrap="none">
              <a:spAutoFit/>
            </a:bodyPr>
            <a:lstStyle/>
            <a:p>
              <a:r>
                <a:rPr lang="fr-FR" sz="700" dirty="0">
                  <a:solidFill>
                    <a:srgbClr val="939598"/>
                  </a:solidFill>
                  <a:latin typeface="Segoe UI" panose="020B0502040204020203" pitchFamily="34" charset="0"/>
                  <a:cs typeface="Segoe UI" panose="020B0502040204020203" pitchFamily="34" charset="0"/>
                </a:rPr>
                <a:t>Sales</a:t>
              </a:r>
            </a:p>
          </p:txBody>
        </p:sp>
      </p:grpSp>
      <p:sp>
        <p:nvSpPr>
          <p:cNvPr id="107" name="Text Placeholder 106">
            <a:extLst>
              <a:ext uri="{FF2B5EF4-FFF2-40B4-BE49-F238E27FC236}">
                <a16:creationId xmlns:a16="http://schemas.microsoft.com/office/drawing/2014/main" id="{C3C06750-1E16-426C-93EC-75E03667A788}"/>
              </a:ext>
            </a:extLst>
          </p:cNvPr>
          <p:cNvSpPr>
            <a:spLocks noGrp="1"/>
          </p:cNvSpPr>
          <p:nvPr>
            <p:ph type="body" sz="quarter" idx="48"/>
          </p:nvPr>
        </p:nvSpPr>
        <p:spPr/>
        <p:txBody>
          <a:bodyPr/>
          <a:lstStyle/>
          <a:p>
            <a:r>
              <a:rPr lang="en-US" dirty="0"/>
              <a:t>The retailer Company </a:t>
            </a:r>
            <a:r>
              <a:rPr lang="en-US" dirty="0" err="1"/>
              <a:t>Sorepco</a:t>
            </a:r>
            <a:r>
              <a:rPr lang="en-US" dirty="0"/>
              <a:t> wished to install a </a:t>
            </a:r>
            <a:r>
              <a:rPr lang="en-US" dirty="0">
                <a:latin typeface="Segoe UI"/>
                <a:cs typeface="Segoe UI"/>
              </a:rPr>
              <a:t>BI platform to satisfy its needs for analysis and data restitution. The Power Bi reports help </a:t>
            </a:r>
            <a:r>
              <a:rPr lang="en-US" dirty="0" err="1">
                <a:latin typeface="Segoe UI"/>
                <a:cs typeface="Segoe UI"/>
              </a:rPr>
              <a:t>Sorepco</a:t>
            </a:r>
            <a:r>
              <a:rPr lang="en-US" dirty="0">
                <a:latin typeface="Segoe UI"/>
                <a:cs typeface="Segoe UI"/>
              </a:rPr>
              <a:t> to understand how the company is performing in Sales compared to the previous year as well as information about the performance of different product segments.</a:t>
            </a:r>
          </a:p>
          <a:p>
            <a:pPr marL="171450" indent="-171450">
              <a:buFont typeface="Arial" panose="020B0604020202020204" pitchFamily="34" charset="0"/>
              <a:buChar char="•"/>
            </a:pPr>
            <a:r>
              <a:rPr lang="en-US" dirty="0"/>
              <a:t>Collection of requirements from business contacts</a:t>
            </a:r>
          </a:p>
          <a:p>
            <a:pPr marL="171450" indent="-171450">
              <a:buFont typeface="Arial" panose="020B0604020202020204" pitchFamily="34" charset="0"/>
              <a:buChar char="•"/>
            </a:pPr>
            <a:r>
              <a:rPr lang="en-US" dirty="0">
                <a:latin typeface="Segoe UI"/>
                <a:cs typeface="Segoe UI"/>
              </a:rPr>
              <a:t>Data Preparation</a:t>
            </a:r>
            <a:endParaRPr lang="fr-FR" dirty="0">
              <a:latin typeface="Segoe UI"/>
              <a:cs typeface="Segoe UI"/>
            </a:endParaRPr>
          </a:p>
          <a:p>
            <a:pPr marL="171450" indent="-171450">
              <a:buFont typeface="Arial" panose="020B0604020202020204" pitchFamily="34" charset="0"/>
              <a:buChar char="•"/>
            </a:pPr>
            <a:r>
              <a:rPr lang="en-US" dirty="0"/>
              <a:t>Data Modelling (Star Shema and measures )</a:t>
            </a:r>
          </a:p>
          <a:p>
            <a:pPr marL="171450" indent="-171450">
              <a:buFont typeface="Arial" panose="020B0604020202020204" pitchFamily="34" charset="0"/>
              <a:buChar char="•"/>
            </a:pPr>
            <a:r>
              <a:rPr lang="en-US" dirty="0"/>
              <a:t>Development, design and ergonomics of Power BI reports</a:t>
            </a:r>
          </a:p>
          <a:p>
            <a:pPr indent="0"/>
            <a:endParaRPr lang="en-US" dirty="0"/>
          </a:p>
          <a:p>
            <a:endParaRPr lang="en-US" dirty="0">
              <a:latin typeface="Segoe UI"/>
              <a:cs typeface="Segoe UI"/>
            </a:endParaRPr>
          </a:p>
        </p:txBody>
      </p:sp>
      <p:grpSp>
        <p:nvGrpSpPr>
          <p:cNvPr id="108" name="Group 53">
            <a:extLst>
              <a:ext uri="{FF2B5EF4-FFF2-40B4-BE49-F238E27FC236}">
                <a16:creationId xmlns:a16="http://schemas.microsoft.com/office/drawing/2014/main" id="{3E24FEB2-E62E-4ACE-90E0-35D63F1B0024}"/>
              </a:ext>
            </a:extLst>
          </p:cNvPr>
          <p:cNvGrpSpPr/>
          <p:nvPr/>
        </p:nvGrpSpPr>
        <p:grpSpPr>
          <a:xfrm>
            <a:off x="1157076" y="6178881"/>
            <a:ext cx="646331" cy="433136"/>
            <a:chOff x="7242814" y="3158392"/>
            <a:chExt cx="646331" cy="433136"/>
          </a:xfrm>
        </p:grpSpPr>
        <p:pic>
          <p:nvPicPr>
            <p:cNvPr id="109" name="Picture 25">
              <a:extLst>
                <a:ext uri="{FF2B5EF4-FFF2-40B4-BE49-F238E27FC236}">
                  <a16:creationId xmlns:a16="http://schemas.microsoft.com/office/drawing/2014/main" id="{E761D6C4-6AE8-45E0-97A1-FF846EA653E4}"/>
                </a:ext>
              </a:extLst>
            </p:cNvPr>
            <p:cNvPicPr>
              <a:picLocks noChangeAspect="1"/>
            </p:cNvPicPr>
            <p:nvPr/>
          </p:nvPicPr>
          <p:blipFill>
            <a:blip r:embed="rId6"/>
            <a:stretch>
              <a:fillRect/>
            </a:stretch>
          </p:blipFill>
          <p:spPr>
            <a:xfrm>
              <a:off x="7273057" y="3158392"/>
              <a:ext cx="585844" cy="174506"/>
            </a:xfrm>
            <a:prstGeom prst="rect">
              <a:avLst/>
            </a:prstGeom>
          </p:spPr>
        </p:pic>
        <p:sp>
          <p:nvSpPr>
            <p:cNvPr id="110" name="Rectangle 109">
              <a:extLst>
                <a:ext uri="{FF2B5EF4-FFF2-40B4-BE49-F238E27FC236}">
                  <a16:creationId xmlns:a16="http://schemas.microsoft.com/office/drawing/2014/main" id="{E4B71048-CCEF-4B33-9C9D-C574DAF3575F}"/>
                </a:ext>
              </a:extLst>
            </p:cNvPr>
            <p:cNvSpPr/>
            <p:nvPr/>
          </p:nvSpPr>
          <p:spPr>
            <a:xfrm>
              <a:off x="7242814" y="3391473"/>
              <a:ext cx="646331" cy="200055"/>
            </a:xfrm>
            <a:prstGeom prst="rect">
              <a:avLst/>
            </a:prstGeom>
          </p:spPr>
          <p:txBody>
            <a:bodyPr wrap="none">
              <a:spAutoFit/>
            </a:bodyPr>
            <a:lstStyle/>
            <a:p>
              <a:r>
                <a:rPr lang="fr-FR" sz="700" err="1">
                  <a:solidFill>
                    <a:srgbClr val="939598"/>
                  </a:solidFill>
                  <a:latin typeface="Segoe UI" panose="020B0502040204020203" pitchFamily="34" charset="0"/>
                  <a:cs typeface="Segoe UI" panose="020B0502040204020203" pitchFamily="34" charset="0"/>
                </a:rPr>
                <a:t>Technology</a:t>
              </a:r>
              <a:endParaRPr lang="fr-FR" sz="700">
                <a:solidFill>
                  <a:srgbClr val="939598"/>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81194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7"/>
          </p:nvPr>
        </p:nvSpPr>
        <p:spPr>
          <a:xfrm>
            <a:off x="1309619" y="2925250"/>
            <a:ext cx="3706881" cy="3761797"/>
          </a:xfrm>
        </p:spPr>
        <p:txBody>
          <a:bodyPr/>
          <a:lstStyle/>
          <a:p>
            <a:endParaRPr lang="fr-FR" dirty="0"/>
          </a:p>
          <a:p>
            <a:pPr marL="0" indent="0">
              <a:buNone/>
            </a:pPr>
            <a:endParaRPr lang="fr-FR" dirty="0"/>
          </a:p>
          <a:p>
            <a:pPr marL="0" indent="0">
              <a:buNone/>
            </a:pPr>
            <a:r>
              <a:rPr lang="fr-FR" b="0" i="0" dirty="0">
                <a:effectLst/>
              </a:rPr>
              <a:t>Azure </a:t>
            </a:r>
            <a:r>
              <a:rPr lang="fr-FR" b="0" i="0" dirty="0" err="1">
                <a:effectLst/>
              </a:rPr>
              <a:t>Database</a:t>
            </a:r>
            <a:r>
              <a:rPr lang="fr-FR" b="0" i="0" dirty="0">
                <a:effectLst/>
              </a:rPr>
              <a:t> </a:t>
            </a:r>
            <a:r>
              <a:rPr lang="fr-FR" b="0" i="0" dirty="0" err="1">
                <a:effectLst/>
              </a:rPr>
              <a:t>Administrator</a:t>
            </a:r>
            <a:r>
              <a:rPr lang="fr-FR" b="0" i="0" dirty="0">
                <a:effectLst/>
              </a:rPr>
              <a:t> Associate :</a:t>
            </a:r>
            <a:endParaRPr lang="fr-FR" dirty="0"/>
          </a:p>
          <a:p>
            <a:pPr algn="l"/>
            <a:r>
              <a:rPr lang="fr-FR" dirty="0"/>
              <a:t>DP-300 - </a:t>
            </a:r>
            <a:r>
              <a:rPr lang="fr-FR" dirty="0" err="1"/>
              <a:t>Administering</a:t>
            </a:r>
            <a:r>
              <a:rPr lang="fr-FR" dirty="0"/>
              <a:t> </a:t>
            </a:r>
            <a:r>
              <a:rPr lang="fr-FR" dirty="0" err="1"/>
              <a:t>Relational</a:t>
            </a:r>
            <a:r>
              <a:rPr lang="fr-FR" dirty="0"/>
              <a:t> </a:t>
            </a:r>
            <a:r>
              <a:rPr lang="fr-FR" dirty="0" err="1"/>
              <a:t>Databases</a:t>
            </a:r>
            <a:r>
              <a:rPr lang="fr-FR" dirty="0"/>
              <a:t> on Microsoft Azure (03/2022)</a:t>
            </a:r>
          </a:p>
          <a:p>
            <a:pPr marL="0" indent="0">
              <a:buNone/>
            </a:pPr>
            <a:endParaRPr lang="fr-FR" b="0" i="0" dirty="0">
              <a:effectLst/>
            </a:endParaRPr>
          </a:p>
          <a:p>
            <a:pPr marL="0" indent="0">
              <a:buNone/>
            </a:pPr>
            <a:endParaRPr lang="fr-FR" dirty="0"/>
          </a:p>
          <a:p>
            <a:pPr marL="0" indent="0">
              <a:buNone/>
            </a:pPr>
            <a:r>
              <a:rPr lang="fr-FR" b="0" i="0" dirty="0">
                <a:effectLst/>
              </a:rPr>
              <a:t>Azure Data </a:t>
            </a:r>
            <a:r>
              <a:rPr lang="fr-FR" b="0" i="0" dirty="0" err="1">
                <a:effectLst/>
              </a:rPr>
              <a:t>Engineer</a:t>
            </a:r>
            <a:r>
              <a:rPr lang="fr-FR" b="0" i="0" dirty="0">
                <a:effectLst/>
              </a:rPr>
              <a:t> Associate :</a:t>
            </a:r>
            <a:endParaRPr lang="fr-FR" dirty="0"/>
          </a:p>
          <a:p>
            <a:r>
              <a:rPr lang="fr-FR" dirty="0"/>
              <a:t>DP-203 - Data Engineering on Microsoft Azure (10/2021)</a:t>
            </a:r>
            <a:endParaRPr lang="fr-FR" dirty="0">
              <a:highlight>
                <a:srgbClr val="FFFFFF"/>
              </a:highlight>
            </a:endParaRPr>
          </a:p>
          <a:p>
            <a:endParaRPr lang="fr-FR" dirty="0">
              <a:highlight>
                <a:srgbClr val="FFFFFF"/>
              </a:highlight>
            </a:endParaRPr>
          </a:p>
          <a:p>
            <a:pPr marL="0" indent="0">
              <a:buNone/>
            </a:pPr>
            <a:endParaRPr lang="fr-FR" dirty="0">
              <a:highlight>
                <a:srgbClr val="FFFFFF"/>
              </a:highlight>
            </a:endParaRPr>
          </a:p>
          <a:p>
            <a:pPr marL="0" indent="0">
              <a:buNone/>
            </a:pPr>
            <a:endParaRPr lang="fr-FR" dirty="0">
              <a:highlight>
                <a:srgbClr val="FFFFFF"/>
              </a:highlight>
            </a:endParaRPr>
          </a:p>
          <a:p>
            <a:pPr marL="0" indent="0">
              <a:buNone/>
            </a:pPr>
            <a:r>
              <a:rPr lang="en-US" b="0" i="0" dirty="0">
                <a:effectLst/>
                <a:latin typeface="Segoe UI" panose="020B0502040204020203" pitchFamily="34" charset="0"/>
              </a:rPr>
              <a:t>Microsoft  </a:t>
            </a:r>
            <a:r>
              <a:rPr lang="fr-FR" b="0" i="0" dirty="0">
                <a:effectLst/>
                <a:latin typeface="Segoe UI" panose="020B0502040204020203" pitchFamily="34" charset="0"/>
              </a:rPr>
              <a:t>Data </a:t>
            </a:r>
            <a:r>
              <a:rPr lang="fr-FR" b="0" i="0" dirty="0" err="1">
                <a:effectLst/>
                <a:latin typeface="Segoe UI" panose="020B0502040204020203" pitchFamily="34" charset="0"/>
              </a:rPr>
              <a:t>Analyst</a:t>
            </a:r>
            <a:r>
              <a:rPr lang="fr-FR" b="0" i="0" dirty="0">
                <a:effectLst/>
                <a:latin typeface="Segoe UI" panose="020B0502040204020203" pitchFamily="34" charset="0"/>
              </a:rPr>
              <a:t> :</a:t>
            </a:r>
            <a:endParaRPr lang="fr-FR" dirty="0">
              <a:highlight>
                <a:srgbClr val="FFFFFF"/>
              </a:highlight>
            </a:endParaRPr>
          </a:p>
          <a:p>
            <a:r>
              <a:rPr lang="en-US" dirty="0"/>
              <a:t>DA-100: Analyzing Data with Microsoft Power BI (08/2021)</a:t>
            </a:r>
          </a:p>
          <a:p>
            <a:endParaRPr lang="en-US" dirty="0"/>
          </a:p>
          <a:p>
            <a:endParaRPr lang="en-US" dirty="0"/>
          </a:p>
          <a:p>
            <a:endParaRPr lang="en-US" dirty="0"/>
          </a:p>
          <a:p>
            <a:pPr marL="0" indent="0">
              <a:buNone/>
            </a:pPr>
            <a:r>
              <a:rPr lang="en-US" b="0" i="0" dirty="0">
                <a:effectLst/>
                <a:latin typeface="Segoe UI" panose="020B0502040204020203" pitchFamily="34" charset="0"/>
              </a:rPr>
              <a:t>Microsoft Power Platform Fundamentals </a:t>
            </a:r>
            <a:r>
              <a:rPr lang="fr-FR" b="0" i="0" dirty="0">
                <a:effectLst/>
                <a:latin typeface="Segoe UI" panose="020B0502040204020203" pitchFamily="34" charset="0"/>
              </a:rPr>
              <a:t>:</a:t>
            </a:r>
            <a:endParaRPr lang="fr-FR" dirty="0">
              <a:highlight>
                <a:srgbClr val="FFFFFF"/>
              </a:highlight>
            </a:endParaRPr>
          </a:p>
          <a:p>
            <a:r>
              <a:rPr lang="en-US" dirty="0"/>
              <a:t>PL-900: Microsoft Power Platform Fundamentals</a:t>
            </a:r>
          </a:p>
          <a:p>
            <a:endParaRPr lang="en-US" dirty="0"/>
          </a:p>
          <a:p>
            <a:endParaRPr lang="en-US" dirty="0"/>
          </a:p>
          <a:p>
            <a:endParaRPr lang="en-US" dirty="0"/>
          </a:p>
          <a:p>
            <a:pPr marL="0" indent="0">
              <a:buNone/>
            </a:pPr>
            <a:r>
              <a:rPr lang="fr-FR" b="0" i="0" dirty="0">
                <a:effectLst/>
                <a:latin typeface="Segoe UI" panose="020B0502040204020203" pitchFamily="34" charset="0"/>
              </a:rPr>
              <a:t>Microsoft Azure AI Fundamentals:</a:t>
            </a:r>
            <a:endParaRPr lang="fr-FR" dirty="0">
              <a:highlight>
                <a:srgbClr val="FFFFFF"/>
              </a:highlight>
            </a:endParaRPr>
          </a:p>
          <a:p>
            <a:r>
              <a:rPr lang="it-IT" dirty="0"/>
              <a:t>AI-900: Microsoft Azure AI Fundamentals</a:t>
            </a:r>
            <a:endParaRPr lang="en-US" dirty="0"/>
          </a:p>
          <a:p>
            <a:endParaRPr lang="en-US" dirty="0"/>
          </a:p>
          <a:p>
            <a:endParaRPr lang="en-US" dirty="0"/>
          </a:p>
          <a:p>
            <a:endParaRPr lang="en-US" dirty="0"/>
          </a:p>
          <a:p>
            <a:endParaRPr lang="en-US" dirty="0"/>
          </a:p>
          <a:p>
            <a:endParaRPr lang="en-US" dirty="0"/>
          </a:p>
        </p:txBody>
      </p:sp>
      <p:sp>
        <p:nvSpPr>
          <p:cNvPr id="4" name="Text Placeholder 3"/>
          <p:cNvSpPr>
            <a:spLocks noGrp="1"/>
          </p:cNvSpPr>
          <p:nvPr>
            <p:ph type="body" sz="quarter" idx="28"/>
          </p:nvPr>
        </p:nvSpPr>
        <p:spPr/>
        <p:txBody>
          <a:bodyPr/>
          <a:lstStyle/>
          <a:p>
            <a:r>
              <a:rPr lang="fr-FR" dirty="0"/>
              <a:t>SQL Server</a:t>
            </a:r>
          </a:p>
          <a:p>
            <a:r>
              <a:rPr lang="fr-FR" dirty="0"/>
              <a:t>Azure Data </a:t>
            </a:r>
            <a:r>
              <a:rPr lang="fr-FR" dirty="0" err="1"/>
              <a:t>Factory</a:t>
            </a:r>
            <a:r>
              <a:rPr lang="fr-FR" dirty="0"/>
              <a:t> </a:t>
            </a:r>
          </a:p>
          <a:p>
            <a:r>
              <a:rPr lang="en-US" dirty="0"/>
              <a:t>Azure Synapse Analytics</a:t>
            </a:r>
          </a:p>
          <a:p>
            <a:r>
              <a:rPr lang="en-US" dirty="0"/>
              <a:t>Azure Logic App</a:t>
            </a:r>
          </a:p>
          <a:p>
            <a:r>
              <a:rPr lang="fr-FR" dirty="0"/>
              <a:t>Azure Machine Learning</a:t>
            </a:r>
          </a:p>
          <a:p>
            <a:r>
              <a:rPr lang="fr-FR" dirty="0"/>
              <a:t>Power BI</a:t>
            </a:r>
          </a:p>
          <a:p>
            <a:r>
              <a:rPr lang="fr-FR" dirty="0"/>
              <a:t>Visual Studio</a:t>
            </a:r>
          </a:p>
          <a:p>
            <a:r>
              <a:rPr lang="fr-FR" dirty="0"/>
              <a:t>SSIS</a:t>
            </a:r>
          </a:p>
          <a:p>
            <a:r>
              <a:rPr lang="en-ZA" dirty="0"/>
              <a:t>Collaborative tools (Teams, </a:t>
            </a:r>
            <a:r>
              <a:rPr lang="en-ZA" dirty="0" err="1"/>
              <a:t>Sharepoint</a:t>
            </a:r>
            <a:r>
              <a:rPr lang="en-ZA" dirty="0"/>
              <a:t>,  Office, Git)</a:t>
            </a:r>
          </a:p>
          <a:p>
            <a:pPr marL="0" indent="0">
              <a:buNone/>
            </a:pPr>
            <a:endParaRPr lang="en-US" dirty="0"/>
          </a:p>
        </p:txBody>
      </p:sp>
      <p:sp>
        <p:nvSpPr>
          <p:cNvPr id="5" name="Text Placeholder 4"/>
          <p:cNvSpPr>
            <a:spLocks noGrp="1"/>
          </p:cNvSpPr>
          <p:nvPr>
            <p:ph type="body" sz="quarter" idx="29"/>
          </p:nvPr>
        </p:nvSpPr>
        <p:spPr/>
        <p:txBody>
          <a:bodyPr/>
          <a:lstStyle/>
          <a:p>
            <a:r>
              <a:rPr lang="fr-FR" dirty="0"/>
              <a:t>SQL Server in Azure</a:t>
            </a:r>
          </a:p>
          <a:p>
            <a:r>
              <a:rPr lang="fr-FR" dirty="0"/>
              <a:t>Azure Data </a:t>
            </a:r>
            <a:r>
              <a:rPr lang="fr-FR" dirty="0" err="1"/>
              <a:t>Factory</a:t>
            </a:r>
            <a:endParaRPr lang="fr-FR" dirty="0"/>
          </a:p>
          <a:p>
            <a:r>
              <a:rPr lang="fr-FR" dirty="0"/>
              <a:t>Azure Synapse Analytics</a:t>
            </a:r>
          </a:p>
          <a:p>
            <a:r>
              <a:rPr lang="fr-FR" dirty="0" err="1"/>
              <a:t>Databricks</a:t>
            </a:r>
            <a:endParaRPr lang="fr-FR" dirty="0"/>
          </a:p>
          <a:p>
            <a:r>
              <a:rPr lang="fr-FR" dirty="0"/>
              <a:t>Power BI</a:t>
            </a:r>
          </a:p>
        </p:txBody>
      </p:sp>
      <p:sp>
        <p:nvSpPr>
          <p:cNvPr id="6" name="Text Placeholder 5"/>
          <p:cNvSpPr>
            <a:spLocks noGrp="1"/>
          </p:cNvSpPr>
          <p:nvPr>
            <p:ph type="body" sz="quarter" idx="30"/>
          </p:nvPr>
        </p:nvSpPr>
        <p:spPr/>
        <p:txBody>
          <a:bodyPr/>
          <a:lstStyle/>
          <a:p>
            <a:r>
              <a:rPr lang="fr-FR" dirty="0"/>
              <a:t>SQL Server</a:t>
            </a:r>
          </a:p>
          <a:p>
            <a:r>
              <a:rPr lang="fr-FR" dirty="0"/>
              <a:t>Azure SQL Server</a:t>
            </a:r>
          </a:p>
          <a:p>
            <a:r>
              <a:rPr lang="fr-FR" dirty="0"/>
              <a:t>Azure SQL </a:t>
            </a:r>
            <a:r>
              <a:rPr lang="fr-FR" dirty="0" err="1"/>
              <a:t>Database</a:t>
            </a:r>
            <a:endParaRPr lang="fr-FR" dirty="0"/>
          </a:p>
          <a:p>
            <a:endParaRPr lang="en-US" dirty="0"/>
          </a:p>
        </p:txBody>
      </p:sp>
      <p:sp>
        <p:nvSpPr>
          <p:cNvPr id="7" name="Text Placeholder 6"/>
          <p:cNvSpPr>
            <a:spLocks noGrp="1"/>
          </p:cNvSpPr>
          <p:nvPr>
            <p:ph type="body" sz="quarter" idx="31"/>
          </p:nvPr>
        </p:nvSpPr>
        <p:spPr/>
        <p:txBody>
          <a:bodyPr/>
          <a:lstStyle/>
          <a:p>
            <a:r>
              <a:rPr lang="en-US" dirty="0"/>
              <a:t>Understanding of business issues</a:t>
            </a:r>
          </a:p>
          <a:p>
            <a:r>
              <a:rPr lang="en-US" dirty="0"/>
              <a:t>Modeling of business needs</a:t>
            </a:r>
          </a:p>
          <a:p>
            <a:r>
              <a:rPr lang="en-US" dirty="0"/>
              <a:t>Data processing / Integration</a:t>
            </a:r>
          </a:p>
          <a:p>
            <a:r>
              <a:rPr lang="en-US" dirty="0"/>
              <a:t>Data visualization and analysis</a:t>
            </a:r>
          </a:p>
          <a:p>
            <a:r>
              <a:rPr lang="en-US" dirty="0"/>
              <a:t>Methodology in Agile mode</a:t>
            </a:r>
          </a:p>
          <a:p>
            <a:r>
              <a:rPr lang="en-US" dirty="0"/>
              <a:t>Technical documentation</a:t>
            </a:r>
          </a:p>
          <a:p>
            <a:r>
              <a:rPr lang="en-US" dirty="0"/>
              <a:t>Technology survey</a:t>
            </a:r>
          </a:p>
        </p:txBody>
      </p:sp>
      <p:sp>
        <p:nvSpPr>
          <p:cNvPr id="8" name="Text Placeholder 7"/>
          <p:cNvSpPr>
            <a:spLocks noGrp="1"/>
          </p:cNvSpPr>
          <p:nvPr>
            <p:ph type="body" sz="quarter" idx="32"/>
          </p:nvPr>
        </p:nvSpPr>
        <p:spPr/>
        <p:txBody>
          <a:bodyPr/>
          <a:lstStyle/>
          <a:p>
            <a:endParaRPr lang="en-US"/>
          </a:p>
        </p:txBody>
      </p:sp>
      <p:sp>
        <p:nvSpPr>
          <p:cNvPr id="10" name="Text Placeholder 9"/>
          <p:cNvSpPr>
            <a:spLocks noGrp="1"/>
          </p:cNvSpPr>
          <p:nvPr>
            <p:ph type="body" sz="quarter" idx="33"/>
          </p:nvPr>
        </p:nvSpPr>
        <p:spPr/>
        <p:txBody>
          <a:bodyPr/>
          <a:lstStyle/>
          <a:p>
            <a:endParaRPr lang="en-US"/>
          </a:p>
        </p:txBody>
      </p:sp>
      <p:sp>
        <p:nvSpPr>
          <p:cNvPr id="11" name="Text Placeholder 10"/>
          <p:cNvSpPr>
            <a:spLocks noGrp="1"/>
          </p:cNvSpPr>
          <p:nvPr>
            <p:ph type="body" sz="quarter" idx="35"/>
          </p:nvPr>
        </p:nvSpPr>
        <p:spPr/>
        <p:txBody>
          <a:bodyPr/>
          <a:lstStyle/>
          <a:p>
            <a:r>
              <a:rPr lang="en-US"/>
              <a:t>French</a:t>
            </a:r>
          </a:p>
          <a:p>
            <a:r>
              <a:rPr lang="en-US"/>
              <a:t>English</a:t>
            </a:r>
          </a:p>
        </p:txBody>
      </p:sp>
      <p:sp>
        <p:nvSpPr>
          <p:cNvPr id="24" name="AutoShape 4" descr="Résultat de recherche d'images pour &quot;ms certified it professional&quot;"/>
          <p:cNvSpPr>
            <a:spLocks noChangeAspect="1" noChangeArrowheads="1"/>
          </p:cNvSpPr>
          <p:nvPr/>
        </p:nvSpPr>
        <p:spPr bwMode="auto">
          <a:xfrm>
            <a:off x="63500" y="-136525"/>
            <a:ext cx="1285875" cy="857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6" descr="data:image/jpeg;base64,/9j/4AAQSkZJRgABAQAAAQABAAD/2wCEAAkGBxQREhQUExMVFhUWFx8YGBgXFxcaHxcbHBwdHh8YGB4YIiggGh8mHB4ZIjEiJSkrLi4uHiAzRDQsNygtLisBCgoKDg0OGxAQGywkICQuNi4sNCw3MjgvLS8tNzQvLCwsLDQyLCwvLCwsLCwsLCwsLCwsLCwsLC80LCwsLCw0Lf/AABEIAJYBTwMBEQACEQEDEQH/xAAcAAEAAQUBAQAAAAAAAAAAAAAABwIDBAUGCAH/xABKEAABAwIDAwYKBQoGAgMBAAABAAIDBBEFEiEGBzETQVFhcZIUFiIyVHKBkaGxCEJSgsEXIyQzNGJzk8LRU6KjstLTFWNDg7Ml/8QAGgEBAAMBAQEAAAAAAAAAAAAAAAIEBQEDBv/EADQRAAIBAgMGBAQGAwEBAAAAAAABAgMRBBIxBRQhUVNxEzNBgSIyYcEVI5Gh4fFSsfBCNP/aAAwDAQACEQMRAD8AnFAEBj4hWMgiklkNmRsL3Hoa0XJ9wQEf/lswv7U38o/3QD8tmF/am/lH+6A67ZPaiDEoXTUxcWNeWHM3KbgA8OixCA3JNkBHc2+nC2uc3PKbEi4iJBseI14ICj8tmF/am/lH+6A3+zW31JXsnfAZMkDc0jnsLQBYnTp0aSgNB+WzC/tTfyj/AHQG/wBkdvaTE3vZTcoTG3M4uZlABNhrfifwKA6lAEAQBAEAQBAEAQBAEAQBAEAQBAEAQBAEAQBAUveACSQABck6ADpKA4zEd62FQuLTVhzh/hskePY5rcp96Ay9l94NDiMpippHukDS4gxvboCBe5Fucc6A6pAEAQBAEAQBAcNvpxLkMIqLGxlyxD77hm/y5kB5VQBAeivo4Pvh846Kg/FjEBuN9m1HgOHuYw2lqbxNtxDSPLd7tO1wQHl1AEBPO6zZ2WTZ+rbDlEtY57WlxIGSwj1IB/8AZzc6A5b8hWJfbpf5j/8AggJP3PbCTYUyo8IMZklc2xjJIDGg8SQOclASIgCAIAgCAIAgCAIAgCAIAgCAIAgCAIAgCAIAgIQ+kTtQ9vJUEbrNc3lJrfWF7Mbfou1xI9X2gQhTQOke1jBdz3BrR0kmwHvQHordpsLJgbKqqqZI3OMN7NvZgbdzgSePBvDoKAhOTbrESSfDagXN7co7RATLuArampjqp6ieSUZmxsD3E5SAXOIvprdvuQEtoAgCAIAgIT+kriVo6OnH1nPld90Brf8Ac9AQQgCA9CfRtd+h1X8cf7GoCMN7m0//AJDEJHNJMUP5qLoIaTd49Z1zfoy9CA4pAEBO222P1GC4VhdPTSclM6MOf5LHcGAuHlAjz3/BAR/+VnF/TD/Kg/4ID0NsnirmYXBU10wzGESySODW2DvKGjQB5pAsBf2oCKNsd+cz3Ojw9gjYDYTPAc53W1hGVo7b+xAR7V7d4jKburZ79Ty34NsEBk4XvJxOnILKyRwB82S0gPUc4Pw1QE87r95DMWa6ORojqWC7mA6PbwzsvwsbXHNccUBye+vb+roquKCknMVos0lmRuuXE289ptoPigOIwfexiXLxcvWuEOcGS0MJJYDcgWZe5GntQGXtRvprqh5FMRTRcwaGueR0uc4Gx9W3tQHX0m87/wAbhlP4Q91VXztMuRzvMY8nIXut5IyZTlGpN+HFARjj28vEqsnPVPjaToyH82B1eT5R9pKA0LMcqQcwqZw7pErwffdAdnslver6N7RNIamHgWSWzW6WvtmB7bjqQHo/Z/Goq2njqIHZo5BcdIPAtcOYg3BQEPbyd8sjJZKbD7NyEtfOQHEuGhEbXC1gdMxvfm5iQImr9qa2oN5aud5PNyjrewA2+CAxYsSqIneTNNG4dD3tI9xugOx2T3tV9HI3lZXVEI0dHIQTbpa+2YHtJHUgPTOE4iyphjniN45WB7T1EX16D1ICK94m+ZtM91PQtbLI24fM7VjHfZaPrnrvYdfMBDmK7b4hUm8tZMeprywd2OzfggMGk2iq4jeOqnaeqV49+uqAlDd5vnmZI2HEXCSJxsJ7AOj635RZ7eGvEcdUBsd828Oro61kFHPybWxBz7NjddziSPPafq2OnSgIaxzGZq2Z09RIZJXAAuIaNGgAaNAA0HMEBYw+tfBKyWJ2WSNwc02BsRwNnAg+1AdNiO8vE6iJ8MtWXRyNLXt5OEXadCLtYCNOhAcigOn2Z22xCkYKeknLGufcMEcTrvdYcXtJ1sBxQHpHG6mdjWxh0j3tiYTkFnSE5s7zlLbWDL2Dmgl4HQCBt9n5pHMc2V2ZzHBpPaxjiOAvZzi29ubXW6A2iAIAgPMG/jE+WxaRgOkEbIx22zn4ut7EBHaAzMVw91PKYn+c0NJ+80Ot7igO82M2q8AwWuDTaaaYRR9IzM8p47G/EhAR3TwOke1jBdznBrQOck2A96ArrafkpHxk3LHFpI5y02uEBn7J4f4TW0sNr8pMxp9UuGY+wXKA7b6QGI8piYiB8mCFrLdDjd59tnN9wQEe4VRmeaKIcZJGsHa5wH4oCRd9u1pmnFBC61PS2Y4Dg+RosSepvmgdN+pARzh1C+olZDE0ukkcGtaOck2HZ2oD0rsxueoKeANqIhUTFvlvcXAXPEMAIygcx49aAhDbDYiop62oip6aofCyQ8m4RSOBadQMwGtr2v1IDJ3e4VW0uJUkvglS0CVrXEwyABr/ACHEkjQZXFAYO9LEfCMVrJAbgSZB2RgM/pQHLAXQHWYnu8rKWjNZUhkLLgNY8/nHlxFvJF8ulzqQdOCA5SR5cbkknpJugJF3PbvW4nI6aoB8GiNiASOVfxyXBuABYkjpHsAmrard/Qz0ckTaaKMtjcY3sYGljgLg3FiRfiDxQHk5ATDuPxeVtHikEermwOniH/syOb8SI0BDyA7rdJtdT4ZVPkqIi5r2ZRI0Aui1uSAeIPPbXQICStuMUwvH4I4oq6CGZkgcHTMew2IILBnDb3JadCRogNBFuDlcA5tfE5p1BEbiD2EOQGz3hYs/BMJpsNjlvPI1zXSN0tFmJJAPAuvl7yAgdATpub3YRSQtra2MScprDE7zQ3/EePrX5gdANdbiwGx357GUwoHVcULIpYXNuWNDc7XODLOA0NiWkHigPPSAnbYHY+gxHDG1tZG+SVjXNkfysgzNhFm6AgC0YY32ICCifYgJD3L7HwYnUzCpaXRRRg2DnN8pzrDVpB4ByAz99mydDhopmUsTmPkzucS97vJblAHlEjiT7kBF8UZc4NaLkkADpJ4BAeosI3R4bCYZORcZY8rs3KyWL22N7XtxF7IDt6qjZLbO0G3A8CL8bEahAVwQNY0NY0NaOAAsEBcQBAfHG2pQHjDabEzVVdRPc/nZXPF/sknKPY2wQFWyuF+F1lPBa4kla0+rfyv8t0But7Yti9Z/EH+xqA5BASHulwcDwrEpG3ioYXvZf60waS0Ds49pagI+e8uJJNyTcnpJQEi7g8PEuKteRpBE+S/QdGD/AHoDkttcRNTX1cxN88z7eqHENHsaAEBt901IH4lE8i7adj6g/wD1sJH+bKgOTqZ3SPc9xu57i5x6STcn3oCT/o8YSJcQkmcAeQiJb1OecoPdz+9Aej0AQGHjFcKeCWZ1rRRueb/uglAeKpZC4lzjck3JPOTxKAlf6Puy7aipkq5W3bTWEYPAyOvr15QL9rmlAbr6S1c61FCD5JMkjh0kZWt9wL/egIMQHrjdZhjabC6RgFi6MSO63SeUfnbsAQGftxi7aOgqZ3EeTE4NvzvcMrR7XEIDyJhmFzVLxHBE+V5+qxpce024DrKAn/cfsLU4eZ5qtgjdK1rGMzNcQASSXZbgX8nS99DwQGk3hblXukfPhxaQ8lxp3ENsTqeTcdLX+qbW6eZARLi+zNXSX8IppYwOdzDl7w8n4oDUoDrN3m2s2F1DC15MDnDloifJc02BcBzOA4EdFuCA2W/GvM2LTD6sbI2N7CwPv73lAcdglF4RUQQ8OVlZH33Bv4oD2lBCGNaxos1oDQOgAWAQEZfSExdsWHNgv5dRIAB+7GQ4nsByD2hAebUBOeGTOotkZHnR0+YNB00lkyX7l3D2ICDEB6J+jlhmSinntrNLlv0tjGnxc5AR9v8AMT5bFXRg6QRsj9pGc/7gPYgOd3aYd4TilHHbTlQ89kd3n4NQHr1AEAQBAEBz28HFPBcNq5r2LYiG+s/yG/5nBAePUBJv0fsK5bE+VI0p4nOHrO8gfAuQGj3vj/8AsVnrt/8AzagOSp4XSOaxou5xDWgc5JsB70BPm3OHtwfZxtKLcpK5jHkfWkd5bz2WYQD0AIDz+gJh3P8A6LhWK1w0cGGNh/eay4/zPYgIeQEy/R3wUSmulcNDEIAep+rh/lagIkxOhdTzSQvFnxvcx3a0kH5IDsd0O2ceF1b3TA8jMzI8tFy0g3a63OOIIHTfmsgO/wB4u+SB1M6HDnvdJIMplyuZybTxy5gHFx4A83FAQ540VvptV/Pl/wCSA7yFtXBgVVV1VRO41eSGBskj3WjL7vfZxPntBA04a86AixAeodxWGcjhMTiLOme+Q9mbK2/3Wg+1Ac59JHB3Pgpqlo8mJzo39Qkylp7LtI+8EBAKA9B7vd7lDHQww1cjopYWCPzHvDw3QOaWA20tobaoDgt6+8k4o5sMAcyljdmGbjK7mc4cwGtm+09AA0+BbZ4peOnpZ3guIayONkYuToODfiUBt9q9scYoKqSmfXyF0eW5DWAElocbeTwubX6kBraXehiYewvrJXNDgXCzNRfUcOcID0Xh+3uHTxCRtZCGkXIe8Nc3qc11iEB5r3nV1JPiE0lE0CE2uWjK17/rPaOYE9QvqedAaDCcPfUzRQxgl8rwxoHSTa/YOKA7vfrgjqbERJY5JomEO5i6NojcPYGtPtCA4LDK10E0UzfOikbI3ta4OHxCA9KRb6cLMIkMkgky3MPJvLgfs5rZDrz5kBAu3m10uK1Tp3jK0DLHHe4jZ0X5yTqT+ACAt7E7Ly4nVMp4wQCbyPtpGwcXH5Ac5sgJa+kJUtp6OioohlYXEgDmZE0NaD7XDuoCBkB673YYZ4NhdHHax5PO7tkJef8AcgPLm2OIGprqqY/XmeR6uYho7oCA3m6XaKnw+v5epzBnJuaC1uazjbW3HhcID0zsztFDiEPL05cY8xaC5pbci17A82qA2yAIAgCA4XfFg9XW0Hg9JFyrnytLxnYyzG3dfyyAfKDdEBB/5IsY9D/16f8A7EBL+5DY2fDYag1UXJzSvaLZ2O8hg0PkEgaud1oDh95e7fEqvEqienps8Ty0tdysDb2Y0HRzwRqDxCAzt0262qp60VFdCI2wjNGC+N+aQ6A/m3G2UXOvPZAdFvw2arsRbTR0kHKMYXPeeUiZZxsAPLcL6ZuCAij8kWMeh/69P/2ICR6vYmui2ejoYIM1RJLmnbykTcozF18xdld5sbdDwQEcfkixj0P/AF6f/sQE4bnNmJcOoOTqGZJnyuke3M11uDWi7CQfJaDx50Bqd6e6sYi41NM5sdTazw7Rs1hYEn6rgLC/OLdqAhOv3fYlCbPopvutzj3xkgoCqg3d4nN5lFN98Bg98hAQEpbDbkGxObLiDmyEaiBl8t/33aZvVAt1kIDb77tmq2vjpYaODlGMc57/AC4mWNg1gGdw5i/h1ICJvyRYx6H/AK9P/wBiA9N4Dh4pqaCAcIo2s7rQEBdxTDo6mGSGZofHI3K5p5wezUHnvzIDzvthuWrKd5dSDwmE6ixa2Ro6HNJGbtbx6AgOJk2Rr2uymiqb/wAGQ/ECyA32B7psTqXC9PyLDxfMQ0D7vnH2D3ICc93m7anwoZ78rUEWdK4WsDxbG3XKOvifggMPehuyZitponiKpY3LmIJbI0Xs11uBBOjhfosdLAQbiu7PE6cnNRyOA+tHlkBHSMhJ16wD1IDUeK9b6FVfyJf+KA22E7tcTqSMlJI0H60towB0nOQdOgAnqQE5bs910eFnl5XCWpIsHAENiB4hgPE/vG2mlhrcDpdtdk4cUpzBNcEHNG8cY3WtmHSOkc/uIA877RbpMSpXnJCaiPmkisbjrZfMD7LdZQHOx7I17jlFFU3/AIMg+JFkB12zW5nEKlw5dopY/tSWc77rGm/eLUBPux+yVPhkPJU7eOr3u1dIelx+QGgQEZb59jcSxGsY6mps8McQa13KQtu4kl2j3g9A1HMgOFpdz+LOe0PpcrS4BzuWpzlBOrrB9zYa2CA9RRRhrQ1osGgADoA4BAQFt3uXqjUSzUOSWORxeIy4McwuNy0ZyGkXvY3CA5T8keL8PA/9an/7EB6K3fYI6hw+mp3tyvYy7xcGz3EucLjQ+UTwQHQoAgCAIAgCAIAgCAIAgCAIAgCAIAgCAIAgCAIAgCAIAgCAIAgCAIAgCAIAgCAIAgCAIAgCAIAgCAIAgLcs7Wec5re0gfNSjCUtFci5KOrKo5A4XaQR0g3XHFrgzqaehUuHQgKXvA4kDtK6k3ocbS1KfCGfab7wu5JcjmePMCdp4Ob7wmSXIZlzLiiSCAodK0aFwHaQpKLeiOOSWrPnLt+033hMkuRzNHmXFEkEAQFszt+033hSyS5Ec0eY8IZ9pvvCZJchnjzKmPB4EHsXGmtTqaehUuHT45wGpIHaupN6HG0tT4x4PAg9hRprUJp6FS4dCAt8u37TfeFLJLkRzR5jwhn2m+8JklyGePMra4HUG/YuNNanU76H1cOlL3gcSB2rqTehxtLUMeDwIPYUaa1CaehUuHQgLfLt+033hSyS5Ec8eY8IZ9pvvCZJchnjzK2uB1BuOpcaa1Op30Pq4dPjnAakgdq6k3ocbtqUcu37TfeF3JLkczx5lxRJBAEAQBAavaLE/B4S4ee45W9vT7ArWDoeNUs9FqVsVX8Knda+hyGEYNJWF73PsAdXOGYk9FrhbGIxUMMlFL2Mqhhp4huTfuW5WS0E+jtdDpwe3oI946lKLp4ulxX8MjJTwtTg/wCSQ6eYPY144OAI9ouvnZxcZOL9DejJSipL1LiiSOZ28/Ux/wAT+ly09l+a+33RnbS8td/szR4Ns4amPOHtb5RbYtJ4W/ur+IxyozytXKVDButHMnY22H7IuilY8yNOVwdbKdbe1U6u0ozg45XxRapbPcJqWbQ6xZJqBAR7tiP0p3qt+S+i2d5C9zBx/nMzzsUctxMCbXAMdvjmPyVf8VV7OP7/AMHv+GO11L9v5MbZKvfHMIiTkcSMvQRfUe5euPoxnS8Rao88DVlCpk9Gd4sA2wgOIxTZV7RLLnbYZn2ses2W5Q2hF5adn6Ixq2Aks07r1ZqcFwk1LnNa4NsL6jrtzK3icSqEVJq5Vw+HdZtJ2O52ews00ZYXB13XuBbmCwsXiFXnmStwNrC0HRhlbNoqpZNFtn+zH1m/NX9neeuzKWP8l+xibBfqpPX/AAC9dq/PHseWzfkfc6hZZpBARdHS8rPyYIBc8i55tSvqXU8Olmfoj5tU89XLzZvPEp/+KzulUfxWH+LLn4ZL/JHTYHQGnhbGSCQTqOs3WZiayrVHNGjh6TpU1Bmeq57nP7b/ALN99v4rQ2b53sUdoeT7lnYP9TJ/E/pap7U82Pb7shs3y33+yOmWYaIQEXUdFy04jBALnHUi9rXP4L6mpV8KlnfofNQpeJUycze+JL/8VvdP91Q/FY/4v9S9+GS/yX6HS4JQGnhbGSHEE6gW4kn8VmYmsq1RzSsaGHpeFTUGZ68D3NJth+yv7W/MK7s/z17lPH+SzlcDwA1TXODw3KbWLb30v0rWxOMVBpNXuZmHwjrJtO1j6JJsPmy3042v5Lx+HzS1LGU7/wBo7erhZ2/pnf0lQJGNe3g4Aj2r5+pBwk4v0NyE1OKkvUuqBIIAgOR2/wD/AIejy/6Vr7K/9+33Mvaf/n3+xsNiv2b77r/BV9ped7Hts/yfc2lVSwvcDI1hdawzAXt1XVWFSpFWg3b6FmcKcneSXuZEbQAA0AAcAOHsXm227s9EklZFS4dOa28/Ux/xP6XLT2X5r7fdGdtLy13+zNBhEdYWfo+bJmPBzBrpfzjfoWhiJYZS/Ntf3KNBYhx/Lvb2On2bjqQX+EZraZblp6b+aexZeMeHaXg++ppYRV1fxfbQ3qoF0ICPdsf2p3qt+S+h2d5C9zCx/nMv1eMVsbBnBY06A5AObmPYoU8LhZy+Hi+5OpiMTGPxcPYydjMKzHly4G1w0dfSfZ815bRxFl4SR6YDD3fitnZLGNYIDBxv9nm9R3yXvhvOj3PHEeVLsctsH+uk9T8QtXanlx7mbs3532O3WGbAQGi2z/Zj6zfmr2zvPXZlLH+S/Yxdg/1Unr/gF7bU+ePY89m/I+506yzRCAi5jnie8d84ecthfW55ivqWoulaeluJ82nJVbw1vwN4yuxC4uH2vr+bb/ZUXRwVtV+rLiqYy/r+iO1WIbAQGg22/Zvvj8VobN872KO0PJ9yzsH+pk/if0tU9qeZHt92Q2b5b7/ZHSrMNEICLqUSGb81flMxy2IB5+nThdfU1HBUvzNPU+ahn8T4NTexQYjmF89ri/lx8L9qoyngbO1v0ZdjHGXV7/sdosQ2AgNLth+yv7W/MK7s/wA9e5Tx3kswdgv1cvrj5L32r88ex47N+SXcsbfW/M9Ple7Remyr/F7ENpW+H3NvslfwWO/73uzFU8fbx5W+n+i1gb+Ar/8AcTcKmWwgCA1W0mGGohs3z2nM3r6vaFbweIVGpd6PUq4uh4tOy1WhyWDY4+jzRujuL3LScpafcepa2IwkcTaaZmUMVLD3i0UVU0mITjK22lgOIYOklShGng6XF/yRnKeLqcF/BIFLAI2NYODQAPYvn5zc5OT9TdhFRior0LqgSOa28/Ux/wAT+ly09l+a+33RnbS8td/szRYNtG6mjyBjXeUXXLiONurqV/EYFVp5m7FKhjHRjlSubbD9rXSSsYYmjM4NvmOl/YqdXZsYQcs2iLVLaEpzUcup1iyTUCAj3bE/pTvVb8l9Ds/yF7mFj/OZ1uN0XLUxaPODQ5vaB+Oo9qycNV8Kun6aM1MRS8Si0c3sRX5ZDETpILj1h/cfJaW06OaCmvT/AEZ+zqtpuHM7lYRshAYOOfs83qO+S98N50e544jypdjltg/10nqfiFq7U8uPczNm/O+x26wzZCA0W2f7MfWb81f2d567MpY/yX7GJsH+qk9f8AvXavzx7Hls35H3OoWWaQQEb4Qf0xn8U/Mr6TEf/M+x8/Q/+hdySF82fQBAEBoNtv2b77fxWhs3zvYo7Q8n3LGwf6mT+J/S1T2p5ke33ZDZvlvv9kdMsw0QgIuo6zkZxIACWuOhNr3uPxX1NSl4tLI/U+bhU8Opm5G98dX/AOE3vH+yofhUf8n+hd/E5f4o6bBK81ELZCA0knQG/AkfgszE0VRqOCdzQw9Xxaam0Zy8D3NJth+yv7W/MK7s/wA9e5Tx3ks5bAsf8Fa5ojDsxvfNa2lugrWxWD8eSd7WMzD4vwU1a9z5lmxCa9tOF/qsH4/Mpelg6dv7YtUxVS/9I7+kpxGxrG8GgAL5+pNzk5P1N2EFCKivQvKBIIAgCAtT0zH+exru0A/NTjUlH5XYjKEZaq5VFE1os1oaOgAD5LkpOTu3c6opcEitROhAUyRh3nAHtF11Sa0ONJ6lvwVn2G90KXiT5s5kjyR9bTMGoY0H1QjqSfqxkivQuqBIIC2+BpNy1pPSQCpKclwTIuMXqi4oki02nYDcMaD02Ck5yfC7I5Ir0LqiSCA+ObfQ6hE7DUojha3zWgdgAUnKT1ZxRS0RcUToQFL2BwsQCOsXXU2tDjSep8jjDfNAHYAEcm9WEktCtcOhAWhTsBuGNv02Clnla1yOSOti6okggCApfGHCxAI6xddTa0ONJ6iOMN80Adgsjk3qEktCpcOhAWfBWfYb3Qp+JPmyOSPJDwVn2G90J4k+bGSPJFxjABYAAdA0UW2+LOpJaFS4dKXsBFiAR0HVdTa4o40nqW/BWfYb3QpeJPmzmSPJF1otoNFBu5I+oAgCAIDBxXEDCGkRPkufqC9u1e9CiqrfxJdzxrVvDS+Fvsa7xkd6LP3VZ3FdSJX3x9OQ8ZHeiz91NxXUiN8fTkPGR3os/dTcV1IjfH05Dxkd6LP3U3FdSI3x9OQ8ZHeiz91NxXUiN8fTkPGR3os/dTcV1IjfH05Dxkd6LP3U3FdSI3x9OQ8ZHeiz91NxXUiN8fTkPGR3os/dTcV1IjfH05Dxkd6LP3U3FdSI3x9OQ8ZHeiz91NxXUiN8fTkPGR3os/dTcV1IjfH05Dxkd6LP3U3FdSI3x9OQ8ZHeiz91NxXUiN8fTkPGR3os/dTcV1IjfH05Dxkd6LP3U3FdSI3x9OQ8ZHeiz91NxXUiN8fTkPGR3os/dTcV1IjfH05Dxkd6LP3U3FdSI3x9OQ8ZHeiz91NxXUiN8fTkPGR3os/dTcV1IjfH05Dxkd6LP3U3FdSI3x9OQ8ZHeiz91NxXUiN8fTkPGR3os/dTcV1IjfH05Dxkd6LP3U3FdSI3x9OQ8ZHeiz91NxXUiN8fTkPGR3os/dTcV1IjfH05Dxkd6LP3U3FdSI3x9OQ8ZHeiz91NxXUiN8fTkPGR3os/dTcV1IjfH05Dxkd6LP3U3FdSI3x9OQ8ZHeiz91NxXUiN8fTkPGR3os/dTcV1IjfH05Dxkd6LP3U3FdSI3x9OQ8ZHeiz91NxXUiN8fTkPGR3os/dTcV1IjfH05Dxkd6LP3U3FdSI3x9ORuqWbOxrspbmF7HiOoqlOOWTje9i5CWaKdrF1QJBAEAQBAEAQBAEAQBAEAQBAEAQBAEAQBAEAQBAEAQBAEAQBAEAQBAEAQBAEAQBAEAQBAEAQBAEAQBAEAQBAEAQBAEBj4jUcnE9/2WkjtA0+K9KMM9RR5s86s8kHLkjUUlRWSMa8CCzhcA5r2KuVIYWEnF5uHYqwniZxUll49zLwfFHSufHIzJLGfKANwQecLxxGHVNKcHeLPWhXc24SVpI2iqlkIAgNTiFfIZhBAG5suZznXIaObQcSVbpUYKm6tS9r2SXqVatWbqeHT11bfobCjY8MAkcHP1uQLA66adllXqOLleCsj3pqSj8Tuy8oEwgCAICmQmxsLm2g6Suq1+Jx3twMXCnzFl52ta+/BvR7CetetdUlL8p3R5UXUcfzFZmYvE9ggCAIAgBQGtwGudPGXuAF3ENt0DgrOKoxpTyrkV8NVdWGZ8zZKsWAgCAIAgCAIAgCAIAgCAIAgCAIAgCAIAgCA0u182WlePtEN95/sCruz45q6+nEp46VqL+papNoYWsaxrZTlaBYRnmFlOpgqspOTa4/UjDGU1FRSfD6GKxjw2qqpGlheyzGniBawJ6DwXq3Byp0Iu9nxPNKSVStJWuuBVheGcpBHJO52VjQ5rL6ADXM7pJ49llyviMlWUKSV3wb+y7CjQz01Oo+C4pfdleG0fhrTNPmLXE8nGHEBoGl/JIubqNarur8OlqtXzJUqe8rxKmj0RXQs5KokpczjE6PM25N2cxAPFcqvPRVeyzJ2f1JU1kqujfg1dfQwsLwaOSeoBz5WODW2e6/A3ub3PMvavipwpU7Wu+L4foeNHDQnUnrZcFxENTDUveZ5QImnLHGX5bgfXdYgm6Sp1aEUqUfifFu37I5GdOtJupL4VwSv+5do5ooamJlPIDFLcOYHZg0gXBF72v/AHUakalWhKVVfFHR21JwlCnWjGk+D1XItQGGeWUVbyHh5DWOe5oa3mtYgEqU/FpU4uguFuLtfiQj4dSclWfG/BXsbaGnkgimLJDI3KTEDqRpwv8AWF+ZVJThVqRzRs//AF/RbjCdKEsruvT+zVYVTU07A58rjOeLjI4ODuoXt8Fbr1K9KTUY/B24FWjChVim5fF34m0xAvho5M8md4YRmtbjoPaL8VVpZKuJjlVlfQs1c1PDvM7u2piVFQ9kVNTxkiSUAF3EtFruPbx9y9YQhKpUqyXCPpz5HlKcowhSjrL/AJldfgUcUT5Yy9srGl2fO4lxaL+UCba9i5Sxk6k1CaTi3a1uZ2rhYQg5wupJXvctYxiDn0UTh58rmN0014m3aQpYeioYmUXpG/8A37ka9Zyw8X6uxkVmBMdG58pc6UNLs+ZwykC/kgGwAXnTxc1NRgrRvpz7npUwsXFyn83Pl2LlDJJLRNPK5HlushF7WNr83Ec6jVjCniWst1fQlTc54dPNZ21NYaagA1lBk/xOUdmv06GyteJjG+EeHKysVsmEWsuPO/EzMMrnmgdI83Ia8AnibXAJXjWoxWLUIrhdHrRqy3Zyl9TP2chyU0Q/dv3tfxVfGSzV5P6/6PfCRy0Yr6GyVYsBAEAQBAEAQBAEAQBAEAQBAEAQBAEAQBAEBoNpvKfSxfalDj2N4/AlaGC+GNSfJf7KOL+KVOHN/wCjfrPLxpNr3/o+UcZHtYPff8Fe2evzs3JNlPHP8rLzaRs6imvE6MaXYWj3WVWE7VFN87lmULwcVysaXAMViihEcrhG+O4c12h4k3HT7FdxWHqVKueCunpYp4avCFPJN2a1uV4M0zTyVRBDC3JHfS7Rxd2afFcxDVOlGgtdX35HaF6lSVZ6aLsVbIeVC6T/ABJHO+NvwXNocKihySR3A8ablzbZhYHNFTh0FRka9jjYvAs5p4EEr2xUalZqrSu016ejPHDSp0k6dWya5+psaGvbK9/Iwtc1g0k0bmd9kafFV6tGVOK8SVm/T6cyxTqxnJ+HG6Xr9eRj/wDkaWob+kNYyQaOa/QtPUdCfYvTwMRRf5TbXo1oefjUKq/Nsn6pmLg8zoY53wsc+HOOTBJBy/Wc24uRwXriIxqzhGo7Stx7+iPOhJ04SlBXjfh92XMQqKCaMvcWZiObR9+wak36dFGjDGU5qKvb9iVWeEqRzO33LFYHihgjkvmkka2x45bkgH2WU6eXepzjok2edTNu0IS1bSM/HByU9POR+bbdjj9m/AnqXhhvzKU6S1fFfU98R+XUhUei4MY1izJYzDA4SSSjKA3WwPEk8ALJhsNKE/Eqqyjx4jEYiM4+HTd2+HAt1NKGyUMHHIcx6ywcfepQqZoVqvPh+pGcMsqVLlx/Q2O0c2SmlPS23e0/FVsHHNXivr/osYuWWjJ/Q02Mw5I6Nsl+QblEnG17C17e1XcPLNOrKPzPQqV45YU1L5VqZGKYpCIXtpw1zshvkAsxvO4nh2DivOhh6rqKVW6V/XVvkTrV6ag1Ss+Hp6GNWfm8NjaOLw0D7xzfK69Kfx42T5X/AG4EJ/Dg0udv34nUwx5Wtb0AD3LLk8zbNKKskitROhAEAQBAEAQBAEAQBAEAQBAEAQBAEAQBAEB8LUuLH1AfCLpcH1AW5IGuN3NaT0kA/NSU5LgmRcYvVFxRJHwC3BAUywtd5zQ7tAPzUoylHR2OOKeqKmtAFgLDqXG76nUrFElO1xu5rSesA/NdU5LRkXGL1RcCiSLXg7L5sjb9Nhf3qWeVrX4Eckb3sXCFG5IEXQFEUDW+a1o7AB8lKU5S1ZFRS0RXbnUbkgRfigDmgixFx0LqbXFBq5THC1osGgDoAAXXKTd2ziilwSKi0dC5dix9XDoQBAEAQBAEAQBAEAQBAf/Z"/>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2" name="Image 31">
            <a:extLst>
              <a:ext uri="{FF2B5EF4-FFF2-40B4-BE49-F238E27FC236}">
                <a16:creationId xmlns:a16="http://schemas.microsoft.com/office/drawing/2014/main" id="{192DD270-106F-4893-AE7C-BA9E3D714A8B}"/>
              </a:ext>
            </a:extLst>
          </p:cNvPr>
          <p:cNvPicPr>
            <a:picLocks noChangeAspect="1"/>
          </p:cNvPicPr>
          <p:nvPr/>
        </p:nvPicPr>
        <p:blipFill>
          <a:blip r:embed="rId2"/>
          <a:stretch>
            <a:fillRect/>
          </a:stretch>
        </p:blipFill>
        <p:spPr>
          <a:xfrm>
            <a:off x="10384444" y="1280589"/>
            <a:ext cx="103641" cy="103641"/>
          </a:xfrm>
          <a:prstGeom prst="rect">
            <a:avLst/>
          </a:prstGeom>
        </p:spPr>
      </p:pic>
      <p:pic>
        <p:nvPicPr>
          <p:cNvPr id="33" name="Image 32">
            <a:extLst>
              <a:ext uri="{FF2B5EF4-FFF2-40B4-BE49-F238E27FC236}">
                <a16:creationId xmlns:a16="http://schemas.microsoft.com/office/drawing/2014/main" id="{D818C225-5131-42F8-88F5-9E703DB749A7}"/>
              </a:ext>
            </a:extLst>
          </p:cNvPr>
          <p:cNvPicPr>
            <a:picLocks noChangeAspect="1"/>
          </p:cNvPicPr>
          <p:nvPr/>
        </p:nvPicPr>
        <p:blipFill>
          <a:blip r:embed="rId2"/>
          <a:stretch>
            <a:fillRect/>
          </a:stretch>
        </p:blipFill>
        <p:spPr>
          <a:xfrm>
            <a:off x="10534264" y="1280589"/>
            <a:ext cx="103641" cy="103641"/>
          </a:xfrm>
          <a:prstGeom prst="rect">
            <a:avLst/>
          </a:prstGeom>
        </p:spPr>
      </p:pic>
      <p:pic>
        <p:nvPicPr>
          <p:cNvPr id="34" name="Image 33">
            <a:extLst>
              <a:ext uri="{FF2B5EF4-FFF2-40B4-BE49-F238E27FC236}">
                <a16:creationId xmlns:a16="http://schemas.microsoft.com/office/drawing/2014/main" id="{1F9B688D-9585-499D-B236-008609737E6D}"/>
              </a:ext>
            </a:extLst>
          </p:cNvPr>
          <p:cNvPicPr>
            <a:picLocks noChangeAspect="1"/>
          </p:cNvPicPr>
          <p:nvPr/>
        </p:nvPicPr>
        <p:blipFill>
          <a:blip r:embed="rId2"/>
          <a:stretch>
            <a:fillRect/>
          </a:stretch>
        </p:blipFill>
        <p:spPr>
          <a:xfrm>
            <a:off x="10677268" y="1280589"/>
            <a:ext cx="103641" cy="103641"/>
          </a:xfrm>
          <a:prstGeom prst="rect">
            <a:avLst/>
          </a:prstGeom>
        </p:spPr>
      </p:pic>
      <p:pic>
        <p:nvPicPr>
          <p:cNvPr id="35" name="Image 34">
            <a:extLst>
              <a:ext uri="{FF2B5EF4-FFF2-40B4-BE49-F238E27FC236}">
                <a16:creationId xmlns:a16="http://schemas.microsoft.com/office/drawing/2014/main" id="{9E5BC2F3-E39C-4E03-B4FA-329D7ECC9990}"/>
              </a:ext>
            </a:extLst>
          </p:cNvPr>
          <p:cNvPicPr>
            <a:picLocks noChangeAspect="1"/>
          </p:cNvPicPr>
          <p:nvPr/>
        </p:nvPicPr>
        <p:blipFill>
          <a:blip r:embed="rId2"/>
          <a:stretch>
            <a:fillRect/>
          </a:stretch>
        </p:blipFill>
        <p:spPr>
          <a:xfrm>
            <a:off x="10384443" y="1452166"/>
            <a:ext cx="103641" cy="103641"/>
          </a:xfrm>
          <a:prstGeom prst="rect">
            <a:avLst/>
          </a:prstGeom>
        </p:spPr>
      </p:pic>
      <p:pic>
        <p:nvPicPr>
          <p:cNvPr id="36" name="Image 35">
            <a:extLst>
              <a:ext uri="{FF2B5EF4-FFF2-40B4-BE49-F238E27FC236}">
                <a16:creationId xmlns:a16="http://schemas.microsoft.com/office/drawing/2014/main" id="{8445B1B2-D876-4CBD-86F2-79FDAD8B56FE}"/>
              </a:ext>
            </a:extLst>
          </p:cNvPr>
          <p:cNvPicPr>
            <a:picLocks noChangeAspect="1"/>
          </p:cNvPicPr>
          <p:nvPr/>
        </p:nvPicPr>
        <p:blipFill>
          <a:blip r:embed="rId2"/>
          <a:stretch>
            <a:fillRect/>
          </a:stretch>
        </p:blipFill>
        <p:spPr>
          <a:xfrm>
            <a:off x="10534264" y="1452165"/>
            <a:ext cx="103641" cy="103641"/>
          </a:xfrm>
          <a:prstGeom prst="rect">
            <a:avLst/>
          </a:prstGeom>
        </p:spPr>
      </p:pic>
      <p:grpSp>
        <p:nvGrpSpPr>
          <p:cNvPr id="67" name="Group 53">
            <a:extLst>
              <a:ext uri="{FF2B5EF4-FFF2-40B4-BE49-F238E27FC236}">
                <a16:creationId xmlns:a16="http://schemas.microsoft.com/office/drawing/2014/main" id="{DC5072CD-8FC2-40A5-AD3D-24E5A3094961}"/>
              </a:ext>
            </a:extLst>
          </p:cNvPr>
          <p:cNvGrpSpPr/>
          <p:nvPr/>
        </p:nvGrpSpPr>
        <p:grpSpPr>
          <a:xfrm>
            <a:off x="907764" y="1418614"/>
            <a:ext cx="646331" cy="433136"/>
            <a:chOff x="7242814" y="3158392"/>
            <a:chExt cx="646331" cy="433136"/>
          </a:xfrm>
        </p:grpSpPr>
        <p:pic>
          <p:nvPicPr>
            <p:cNvPr id="68" name="Picture 25">
              <a:extLst>
                <a:ext uri="{FF2B5EF4-FFF2-40B4-BE49-F238E27FC236}">
                  <a16:creationId xmlns:a16="http://schemas.microsoft.com/office/drawing/2014/main" id="{DDFD6912-7D3D-4C2B-BC96-6055731259F8}"/>
                </a:ext>
              </a:extLst>
            </p:cNvPr>
            <p:cNvPicPr>
              <a:picLocks noChangeAspect="1"/>
            </p:cNvPicPr>
            <p:nvPr/>
          </p:nvPicPr>
          <p:blipFill>
            <a:blip r:embed="rId3"/>
            <a:stretch>
              <a:fillRect/>
            </a:stretch>
          </p:blipFill>
          <p:spPr>
            <a:xfrm>
              <a:off x="7273057" y="3158392"/>
              <a:ext cx="585844" cy="174506"/>
            </a:xfrm>
            <a:prstGeom prst="rect">
              <a:avLst/>
            </a:prstGeom>
          </p:spPr>
        </p:pic>
        <p:sp>
          <p:nvSpPr>
            <p:cNvPr id="69" name="Rectangle 68">
              <a:extLst>
                <a:ext uri="{FF2B5EF4-FFF2-40B4-BE49-F238E27FC236}">
                  <a16:creationId xmlns:a16="http://schemas.microsoft.com/office/drawing/2014/main" id="{5D50C86A-523A-4E15-891A-A4B809E35DF2}"/>
                </a:ext>
              </a:extLst>
            </p:cNvPr>
            <p:cNvSpPr/>
            <p:nvPr/>
          </p:nvSpPr>
          <p:spPr>
            <a:xfrm>
              <a:off x="7242814" y="3391473"/>
              <a:ext cx="646331" cy="200055"/>
            </a:xfrm>
            <a:prstGeom prst="rect">
              <a:avLst/>
            </a:prstGeom>
          </p:spPr>
          <p:txBody>
            <a:bodyPr wrap="none">
              <a:spAutoFit/>
            </a:bodyPr>
            <a:lstStyle/>
            <a:p>
              <a:r>
                <a:rPr lang="fr-FR" sz="700" err="1">
                  <a:solidFill>
                    <a:srgbClr val="939598"/>
                  </a:solidFill>
                  <a:latin typeface="Segoe UI" panose="020B0502040204020203" pitchFamily="34" charset="0"/>
                  <a:cs typeface="Segoe UI" panose="020B0502040204020203" pitchFamily="34" charset="0"/>
                </a:rPr>
                <a:t>Technology</a:t>
              </a:r>
              <a:endParaRPr lang="fr-FR" sz="700">
                <a:solidFill>
                  <a:srgbClr val="939598"/>
                </a:solidFill>
                <a:latin typeface="Segoe UI" panose="020B0502040204020203" pitchFamily="34" charset="0"/>
                <a:cs typeface="Segoe UI" panose="020B0502040204020203" pitchFamily="34" charset="0"/>
              </a:endParaRPr>
            </a:p>
          </p:txBody>
        </p:sp>
      </p:grpSp>
      <p:grpSp>
        <p:nvGrpSpPr>
          <p:cNvPr id="73" name="Group 47">
            <a:extLst>
              <a:ext uri="{FF2B5EF4-FFF2-40B4-BE49-F238E27FC236}">
                <a16:creationId xmlns:a16="http://schemas.microsoft.com/office/drawing/2014/main" id="{715355CA-0A48-498B-838B-415FA7124829}"/>
              </a:ext>
            </a:extLst>
          </p:cNvPr>
          <p:cNvGrpSpPr/>
          <p:nvPr/>
        </p:nvGrpSpPr>
        <p:grpSpPr>
          <a:xfrm>
            <a:off x="200012" y="1329729"/>
            <a:ext cx="704039" cy="526781"/>
            <a:chOff x="7203214" y="2057570"/>
            <a:chExt cx="704039" cy="526781"/>
          </a:xfrm>
        </p:grpSpPr>
        <p:pic>
          <p:nvPicPr>
            <p:cNvPr id="74" name="Picture 15">
              <a:extLst>
                <a:ext uri="{FF2B5EF4-FFF2-40B4-BE49-F238E27FC236}">
                  <a16:creationId xmlns:a16="http://schemas.microsoft.com/office/drawing/2014/main" id="{1DF79E88-AA92-4313-A707-6CA7CB387E10}"/>
                </a:ext>
              </a:extLst>
            </p:cNvPr>
            <p:cNvPicPr>
              <a:picLocks noChangeAspect="1"/>
            </p:cNvPicPr>
            <p:nvPr/>
          </p:nvPicPr>
          <p:blipFill>
            <a:blip r:embed="rId4"/>
            <a:stretch>
              <a:fillRect/>
            </a:stretch>
          </p:blipFill>
          <p:spPr>
            <a:xfrm>
              <a:off x="7279095" y="2057570"/>
              <a:ext cx="552277" cy="286119"/>
            </a:xfrm>
            <a:prstGeom prst="rect">
              <a:avLst/>
            </a:prstGeom>
          </p:spPr>
        </p:pic>
        <p:sp>
          <p:nvSpPr>
            <p:cNvPr id="75" name="Rectangle 74">
              <a:extLst>
                <a:ext uri="{FF2B5EF4-FFF2-40B4-BE49-F238E27FC236}">
                  <a16:creationId xmlns:a16="http://schemas.microsoft.com/office/drawing/2014/main" id="{2D14A935-2CDF-4312-9754-1D0C4155778A}"/>
                </a:ext>
              </a:extLst>
            </p:cNvPr>
            <p:cNvSpPr/>
            <p:nvPr/>
          </p:nvSpPr>
          <p:spPr>
            <a:xfrm>
              <a:off x="7203214" y="2384296"/>
              <a:ext cx="704039" cy="200055"/>
            </a:xfrm>
            <a:prstGeom prst="rect">
              <a:avLst/>
            </a:prstGeom>
          </p:spPr>
          <p:txBody>
            <a:bodyPr wrap="none">
              <a:spAutoFit/>
            </a:bodyPr>
            <a:lstStyle/>
            <a:p>
              <a:r>
                <a:rPr lang="fr-FR" sz="700" err="1">
                  <a:solidFill>
                    <a:srgbClr val="939598"/>
                  </a:solidFill>
                  <a:latin typeface="Segoe UI" panose="020B0502040204020203" pitchFamily="34" charset="0"/>
                  <a:cs typeface="Segoe UI" panose="020B0502040204020203" pitchFamily="34" charset="0"/>
                </a:rPr>
                <a:t>Engeneering</a:t>
              </a:r>
              <a:endParaRPr lang="fr-FR" sz="700">
                <a:solidFill>
                  <a:srgbClr val="939598"/>
                </a:solidFill>
                <a:latin typeface="Segoe UI" panose="020B0502040204020203" pitchFamily="34" charset="0"/>
                <a:cs typeface="Segoe UI" panose="020B0502040204020203" pitchFamily="34" charset="0"/>
              </a:endParaRPr>
            </a:p>
          </p:txBody>
        </p:sp>
      </p:grpSp>
      <p:grpSp>
        <p:nvGrpSpPr>
          <p:cNvPr id="79" name="Group 51">
            <a:extLst>
              <a:ext uri="{FF2B5EF4-FFF2-40B4-BE49-F238E27FC236}">
                <a16:creationId xmlns:a16="http://schemas.microsoft.com/office/drawing/2014/main" id="{CB6CE824-A49C-4FB7-8DF7-10CFD6269F1F}"/>
              </a:ext>
            </a:extLst>
          </p:cNvPr>
          <p:cNvGrpSpPr/>
          <p:nvPr/>
        </p:nvGrpSpPr>
        <p:grpSpPr>
          <a:xfrm>
            <a:off x="1701476" y="1379031"/>
            <a:ext cx="437708" cy="489470"/>
            <a:chOff x="5365527" y="3096612"/>
            <a:chExt cx="437708" cy="489470"/>
          </a:xfrm>
        </p:grpSpPr>
        <p:pic>
          <p:nvPicPr>
            <p:cNvPr id="80" name="Picture 23">
              <a:extLst>
                <a:ext uri="{FF2B5EF4-FFF2-40B4-BE49-F238E27FC236}">
                  <a16:creationId xmlns:a16="http://schemas.microsoft.com/office/drawing/2014/main" id="{0596595D-D692-4C50-9554-E145DB7D2D38}"/>
                </a:ext>
              </a:extLst>
            </p:cNvPr>
            <p:cNvPicPr>
              <a:picLocks noChangeAspect="1"/>
            </p:cNvPicPr>
            <p:nvPr/>
          </p:nvPicPr>
          <p:blipFill>
            <a:blip r:embed="rId5"/>
            <a:stretch>
              <a:fillRect/>
            </a:stretch>
          </p:blipFill>
          <p:spPr>
            <a:xfrm>
              <a:off x="5365527" y="3096612"/>
              <a:ext cx="437708" cy="248892"/>
            </a:xfrm>
            <a:prstGeom prst="rect">
              <a:avLst/>
            </a:prstGeom>
          </p:spPr>
        </p:pic>
        <p:sp>
          <p:nvSpPr>
            <p:cNvPr id="81" name="Rectangle 80">
              <a:extLst>
                <a:ext uri="{FF2B5EF4-FFF2-40B4-BE49-F238E27FC236}">
                  <a16:creationId xmlns:a16="http://schemas.microsoft.com/office/drawing/2014/main" id="{E996E8AC-56F2-4EE0-9EF8-B982539489EC}"/>
                </a:ext>
              </a:extLst>
            </p:cNvPr>
            <p:cNvSpPr/>
            <p:nvPr/>
          </p:nvSpPr>
          <p:spPr>
            <a:xfrm>
              <a:off x="5382242" y="3386027"/>
              <a:ext cx="404278" cy="200055"/>
            </a:xfrm>
            <a:prstGeom prst="rect">
              <a:avLst/>
            </a:prstGeom>
          </p:spPr>
          <p:txBody>
            <a:bodyPr wrap="none">
              <a:spAutoFit/>
            </a:bodyPr>
            <a:lstStyle/>
            <a:p>
              <a:r>
                <a:rPr lang="fr-FR" sz="700">
                  <a:solidFill>
                    <a:srgbClr val="939598"/>
                  </a:solidFill>
                  <a:latin typeface="Segoe UI" panose="020B0502040204020203" pitchFamily="34" charset="0"/>
                  <a:cs typeface="Segoe UI" panose="020B0502040204020203" pitchFamily="34" charset="0"/>
                </a:rPr>
                <a:t>Retail</a:t>
              </a:r>
            </a:p>
          </p:txBody>
        </p:sp>
      </p:grpSp>
      <p:pic>
        <p:nvPicPr>
          <p:cNvPr id="2" name="Image 1">
            <a:extLst>
              <a:ext uri="{FF2B5EF4-FFF2-40B4-BE49-F238E27FC236}">
                <a16:creationId xmlns:a16="http://schemas.microsoft.com/office/drawing/2014/main" id="{712A1EC0-FE9F-4605-8726-AB9CC3B81F3C}"/>
              </a:ext>
            </a:extLst>
          </p:cNvPr>
          <p:cNvPicPr>
            <a:picLocks noChangeAspect="1"/>
          </p:cNvPicPr>
          <p:nvPr/>
        </p:nvPicPr>
        <p:blipFill>
          <a:blip r:embed="rId6"/>
          <a:stretch>
            <a:fillRect/>
          </a:stretch>
        </p:blipFill>
        <p:spPr>
          <a:xfrm>
            <a:off x="10680316" y="1452164"/>
            <a:ext cx="97544" cy="103641"/>
          </a:xfrm>
          <a:prstGeom prst="rect">
            <a:avLst/>
          </a:prstGeom>
        </p:spPr>
      </p:pic>
      <p:pic>
        <p:nvPicPr>
          <p:cNvPr id="40" name="Image 39">
            <a:extLst>
              <a:ext uri="{FF2B5EF4-FFF2-40B4-BE49-F238E27FC236}">
                <a16:creationId xmlns:a16="http://schemas.microsoft.com/office/drawing/2014/main" id="{DF58C6F8-793E-44D6-ACF5-BFD3B9E4690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0857" y="3748379"/>
            <a:ext cx="659194" cy="661274"/>
          </a:xfrm>
          <a:prstGeom prst="rect">
            <a:avLst/>
          </a:prstGeom>
        </p:spPr>
      </p:pic>
      <p:pic>
        <p:nvPicPr>
          <p:cNvPr id="1026" name="Picture 2" descr="So You Want to Take The Microsoft DA-100 Exam… - Foresight BI - Achieve  More With Less">
            <a:extLst>
              <a:ext uri="{FF2B5EF4-FFF2-40B4-BE49-F238E27FC236}">
                <a16:creationId xmlns:a16="http://schemas.microsoft.com/office/drawing/2014/main" id="{EEB2D9FE-3102-45E8-9DE4-70481CAB780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4710" y="4456987"/>
            <a:ext cx="606304" cy="6063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zure Database Admin Certification - DP-300">
            <a:extLst>
              <a:ext uri="{FF2B5EF4-FFF2-40B4-BE49-F238E27FC236}">
                <a16:creationId xmlns:a16="http://schemas.microsoft.com/office/drawing/2014/main" id="{620CBBB4-3FF5-4C38-A0CF-F9AEB34003E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4709" y="3094490"/>
            <a:ext cx="635341" cy="6353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Certified: Azure AI Fundamentals - Credly">
            <a:extLst>
              <a:ext uri="{FF2B5EF4-FFF2-40B4-BE49-F238E27FC236}">
                <a16:creationId xmlns:a16="http://schemas.microsoft.com/office/drawing/2014/main" id="{899271D0-CDFD-4A61-91F6-835C6D984BA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5702" y="5841140"/>
            <a:ext cx="1165078" cy="6102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icrosoft Certified: Power Platform Fundamentals - Credly">
            <a:extLst>
              <a:ext uri="{FF2B5EF4-FFF2-40B4-BE49-F238E27FC236}">
                <a16:creationId xmlns:a16="http://schemas.microsoft.com/office/drawing/2014/main" id="{24B2F593-3766-4870-BA5C-A8AC0BC2F84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10857" y="5125434"/>
            <a:ext cx="645612" cy="645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453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59CE1899EAF745ADBBC252E31F02B3" ma:contentTypeVersion="6" ma:contentTypeDescription="Create a new document." ma:contentTypeScope="" ma:versionID="0f6e378897aca6b40d5c26116778af2e">
  <xsd:schema xmlns:xsd="http://www.w3.org/2001/XMLSchema" xmlns:xs="http://www.w3.org/2001/XMLSchema" xmlns:p="http://schemas.microsoft.com/office/2006/metadata/properties" xmlns:ns2="a4734bd7-661a-43b7-b214-cd5520c0650c" xmlns:ns3="28f9a1ae-827d-4c10-94af-e429f4948bfe" targetNamespace="http://schemas.microsoft.com/office/2006/metadata/properties" ma:root="true" ma:fieldsID="fe4b4b9464a63069217f7678a245247f" ns2:_="" ns3:_="">
    <xsd:import namespace="a4734bd7-661a-43b7-b214-cd5520c0650c"/>
    <xsd:import namespace="28f9a1ae-827d-4c10-94af-e429f4948bf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734bd7-661a-43b7-b214-cd5520c065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8f9a1ae-827d-4c10-94af-e429f4948bf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353CF8-3D7A-40F5-BFE4-AA3A94715D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734bd7-661a-43b7-b214-cd5520c0650c"/>
    <ds:schemaRef ds:uri="28f9a1ae-827d-4c10-94af-e429f4948b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845DBF-977E-446D-B7BE-9BEDB61D352A}">
  <ds:schemaRefs>
    <ds:schemaRef ds:uri="http://schemas.microsoft.com/sharepoint/v3/contenttype/forms"/>
  </ds:schemaRefs>
</ds:datastoreItem>
</file>

<file path=customXml/itemProps3.xml><?xml version="1.0" encoding="utf-8"?>
<ds:datastoreItem xmlns:ds="http://schemas.openxmlformats.org/officeDocument/2006/customXml" ds:itemID="{4B18B410-7F02-4065-9F84-89DEA22EF797}">
  <ds:schemaRefs>
    <ds:schemaRef ds:uri="http://purl.org/dc/terms/"/>
    <ds:schemaRef ds:uri="a4734bd7-661a-43b7-b214-cd5520c0650c"/>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http://purl.org/dc/dcmitype/"/>
    <ds:schemaRef ds:uri="http://schemas.microsoft.com/office/infopath/2007/PartnerControls"/>
    <ds:schemaRef ds:uri="28f9a1ae-827d-4c10-94af-e429f4948bf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848</TotalTime>
  <Words>769</Words>
  <Application>Microsoft Office PowerPoint</Application>
  <PresentationFormat>Widescreen</PresentationFormat>
  <Paragraphs>138</Paragraphs>
  <Slides>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Calibri Light</vt:lpstr>
      <vt:lpstr>Segoe UI</vt:lpstr>
      <vt:lpstr>Segoe UI Light</vt:lpstr>
      <vt:lpstr>Segoe UI Semibold</vt:lpstr>
      <vt:lpstr>Segoe UI Semilight</vt:lpstr>
      <vt:lpstr>Office Theme</vt:lpstr>
      <vt:lpstr>PowerPoint Presentation</vt:lpstr>
      <vt:lpstr>PowerPoint Presentation</vt:lpstr>
    </vt:vector>
  </TitlesOfParts>
  <Company>Avanade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Karine Marasligiller</dc:creator>
  <cp:lastModifiedBy>Mingoué Tchagou, Frank</cp:lastModifiedBy>
  <cp:revision>47</cp:revision>
  <dcterms:created xsi:type="dcterms:W3CDTF">2014-06-10T14:02:45Z</dcterms:created>
  <dcterms:modified xsi:type="dcterms:W3CDTF">2022-12-22T11:19:40Z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fae8262-b78e-4366-8929-a5d6aac95320_Enabled">
    <vt:lpwstr>true</vt:lpwstr>
  </property>
  <property fmtid="{D5CDD505-2E9C-101B-9397-08002B2CF9AE}" pid="3" name="MSIP_Label_5fae8262-b78e-4366-8929-a5d6aac95320_SetDate">
    <vt:lpwstr>2021-02-08T16:09:41Z</vt:lpwstr>
  </property>
  <property fmtid="{D5CDD505-2E9C-101B-9397-08002B2CF9AE}" pid="4" name="MSIP_Label_5fae8262-b78e-4366-8929-a5d6aac95320_Method">
    <vt:lpwstr>Standard</vt:lpwstr>
  </property>
  <property fmtid="{D5CDD505-2E9C-101B-9397-08002B2CF9AE}" pid="5" name="MSIP_Label_5fae8262-b78e-4366-8929-a5d6aac95320_Name">
    <vt:lpwstr>5fae8262-b78e-4366-8929-a5d6aac95320</vt:lpwstr>
  </property>
  <property fmtid="{D5CDD505-2E9C-101B-9397-08002B2CF9AE}" pid="6" name="MSIP_Label_5fae8262-b78e-4366-8929-a5d6aac95320_SiteId">
    <vt:lpwstr>cf36141c-ddd7-45a7-b073-111f66d0b30c</vt:lpwstr>
  </property>
  <property fmtid="{D5CDD505-2E9C-101B-9397-08002B2CF9AE}" pid="7" name="MSIP_Label_5fae8262-b78e-4366-8929-a5d6aac95320_ActionId">
    <vt:lpwstr>b7a9a0ff-5d95-4d28-b09e-d20ea3bfe4bc</vt:lpwstr>
  </property>
  <property fmtid="{D5CDD505-2E9C-101B-9397-08002B2CF9AE}" pid="8" name="MSIP_Label_5fae8262-b78e-4366-8929-a5d6aac95320_ContentBits">
    <vt:lpwstr>0</vt:lpwstr>
  </property>
  <property fmtid="{D5CDD505-2E9C-101B-9397-08002B2CF9AE}" pid="9" name="ContentTypeId">
    <vt:lpwstr>0x0101004359CE1899EAF745ADBBC252E31F02B3</vt:lpwstr>
  </property>
</Properties>
</file>