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68" r:id="rId5"/>
    <p:sldId id="270" r:id="rId6"/>
    <p:sldId id="269"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FFFFFF"/>
    <a:srgbClr val="F26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FA412-403F-4970-8914-92453FB3278B}" v="1" dt="2021-07-12T09:06:14.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A6485-9CCC-4B88-ADFD-E82665356EC5}" type="datetimeFigureOut">
              <a:rPr lang="fr-FR" smtClean="0"/>
              <a:t>11/04/2022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05D51-505A-42D4-970E-9AFD81681306}" type="slidenum">
              <a:rPr lang="fr-FR" smtClean="0"/>
              <a:t>‹N°›</a:t>
            </a:fld>
            <a:endParaRPr lang="fr-FR"/>
          </a:p>
        </p:txBody>
      </p:sp>
    </p:spTree>
    <p:extLst>
      <p:ext uri="{BB962C8B-B14F-4D97-AF65-F5344CB8AC3E}">
        <p14:creationId xmlns:p14="http://schemas.microsoft.com/office/powerpoint/2010/main" val="69451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0805D51-505A-42D4-970E-9AFD81681306}" type="slidenum">
              <a:rPr lang="fr-FR" smtClean="0"/>
              <a:t>1</a:t>
            </a:fld>
            <a:endParaRPr lang="fr-FR"/>
          </a:p>
        </p:txBody>
      </p:sp>
    </p:spTree>
    <p:extLst>
      <p:ext uri="{BB962C8B-B14F-4D97-AF65-F5344CB8AC3E}">
        <p14:creationId xmlns:p14="http://schemas.microsoft.com/office/powerpoint/2010/main" val="1104916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SENIOR">
    <p:spTree>
      <p:nvGrpSpPr>
        <p:cNvPr id="1" name=""/>
        <p:cNvGrpSpPr/>
        <p:nvPr/>
      </p:nvGrpSpPr>
      <p:grpSpPr>
        <a:xfrm>
          <a:off x="0" y="0"/>
          <a:ext cx="0" cy="0"/>
          <a:chOff x="0" y="0"/>
          <a:chExt cx="0" cy="0"/>
        </a:xfrm>
      </p:grpSpPr>
      <p:sp>
        <p:nvSpPr>
          <p:cNvPr id="147"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3"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2" name="Text Placeholder 91"/>
          <p:cNvSpPr>
            <a:spLocks noGrp="1"/>
          </p:cNvSpPr>
          <p:nvPr>
            <p:ph type="body" sz="quarter" idx="17" hasCustomPrompt="1"/>
          </p:nvPr>
        </p:nvSpPr>
        <p:spPr>
          <a:xfrm>
            <a:off x="148518" y="2620263"/>
            <a:ext cx="2729681" cy="3075647"/>
          </a:xfrm>
        </p:spPr>
        <p:txBody>
          <a:bodyPr>
            <a:normAutofit/>
          </a:bodyPr>
          <a:lstStyle>
            <a:lvl1pPr marL="0" indent="0" algn="just">
              <a:buNone/>
              <a:defRPr lang="fr-FR" sz="10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89" name="Text Placeholder 87"/>
          <p:cNvSpPr>
            <a:spLocks noGrp="1"/>
          </p:cNvSpPr>
          <p:nvPr>
            <p:ph type="body" sz="quarter" idx="16" hasCustomPrompt="1"/>
          </p:nvPr>
        </p:nvSpPr>
        <p:spPr>
          <a:xfrm>
            <a:off x="150106" y="2312463"/>
            <a:ext cx="2730895" cy="362886"/>
          </a:xfrm>
        </p:spPr>
        <p:txBody>
          <a:bodyPr>
            <a:noAutofit/>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88" name="Text Placeholder 87"/>
          <p:cNvSpPr>
            <a:spLocks noGrp="1"/>
          </p:cNvSpPr>
          <p:nvPr>
            <p:ph type="body" sz="quarter" idx="15" hasCustomPrompt="1"/>
          </p:nvPr>
        </p:nvSpPr>
        <p:spPr>
          <a:xfrm>
            <a:off x="150106" y="2062697"/>
            <a:ext cx="2730895" cy="244475"/>
          </a:xfrm>
        </p:spPr>
        <p:txBody>
          <a:bodyPr>
            <a:noAutofit/>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10" name="Picture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11" name="Group 10"/>
          <p:cNvGrpSpPr/>
          <p:nvPr userDrawn="1"/>
        </p:nvGrpSpPr>
        <p:grpSpPr>
          <a:xfrm>
            <a:off x="9872666" y="86317"/>
            <a:ext cx="2128150" cy="382305"/>
            <a:chOff x="9285807" y="181496"/>
            <a:chExt cx="1695148" cy="382305"/>
          </a:xfrm>
        </p:grpSpPr>
        <p:sp>
          <p:nvSpPr>
            <p:cNvPr id="12" name="TextBox 11"/>
            <p:cNvSpPr txBox="1"/>
            <p:nvPr/>
          </p:nvSpPr>
          <p:spPr>
            <a:xfrm>
              <a:off x="9619746" y="194469"/>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TRAINING</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4" name="Group 13"/>
          <p:cNvGrpSpPr/>
          <p:nvPr userDrawn="1"/>
        </p:nvGrpSpPr>
        <p:grpSpPr>
          <a:xfrm>
            <a:off x="3001758" y="46091"/>
            <a:ext cx="1734589" cy="415388"/>
            <a:chOff x="3056991" y="141270"/>
            <a:chExt cx="1734589" cy="415388"/>
          </a:xfrm>
        </p:grpSpPr>
        <p:sp>
          <p:nvSpPr>
            <p:cNvPr id="15" name="TextBox 14"/>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7" name="Group 16"/>
          <p:cNvGrpSpPr/>
          <p:nvPr userDrawn="1"/>
        </p:nvGrpSpPr>
        <p:grpSpPr>
          <a:xfrm>
            <a:off x="3023480" y="2014193"/>
            <a:ext cx="3622925" cy="369332"/>
            <a:chOff x="3045614" y="2127250"/>
            <a:chExt cx="3622925" cy="369332"/>
          </a:xfrm>
        </p:grpSpPr>
        <p:sp>
          <p:nvSpPr>
            <p:cNvPr id="18" name="TextBox 17"/>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MAIN EXPERIENCE</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38" name="Group 37"/>
          <p:cNvGrpSpPr/>
          <p:nvPr userDrawn="1"/>
        </p:nvGrpSpPr>
        <p:grpSpPr>
          <a:xfrm>
            <a:off x="139756" y="5711253"/>
            <a:ext cx="2518943" cy="246221"/>
            <a:chOff x="353187" y="4676663"/>
            <a:chExt cx="2518943" cy="246221"/>
          </a:xfrm>
        </p:grpSpPr>
        <p:sp>
          <p:nvSpPr>
            <p:cNvPr id="39" name="TextBox 38"/>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Main industries</a:t>
              </a:r>
            </a:p>
          </p:txBody>
        </p:sp>
        <p:cxnSp>
          <p:nvCxnSpPr>
            <p:cNvPr id="40" name="Straight Connector 39"/>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2972464" y="423525"/>
            <a:ext cx="1956550" cy="246221"/>
            <a:chOff x="3005975" y="628473"/>
            <a:chExt cx="1956550" cy="246221"/>
          </a:xfrm>
        </p:grpSpPr>
        <p:sp>
          <p:nvSpPr>
            <p:cNvPr id="24" name="TextBox 2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5" name="Straight Connector 2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5260206" y="426619"/>
            <a:ext cx="1936462" cy="246221"/>
            <a:chOff x="5102513" y="631567"/>
            <a:chExt cx="1936462" cy="246221"/>
          </a:xfrm>
        </p:grpSpPr>
        <p:sp>
          <p:nvSpPr>
            <p:cNvPr id="27" name="TextBox 26"/>
            <p:cNvSpPr txBox="1"/>
            <p:nvPr/>
          </p:nvSpPr>
          <p:spPr>
            <a:xfrm>
              <a:off x="5102513" y="631567"/>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28" name="Straight Connector 27"/>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userDrawn="1"/>
        </p:nvGrpSpPr>
        <p:grpSpPr>
          <a:xfrm>
            <a:off x="7548855" y="414000"/>
            <a:ext cx="1933410" cy="246221"/>
            <a:chOff x="5901756" y="517419"/>
            <a:chExt cx="1933410" cy="246221"/>
          </a:xfrm>
        </p:grpSpPr>
        <p:sp>
          <p:nvSpPr>
            <p:cNvPr id="30" name="TextBox 29"/>
            <p:cNvSpPr txBox="1"/>
            <p:nvPr/>
          </p:nvSpPr>
          <p:spPr>
            <a:xfrm>
              <a:off x="5901756" y="517419"/>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34" name="Straight Connector 33"/>
          <p:cNvCxnSpPr/>
          <p:nvPr/>
        </p:nvCxnSpPr>
        <p:spPr>
          <a:xfrm>
            <a:off x="9944484"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userDrawn="1"/>
        </p:nvSpPr>
        <p:spPr>
          <a:xfrm>
            <a:off x="3546948" y="2626262"/>
            <a:ext cx="841596"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0" name="Text Placeholder 76"/>
          <p:cNvSpPr>
            <a:spLocks noGrp="1"/>
          </p:cNvSpPr>
          <p:nvPr userDrawn="1">
            <p:ph type="body" sz="quarter" idx="11" hasCustomPrompt="1"/>
          </p:nvPr>
        </p:nvSpPr>
        <p:spPr>
          <a:xfrm>
            <a:off x="5257991" y="671216"/>
            <a:ext cx="2272355"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81" name="Text Placeholder 76"/>
          <p:cNvSpPr>
            <a:spLocks noGrp="1"/>
          </p:cNvSpPr>
          <p:nvPr userDrawn="1">
            <p:ph type="body" sz="quarter" idx="12" hasCustomPrompt="1"/>
          </p:nvPr>
        </p:nvSpPr>
        <p:spPr>
          <a:xfrm>
            <a:off x="7543588" y="671216"/>
            <a:ext cx="2289578"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82" name="Text Placeholder 76"/>
          <p:cNvSpPr>
            <a:spLocks noGrp="1"/>
          </p:cNvSpPr>
          <p:nvPr userDrawn="1">
            <p:ph type="body" sz="quarter" idx="13" hasCustomPrompt="1"/>
          </p:nvPr>
        </p:nvSpPr>
        <p:spPr>
          <a:xfrm>
            <a:off x="9833166" y="655814"/>
            <a:ext cx="2154408" cy="1378183"/>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certifications </a:t>
            </a:r>
            <a:r>
              <a:rPr lang="en-US" err="1"/>
              <a:t>validées</a:t>
            </a:r>
            <a:r>
              <a:rPr lang="en-US"/>
              <a:t> &amp; en </a:t>
            </a:r>
            <a:r>
              <a:rPr lang="en-US" err="1"/>
              <a:t>cours</a:t>
            </a:r>
            <a:endParaRPr lang="en-US"/>
          </a:p>
        </p:txBody>
      </p:sp>
      <p:sp>
        <p:nvSpPr>
          <p:cNvPr id="10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20"/>
          <p:cNvSpPr>
            <a:spLocks noGrp="1"/>
          </p:cNvSpPr>
          <p:nvPr userDrawn="1">
            <p:ph type="body" sz="quarter" idx="34" hasCustomPrompt="1"/>
          </p:nvPr>
        </p:nvSpPr>
        <p:spPr>
          <a:xfrm>
            <a:off x="148519" y="5957428"/>
            <a:ext cx="2729680" cy="66657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5" name="Rectangle 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75" name="Text Placeholder 146"/>
          <p:cNvSpPr>
            <a:spLocks noGrp="1"/>
          </p:cNvSpPr>
          <p:nvPr userDrawn="1">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76" name="Text Placeholder 101"/>
          <p:cNvSpPr>
            <a:spLocks noGrp="1"/>
          </p:cNvSpPr>
          <p:nvPr userDrawn="1">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77" name="Straight Connector 176"/>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79" name="Text Placeholder 101"/>
          <p:cNvSpPr>
            <a:spLocks noGrp="1"/>
          </p:cNvSpPr>
          <p:nvPr userDrawn="1">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04"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05"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06" name="Straight Connector 205"/>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08"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14"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215"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216" name="Straight Connector 215"/>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218"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231"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2"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3"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234"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6" name="Rectangle 9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3" name="TextBox 112"/>
          <p:cNvSpPr txBox="1"/>
          <p:nvPr userDrawn="1"/>
        </p:nvSpPr>
        <p:spPr>
          <a:xfrm>
            <a:off x="8108890" y="2626262"/>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4" name="Rectangle 113"/>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5" name="Rectangle 114"/>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3" name="TextBox 122"/>
          <p:cNvSpPr txBox="1"/>
          <p:nvPr userDrawn="1"/>
        </p:nvSpPr>
        <p:spPr>
          <a:xfrm>
            <a:off x="3545043"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4" name="Rectangle 123"/>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5" name="Rectangle 124"/>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26" name="TextBox 125"/>
          <p:cNvSpPr txBox="1"/>
          <p:nvPr userDrawn="1"/>
        </p:nvSpPr>
        <p:spPr>
          <a:xfrm>
            <a:off x="8106985" y="4793699"/>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7" name="Rectangle 126"/>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8" name="Rectangle 127"/>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30" name="Text Placeholder 76"/>
          <p:cNvSpPr>
            <a:spLocks noGrp="1"/>
          </p:cNvSpPr>
          <p:nvPr>
            <p:ph type="body" sz="quarter" idx="78" hasCustomPrompt="1"/>
          </p:nvPr>
        </p:nvSpPr>
        <p:spPr>
          <a:xfrm>
            <a:off x="3010402" y="671216"/>
            <a:ext cx="2234347"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fr-FR"/>
              <a:t>Renseignez ici les technologies Microsoft que vous maîtrisez</a:t>
            </a:r>
          </a:p>
        </p:txBody>
      </p:sp>
      <p:sp>
        <p:nvSpPr>
          <p:cNvPr id="9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sp>
        <p:nvSpPr>
          <p:cNvPr id="95"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7"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8"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9"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0"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1"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4"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5"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pic>
        <p:nvPicPr>
          <p:cNvPr id="76" name="Picture 75">
            <a:extLst>
              <a:ext uri="{FF2B5EF4-FFF2-40B4-BE49-F238E27FC236}">
                <a16:creationId xmlns:a16="http://schemas.microsoft.com/office/drawing/2014/main" id="{A902E78A-0F04-4570-BD0C-C5BBD4796B0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36599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IOR Profil Complet ">
    <p:spTree>
      <p:nvGrpSpPr>
        <p:cNvPr id="1" name=""/>
        <p:cNvGrpSpPr/>
        <p:nvPr/>
      </p:nvGrpSpPr>
      <p:grpSpPr>
        <a:xfrm>
          <a:off x="0" y="0"/>
          <a:ext cx="0" cy="0"/>
          <a:chOff x="0" y="0"/>
          <a:chExt cx="0" cy="0"/>
        </a:xfrm>
      </p:grpSpPr>
      <p:sp>
        <p:nvSpPr>
          <p:cNvPr id="8" name="TextBox 7"/>
          <p:cNvSpPr txBox="1"/>
          <p:nvPr userDrawn="1"/>
        </p:nvSpPr>
        <p:spPr>
          <a:xfrm>
            <a:off x="751030" y="194541"/>
            <a:ext cx="2181356"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COMPLETE PROFILE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0" name="Group 9"/>
          <p:cNvGrpSpPr/>
          <p:nvPr userDrawn="1"/>
        </p:nvGrpSpPr>
        <p:grpSpPr>
          <a:xfrm>
            <a:off x="227644" y="891541"/>
            <a:ext cx="1956550" cy="246221"/>
            <a:chOff x="3005975" y="628473"/>
            <a:chExt cx="1956550" cy="246221"/>
          </a:xfrm>
        </p:grpSpPr>
        <p:sp>
          <p:nvSpPr>
            <p:cNvPr id="11" name="TextBox 1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industries</a:t>
              </a:r>
            </a:p>
          </p:txBody>
        </p:sp>
        <p:cxnSp>
          <p:nvCxnSpPr>
            <p:cNvPr id="12" name="Straight Connector 1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8430090" y="1829194"/>
            <a:ext cx="1956550" cy="246221"/>
            <a:chOff x="3005975" y="628473"/>
            <a:chExt cx="1956550" cy="246221"/>
          </a:xfrm>
        </p:grpSpPr>
        <p:sp>
          <p:nvSpPr>
            <p:cNvPr id="14" name="TextBox 13"/>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Skills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15" name="Straight Connector 1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18270" y="2716878"/>
            <a:ext cx="4438141" cy="246221"/>
            <a:chOff x="3005975" y="628473"/>
            <a:chExt cx="4438141" cy="246221"/>
          </a:xfrm>
        </p:grpSpPr>
        <p:sp>
          <p:nvSpPr>
            <p:cNvPr id="17" name="TextBox 1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All certifications</a:t>
              </a:r>
            </a:p>
          </p:txBody>
        </p:sp>
        <p:cxnSp>
          <p:nvCxnSpPr>
            <p:cNvPr id="18" name="Straight Connector 17"/>
            <p:cNvCxnSpPr/>
            <p:nvPr/>
          </p:nvCxnSpPr>
          <p:spPr>
            <a:xfrm>
              <a:off x="3110241" y="859305"/>
              <a:ext cx="4333875"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5121762" y="886760"/>
            <a:ext cx="1956550" cy="246221"/>
            <a:chOff x="3005975" y="628473"/>
            <a:chExt cx="1956550" cy="246221"/>
          </a:xfrm>
        </p:grpSpPr>
        <p:sp>
          <p:nvSpPr>
            <p:cNvPr id="20" name="TextBox 19"/>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Microsoft Technologies</a:t>
              </a:r>
            </a:p>
          </p:txBody>
        </p:sp>
        <p:cxnSp>
          <p:nvCxnSpPr>
            <p:cNvPr id="21" name="Straight Connector 2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5121762" y="2813044"/>
            <a:ext cx="1956550" cy="246221"/>
            <a:chOff x="3005975" y="628473"/>
            <a:chExt cx="1956550" cy="246221"/>
          </a:xfrm>
        </p:grpSpPr>
        <p:sp>
          <p:nvSpPr>
            <p:cNvPr id="23" name="TextBox 22"/>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24" name="Straight Connector 23"/>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a:xfrm>
            <a:off x="5139635" y="4734000"/>
            <a:ext cx="1956550" cy="246221"/>
            <a:chOff x="3005975" y="628473"/>
            <a:chExt cx="1956550" cy="246221"/>
          </a:xfrm>
        </p:grpSpPr>
        <p:sp>
          <p:nvSpPr>
            <p:cNvPr id="26" name="TextBox 25"/>
            <p:cNvSpPr txBox="1"/>
            <p:nvPr/>
          </p:nvSpPr>
          <p:spPr>
            <a:xfrm>
              <a:off x="3005975" y="628473"/>
              <a:ext cx="1566026" cy="246221"/>
            </a:xfrm>
            <a:prstGeom prst="rect">
              <a:avLst/>
            </a:prstGeom>
            <a:noFill/>
          </p:spPr>
          <p:txBody>
            <a:bodyPr wrap="square" rtlCol="0">
              <a:spAutoFit/>
            </a:bodyPr>
            <a:lstStyle/>
            <a:p>
              <a:r>
                <a:rPr lang="fr-FR" sz="1000" dirty="0">
                  <a:solidFill>
                    <a:srgbClr val="F26431"/>
                  </a:solidFill>
                  <a:latin typeface="Segoe UI Semibold" panose="020B0702040204020203" pitchFamily="34" charset="0"/>
                  <a:cs typeface="Segoe UI Semibold" panose="020B0702040204020203" pitchFamily="34" charset="0"/>
                </a:rPr>
                <a:t>Data</a:t>
              </a:r>
              <a:r>
                <a:rPr lang="fr-FR" sz="1000" baseline="0" dirty="0">
                  <a:solidFill>
                    <a:srgbClr val="F26431"/>
                  </a:solidFill>
                  <a:latin typeface="Segoe UI Semibold" panose="020B0702040204020203" pitchFamily="34" charset="0"/>
                  <a:cs typeface="Segoe UI Semibold" panose="020B0702040204020203" pitchFamily="34" charset="0"/>
                </a:rPr>
                <a:t> management</a:t>
              </a:r>
              <a:endParaRPr lang="fr-FR" sz="1000" dirty="0">
                <a:solidFill>
                  <a:srgbClr val="F26431"/>
                </a:solidFill>
                <a:latin typeface="Segoe UI Semibold" panose="020B0702040204020203" pitchFamily="34" charset="0"/>
                <a:cs typeface="Segoe UI Semibold" panose="020B0702040204020203" pitchFamily="34" charset="0"/>
              </a:endParaRPr>
            </a:p>
          </p:txBody>
        </p:sp>
        <p:cxnSp>
          <p:nvCxnSpPr>
            <p:cNvPr id="27" name="Straight Connector 2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8430090" y="3775165"/>
            <a:ext cx="1956550" cy="246221"/>
            <a:chOff x="3005975" y="628473"/>
            <a:chExt cx="1956550" cy="246221"/>
          </a:xfrm>
        </p:grpSpPr>
        <p:sp>
          <p:nvSpPr>
            <p:cNvPr id="30" name="TextBox 29"/>
            <p:cNvSpPr txBox="1"/>
            <p:nvPr/>
          </p:nvSpPr>
          <p:spPr>
            <a:xfrm>
              <a:off x="3005975" y="628473"/>
              <a:ext cx="1566026"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Other</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31" name="Straight Connector 30"/>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35" name="Text Placeholder 34"/>
          <p:cNvSpPr>
            <a:spLocks noGrp="1"/>
          </p:cNvSpPr>
          <p:nvPr>
            <p:ph type="body" sz="quarter" idx="12" hasCustomPrompt="1"/>
          </p:nvPr>
        </p:nvSpPr>
        <p:spPr>
          <a:xfrm>
            <a:off x="328935" y="3088412"/>
            <a:ext cx="949212" cy="3464325"/>
          </a:xfrm>
          <a:ln>
            <a:solidFill>
              <a:schemeClr val="bg1">
                <a:lumMod val="65000"/>
              </a:schemeClr>
            </a:solidFill>
            <a:prstDash val="dash"/>
          </a:ln>
        </p:spPr>
        <p:txBody>
          <a:bodyPr anchor="ctr">
            <a:norm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stStyle>
          <a:p>
            <a:pPr lvl="0"/>
            <a:r>
              <a:rPr lang="fr-FR"/>
              <a:t>Collez ici tous les logos des certifications que vous avez obtenues et en cours.</a:t>
            </a:r>
          </a:p>
          <a:p>
            <a:pPr lvl="0"/>
            <a:endParaRPr lang="fr-FR"/>
          </a:p>
          <a:p>
            <a:pPr lvl="0"/>
            <a:r>
              <a:rPr lang="fr-FR"/>
              <a:t>[N’oubliez pas de supprimer ce texte]</a:t>
            </a:r>
          </a:p>
        </p:txBody>
      </p:sp>
      <p:sp>
        <p:nvSpPr>
          <p:cNvPr id="36" name="Text Placeholder 101"/>
          <p:cNvSpPr>
            <a:spLocks noGrp="1"/>
          </p:cNvSpPr>
          <p:nvPr>
            <p:ph type="body" sz="quarter" idx="27" hasCustomPrompt="1"/>
          </p:nvPr>
        </p:nvSpPr>
        <p:spPr>
          <a:xfrm>
            <a:off x="1382413" y="3088412"/>
            <a:ext cx="3273998" cy="346432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7" name="Text Placeholder 101"/>
          <p:cNvSpPr>
            <a:spLocks noGrp="1"/>
          </p:cNvSpPr>
          <p:nvPr>
            <p:ph type="body" sz="quarter" idx="28" hasCustomPrompt="1"/>
          </p:nvPr>
        </p:nvSpPr>
        <p:spPr>
          <a:xfrm>
            <a:off x="5226028" y="124215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8" name="Text Placeholder 101"/>
          <p:cNvSpPr>
            <a:spLocks noGrp="1"/>
          </p:cNvSpPr>
          <p:nvPr>
            <p:ph type="body" sz="quarter" idx="29" hasCustomPrompt="1"/>
          </p:nvPr>
        </p:nvSpPr>
        <p:spPr>
          <a:xfrm>
            <a:off x="5226028" y="3142330"/>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39" name="Text Placeholder 101"/>
          <p:cNvSpPr>
            <a:spLocks noGrp="1"/>
          </p:cNvSpPr>
          <p:nvPr>
            <p:ph type="body" sz="quarter" idx="30" hasCustomPrompt="1"/>
          </p:nvPr>
        </p:nvSpPr>
        <p:spPr>
          <a:xfrm>
            <a:off x="5226028" y="5042086"/>
            <a:ext cx="2738711" cy="1511893"/>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0" name="Text Placeholder 101"/>
          <p:cNvSpPr>
            <a:spLocks noGrp="1"/>
          </p:cNvSpPr>
          <p:nvPr>
            <p:ph type="body" sz="quarter" idx="31" hasCustomPrompt="1"/>
          </p:nvPr>
        </p:nvSpPr>
        <p:spPr>
          <a:xfrm>
            <a:off x="8534356" y="2179804"/>
            <a:ext cx="2738711" cy="137685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vos certifications.</a:t>
            </a:r>
          </a:p>
        </p:txBody>
      </p:sp>
      <p:sp>
        <p:nvSpPr>
          <p:cNvPr id="41" name="Text Placeholder 101"/>
          <p:cNvSpPr>
            <a:spLocks noGrp="1"/>
          </p:cNvSpPr>
          <p:nvPr>
            <p:ph type="body" sz="quarter" idx="32" hasCustomPrompt="1"/>
          </p:nvPr>
        </p:nvSpPr>
        <p:spPr>
          <a:xfrm>
            <a:off x="8534356" y="4098665"/>
            <a:ext cx="2738711" cy="2454072"/>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 autre renseignement pertinent concernant votre profil.</a:t>
            </a:r>
          </a:p>
        </p:txBody>
      </p:sp>
      <p:sp>
        <p:nvSpPr>
          <p:cNvPr id="43" name="Text Placeholder 41"/>
          <p:cNvSpPr>
            <a:spLocks noGrp="1"/>
          </p:cNvSpPr>
          <p:nvPr>
            <p:ph type="body" sz="quarter" idx="10" hasCustomPrompt="1"/>
          </p:nvPr>
        </p:nvSpPr>
        <p:spPr>
          <a:xfrm>
            <a:off x="331787" y="1268413"/>
            <a:ext cx="4324623"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SENIOR</a:t>
            </a:r>
            <a:endParaRPr lang="fr-FR"/>
          </a:p>
        </p:txBody>
      </p:sp>
      <p:grpSp>
        <p:nvGrpSpPr>
          <p:cNvPr id="34" name="Group 33"/>
          <p:cNvGrpSpPr/>
          <p:nvPr userDrawn="1"/>
        </p:nvGrpSpPr>
        <p:grpSpPr>
          <a:xfrm>
            <a:off x="8441243" y="898733"/>
            <a:ext cx="2518943" cy="246221"/>
            <a:chOff x="363578" y="5525327"/>
            <a:chExt cx="2518943" cy="246221"/>
          </a:xfrm>
        </p:grpSpPr>
        <p:sp>
          <p:nvSpPr>
            <p:cNvPr id="42" name="TextBox 41"/>
            <p:cNvSpPr txBox="1"/>
            <p:nvPr/>
          </p:nvSpPr>
          <p:spPr>
            <a:xfrm>
              <a:off x="363578" y="5525327"/>
              <a:ext cx="2518943" cy="246221"/>
            </a:xfrm>
            <a:prstGeom prst="rect">
              <a:avLst/>
            </a:prstGeom>
            <a:noFill/>
          </p:spPr>
          <p:txBody>
            <a:bodyPr wrap="square" rtlCol="0">
              <a:spAutoFit/>
            </a:bodyPr>
            <a:lstStyle/>
            <a:p>
              <a:r>
                <a:rPr lang="fr-FR" sz="1000" err="1">
                  <a:solidFill>
                    <a:srgbClr val="F26431"/>
                  </a:solidFill>
                  <a:latin typeface="Segoe UI Semibold" panose="020B0702040204020203" pitchFamily="34" charset="0"/>
                  <a:cs typeface="Segoe UI Semibold" panose="020B0702040204020203" pitchFamily="34" charset="0"/>
                </a:rPr>
                <a:t>Languages</a:t>
              </a:r>
              <a:endParaRPr lang="fr-FR" sz="1000">
                <a:solidFill>
                  <a:srgbClr val="F26431"/>
                </a:solidFill>
                <a:latin typeface="Segoe UI Semibold" panose="020B0702040204020203" pitchFamily="34" charset="0"/>
                <a:cs typeface="Segoe UI Semibold" panose="020B0702040204020203" pitchFamily="34" charset="0"/>
              </a:endParaRPr>
            </a:p>
          </p:txBody>
        </p:sp>
        <p:cxnSp>
          <p:nvCxnSpPr>
            <p:cNvPr id="44" name="Straight Connector 43"/>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5" name="Text Placeholder 128"/>
          <p:cNvSpPr>
            <a:spLocks noGrp="1"/>
          </p:cNvSpPr>
          <p:nvPr>
            <p:ph type="body" sz="quarter" idx="35" hasCustomPrompt="1"/>
          </p:nvPr>
        </p:nvSpPr>
        <p:spPr>
          <a:xfrm>
            <a:off x="8430090" y="1205247"/>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105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endParaRPr lang="en-US"/>
          </a:p>
        </p:txBody>
      </p:sp>
      <p:sp>
        <p:nvSpPr>
          <p:cNvPr id="46" name="Chart Placeholder 235"/>
          <p:cNvSpPr>
            <a:spLocks noGrp="1"/>
          </p:cNvSpPr>
          <p:nvPr>
            <p:ph type="chart" sz="quarter" idx="69" hasCustomPrompt="1"/>
          </p:nvPr>
        </p:nvSpPr>
        <p:spPr>
          <a:xfrm>
            <a:off x="10403934" y="1287167"/>
            <a:ext cx="90488" cy="90487"/>
          </a:xfrm>
          <a:noFill/>
          <a:ln>
            <a:solidFill>
              <a:srgbClr val="F26533"/>
            </a:solidFill>
          </a:ln>
        </p:spPr>
        <p:txBody>
          <a:bodyPr/>
          <a:lstStyle>
            <a:lvl1pPr marL="0" indent="0">
              <a:buNone/>
              <a:defRPr/>
            </a:lvl1pPr>
          </a:lstStyle>
          <a:p>
            <a:r>
              <a:rPr lang="fr-FR"/>
              <a:t> </a:t>
            </a:r>
          </a:p>
        </p:txBody>
      </p:sp>
      <p:sp>
        <p:nvSpPr>
          <p:cNvPr id="47" name="Chart Placeholder 235"/>
          <p:cNvSpPr>
            <a:spLocks noGrp="1"/>
          </p:cNvSpPr>
          <p:nvPr>
            <p:ph type="chart" sz="quarter" idx="70" hasCustomPrompt="1"/>
          </p:nvPr>
        </p:nvSpPr>
        <p:spPr>
          <a:xfrm>
            <a:off x="10540601" y="1287167"/>
            <a:ext cx="90488" cy="90487"/>
          </a:xfrm>
          <a:noFill/>
          <a:ln>
            <a:solidFill>
              <a:srgbClr val="F26533"/>
            </a:solidFill>
          </a:ln>
        </p:spPr>
        <p:txBody>
          <a:bodyPr/>
          <a:lstStyle>
            <a:lvl1pPr marL="0" indent="0">
              <a:buNone/>
              <a:defRPr/>
            </a:lvl1pPr>
          </a:lstStyle>
          <a:p>
            <a:r>
              <a:rPr lang="fr-FR"/>
              <a:t> </a:t>
            </a:r>
          </a:p>
        </p:txBody>
      </p:sp>
      <p:sp>
        <p:nvSpPr>
          <p:cNvPr id="48" name="Chart Placeholder 235"/>
          <p:cNvSpPr>
            <a:spLocks noGrp="1"/>
          </p:cNvSpPr>
          <p:nvPr>
            <p:ph type="chart" sz="quarter" idx="71" hasCustomPrompt="1"/>
          </p:nvPr>
        </p:nvSpPr>
        <p:spPr>
          <a:xfrm>
            <a:off x="10677268" y="1287167"/>
            <a:ext cx="90488" cy="90487"/>
          </a:xfrm>
          <a:noFill/>
          <a:ln>
            <a:solidFill>
              <a:srgbClr val="F26533"/>
            </a:solidFill>
          </a:ln>
        </p:spPr>
        <p:txBody>
          <a:bodyPr/>
          <a:lstStyle>
            <a:lvl1pPr marL="0" indent="0">
              <a:buNone/>
              <a:defRPr/>
            </a:lvl1pPr>
          </a:lstStyle>
          <a:p>
            <a:r>
              <a:rPr lang="fr-FR"/>
              <a:t> </a:t>
            </a:r>
          </a:p>
        </p:txBody>
      </p:sp>
      <p:sp>
        <p:nvSpPr>
          <p:cNvPr id="49" name="Chart Placeholder 235"/>
          <p:cNvSpPr>
            <a:spLocks noGrp="1"/>
          </p:cNvSpPr>
          <p:nvPr>
            <p:ph type="chart" sz="quarter" idx="72" hasCustomPrompt="1"/>
          </p:nvPr>
        </p:nvSpPr>
        <p:spPr>
          <a:xfrm>
            <a:off x="10403934" y="1458744"/>
            <a:ext cx="90488" cy="90487"/>
          </a:xfrm>
          <a:noFill/>
          <a:ln>
            <a:solidFill>
              <a:srgbClr val="F26533"/>
            </a:solidFill>
          </a:ln>
        </p:spPr>
        <p:txBody>
          <a:bodyPr/>
          <a:lstStyle>
            <a:lvl1pPr marL="0" indent="0">
              <a:buNone/>
              <a:defRPr/>
            </a:lvl1pPr>
          </a:lstStyle>
          <a:p>
            <a:r>
              <a:rPr lang="fr-FR"/>
              <a:t> </a:t>
            </a:r>
          </a:p>
        </p:txBody>
      </p:sp>
      <p:sp>
        <p:nvSpPr>
          <p:cNvPr id="50" name="Chart Placeholder 235"/>
          <p:cNvSpPr>
            <a:spLocks noGrp="1"/>
          </p:cNvSpPr>
          <p:nvPr>
            <p:ph type="chart" sz="quarter" idx="73" hasCustomPrompt="1"/>
          </p:nvPr>
        </p:nvSpPr>
        <p:spPr>
          <a:xfrm>
            <a:off x="10540601" y="1458744"/>
            <a:ext cx="90488" cy="90487"/>
          </a:xfrm>
          <a:noFill/>
          <a:ln>
            <a:solidFill>
              <a:srgbClr val="F26533"/>
            </a:solidFill>
          </a:ln>
        </p:spPr>
        <p:txBody>
          <a:bodyPr/>
          <a:lstStyle>
            <a:lvl1pPr marL="0" indent="0">
              <a:buNone/>
              <a:defRPr/>
            </a:lvl1pPr>
          </a:lstStyle>
          <a:p>
            <a:r>
              <a:rPr lang="fr-FR"/>
              <a:t> </a:t>
            </a:r>
          </a:p>
        </p:txBody>
      </p:sp>
      <p:sp>
        <p:nvSpPr>
          <p:cNvPr id="51" name="Chart Placeholder 235"/>
          <p:cNvSpPr>
            <a:spLocks noGrp="1"/>
          </p:cNvSpPr>
          <p:nvPr>
            <p:ph type="chart" sz="quarter" idx="74" hasCustomPrompt="1"/>
          </p:nvPr>
        </p:nvSpPr>
        <p:spPr>
          <a:xfrm>
            <a:off x="10677268" y="1458744"/>
            <a:ext cx="90488" cy="90487"/>
          </a:xfrm>
          <a:noFill/>
          <a:ln>
            <a:solidFill>
              <a:srgbClr val="F26533"/>
            </a:solidFill>
          </a:ln>
        </p:spPr>
        <p:txBody>
          <a:bodyPr/>
          <a:lstStyle>
            <a:lvl1pPr marL="0" indent="0">
              <a:buNone/>
              <a:defRPr/>
            </a:lvl1pPr>
          </a:lstStyle>
          <a:p>
            <a:r>
              <a:rPr lang="fr-FR"/>
              <a:t> </a:t>
            </a:r>
          </a:p>
        </p:txBody>
      </p:sp>
      <p:sp>
        <p:nvSpPr>
          <p:cNvPr id="53" name="Chart Placeholder 235"/>
          <p:cNvSpPr>
            <a:spLocks noGrp="1"/>
          </p:cNvSpPr>
          <p:nvPr>
            <p:ph type="chart" sz="quarter" idx="75" hasCustomPrompt="1"/>
          </p:nvPr>
        </p:nvSpPr>
        <p:spPr>
          <a:xfrm>
            <a:off x="10403934" y="1624960"/>
            <a:ext cx="90488" cy="90487"/>
          </a:xfrm>
          <a:noFill/>
          <a:ln>
            <a:solidFill>
              <a:srgbClr val="F26533"/>
            </a:solidFill>
          </a:ln>
        </p:spPr>
        <p:txBody>
          <a:bodyPr/>
          <a:lstStyle>
            <a:lvl1pPr marL="0" indent="0">
              <a:buNone/>
              <a:defRPr/>
            </a:lvl1pPr>
          </a:lstStyle>
          <a:p>
            <a:r>
              <a:rPr lang="fr-FR"/>
              <a:t> </a:t>
            </a:r>
          </a:p>
        </p:txBody>
      </p:sp>
      <p:sp>
        <p:nvSpPr>
          <p:cNvPr id="54" name="Chart Placeholder 235"/>
          <p:cNvSpPr>
            <a:spLocks noGrp="1"/>
          </p:cNvSpPr>
          <p:nvPr>
            <p:ph type="chart" sz="quarter" idx="76" hasCustomPrompt="1"/>
          </p:nvPr>
        </p:nvSpPr>
        <p:spPr>
          <a:xfrm>
            <a:off x="10540601" y="1624960"/>
            <a:ext cx="90488" cy="90487"/>
          </a:xfrm>
          <a:noFill/>
          <a:ln>
            <a:solidFill>
              <a:srgbClr val="F26533"/>
            </a:solidFill>
          </a:ln>
        </p:spPr>
        <p:txBody>
          <a:bodyPr/>
          <a:lstStyle>
            <a:lvl1pPr marL="0" indent="0">
              <a:buNone/>
              <a:defRPr/>
            </a:lvl1pPr>
          </a:lstStyle>
          <a:p>
            <a:r>
              <a:rPr lang="fr-FR"/>
              <a:t> </a:t>
            </a:r>
          </a:p>
        </p:txBody>
      </p:sp>
      <p:sp>
        <p:nvSpPr>
          <p:cNvPr id="55" name="Chart Placeholder 235"/>
          <p:cNvSpPr>
            <a:spLocks noGrp="1"/>
          </p:cNvSpPr>
          <p:nvPr>
            <p:ph type="chart" sz="quarter" idx="77" hasCustomPrompt="1"/>
          </p:nvPr>
        </p:nvSpPr>
        <p:spPr>
          <a:xfrm>
            <a:off x="10677268" y="1624960"/>
            <a:ext cx="90488" cy="90487"/>
          </a:xfrm>
          <a:noFill/>
          <a:ln>
            <a:solidFill>
              <a:srgbClr val="F26533"/>
            </a:solidFill>
          </a:ln>
        </p:spPr>
        <p:txBody>
          <a:bodyPr/>
          <a:lstStyle>
            <a:lvl1pPr marL="0" indent="0">
              <a:buNone/>
              <a:defRPr/>
            </a:lvl1pPr>
          </a:lstStyle>
          <a:p>
            <a:r>
              <a:rPr lang="fr-FR"/>
              <a:t> </a:t>
            </a:r>
          </a:p>
        </p:txBody>
      </p:sp>
      <p:pic>
        <p:nvPicPr>
          <p:cNvPr id="57" name="Picture 56">
            <a:extLst>
              <a:ext uri="{FF2B5EF4-FFF2-40B4-BE49-F238E27FC236}">
                <a16:creationId xmlns:a16="http://schemas.microsoft.com/office/drawing/2014/main" id="{8B76496D-42E1-4CDA-AD3D-CFAE02F038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350013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SUME JUNIOR">
    <p:spTree>
      <p:nvGrpSpPr>
        <p:cNvPr id="1" name=""/>
        <p:cNvGrpSpPr/>
        <p:nvPr/>
      </p:nvGrpSpPr>
      <p:grpSpPr>
        <a:xfrm>
          <a:off x="0" y="0"/>
          <a:ext cx="0" cy="0"/>
          <a:chOff x="0" y="0"/>
          <a:chExt cx="0" cy="0"/>
        </a:xfrm>
      </p:grpSpPr>
      <p:sp>
        <p:nvSpPr>
          <p:cNvPr id="90" name="Text Placeholder 146"/>
          <p:cNvSpPr>
            <a:spLocks noGrp="1"/>
          </p:cNvSpPr>
          <p:nvPr>
            <p:ph type="body" sz="quarter" idx="44" hasCustomPrompt="1"/>
          </p:nvPr>
        </p:nvSpPr>
        <p:spPr>
          <a:xfrm rot="16200000">
            <a:off x="2192251"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1" name="Text Placeholder 101"/>
          <p:cNvSpPr>
            <a:spLocks noGrp="1"/>
          </p:cNvSpPr>
          <p:nvPr>
            <p:ph type="body" sz="quarter" idx="21" hasCustomPrompt="1"/>
          </p:nvPr>
        </p:nvSpPr>
        <p:spPr>
          <a:xfrm>
            <a:off x="3546398" y="2910870"/>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sp>
        <p:nvSpPr>
          <p:cNvPr id="93" name="Text Placeholder 91"/>
          <p:cNvSpPr>
            <a:spLocks noGrp="1"/>
          </p:cNvSpPr>
          <p:nvPr>
            <p:ph type="body" sz="quarter" idx="17" hasCustomPrompt="1"/>
          </p:nvPr>
        </p:nvSpPr>
        <p:spPr>
          <a:xfrm>
            <a:off x="148518" y="2620263"/>
            <a:ext cx="2729681" cy="2158737"/>
          </a:xfrm>
        </p:spPr>
        <p:txBody>
          <a:bodyPr>
            <a:normAutofit/>
          </a:bodyPr>
          <a:lstStyle>
            <a:lvl1pPr marL="0" indent="0" algn="just">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lvl="0"/>
            <a:r>
              <a:rPr lang="en-US"/>
              <a:t>Résumé : n</a:t>
            </a:r>
            <a:r>
              <a:rPr lang="fr-FR"/>
              <a:t>’hésitez pas à mettre des mots clés en valeur en passant le texte en orange.</a:t>
            </a:r>
          </a:p>
        </p:txBody>
      </p:sp>
      <p:sp>
        <p:nvSpPr>
          <p:cNvPr id="94" name="Text Placeholder 87"/>
          <p:cNvSpPr>
            <a:spLocks noGrp="1"/>
          </p:cNvSpPr>
          <p:nvPr>
            <p:ph type="body" sz="quarter" idx="16" hasCustomPrompt="1"/>
          </p:nvPr>
        </p:nvSpPr>
        <p:spPr>
          <a:xfrm>
            <a:off x="150106" y="2312463"/>
            <a:ext cx="2730895" cy="362886"/>
          </a:xfrm>
        </p:spPr>
        <p:txBody>
          <a:bodyPr/>
          <a:lstStyle>
            <a:lvl1pPr marL="0" indent="0">
              <a:buNone/>
              <a:defRPr lang="en-US" sz="1800" kern="1200" dirty="0" err="1" smtClean="0">
                <a:solidFill>
                  <a:srgbClr val="F26431"/>
                </a:solidFill>
                <a:latin typeface="Segoe UI Semibold" panose="020B0702040204020203" pitchFamily="34" charset="0"/>
                <a:ea typeface="+mn-ea"/>
                <a:cs typeface="Segoe UI Semibold" panose="020B0702040204020203" pitchFamily="34" charset="0"/>
              </a:defRPr>
            </a:lvl1pPr>
            <a:lvl5pPr>
              <a:defRPr/>
            </a:lvl5pPr>
          </a:lstStyle>
          <a:p>
            <a:pPr lvl="0"/>
            <a:r>
              <a:rPr lang="en-US"/>
              <a:t>Poste</a:t>
            </a:r>
            <a:endParaRPr lang="fr-FR"/>
          </a:p>
        </p:txBody>
      </p:sp>
      <p:sp>
        <p:nvSpPr>
          <p:cNvPr id="95" name="Text Placeholder 87"/>
          <p:cNvSpPr>
            <a:spLocks noGrp="1"/>
          </p:cNvSpPr>
          <p:nvPr>
            <p:ph type="body" sz="quarter" idx="15" hasCustomPrompt="1"/>
          </p:nvPr>
        </p:nvSpPr>
        <p:spPr>
          <a:xfrm>
            <a:off x="150106" y="2062697"/>
            <a:ext cx="2730895" cy="244475"/>
          </a:xfrm>
        </p:spPr>
        <p:txBody>
          <a:bodyPr/>
          <a:lstStyle>
            <a:lvl1pPr marL="0" indent="0">
              <a:buNone/>
              <a:defRPr lang="en-US" sz="1600" kern="1200" baseline="0" dirty="0" err="1" smtClean="0">
                <a:solidFill>
                  <a:srgbClr val="F26431"/>
                </a:solidFill>
                <a:latin typeface="Segoe UI Semilight" panose="020B0402040204020203" pitchFamily="34" charset="0"/>
                <a:ea typeface="+mn-ea"/>
                <a:cs typeface="Segoe UI Semilight" panose="020B0402040204020203" pitchFamily="34" charset="0"/>
              </a:defRPr>
            </a:lvl1pPr>
            <a:lvl5pPr>
              <a:defRPr/>
            </a:lvl5pPr>
          </a:lstStyle>
          <a:p>
            <a:pPr lvl="0"/>
            <a:r>
              <a:rPr lang="en-US" err="1"/>
              <a:t>Prénom</a:t>
            </a:r>
            <a:r>
              <a:rPr lang="en-US"/>
              <a:t> &amp; </a:t>
            </a:r>
            <a:r>
              <a:rPr lang="en-US" err="1"/>
              <a:t>Initiale</a:t>
            </a:r>
            <a:r>
              <a:rPr lang="en-US"/>
              <a:t> du nom</a:t>
            </a:r>
            <a:endParaRPr lang="fr-FR"/>
          </a:p>
        </p:txBody>
      </p:sp>
      <p:pic>
        <p:nvPicPr>
          <p:cNvPr id="98" name="Picture 9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0433" y="47131"/>
            <a:ext cx="1919602" cy="1954653"/>
          </a:xfrm>
          <a:prstGeom prst="rect">
            <a:avLst/>
          </a:prstGeom>
        </p:spPr>
      </p:pic>
      <p:grpSp>
        <p:nvGrpSpPr>
          <p:cNvPr id="99" name="Group 98"/>
          <p:cNvGrpSpPr/>
          <p:nvPr userDrawn="1"/>
        </p:nvGrpSpPr>
        <p:grpSpPr>
          <a:xfrm>
            <a:off x="9872666" y="86317"/>
            <a:ext cx="2128150" cy="659304"/>
            <a:chOff x="9285807" y="181496"/>
            <a:chExt cx="1695148" cy="659304"/>
          </a:xfrm>
        </p:grpSpPr>
        <p:sp>
          <p:nvSpPr>
            <p:cNvPr id="100" name="TextBox 99"/>
            <p:cNvSpPr txBox="1"/>
            <p:nvPr/>
          </p:nvSpPr>
          <p:spPr>
            <a:xfrm>
              <a:off x="9619746" y="194469"/>
              <a:ext cx="1361209" cy="646331"/>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FORMATION</a:t>
              </a:r>
            </a:p>
          </p:txBody>
        </p:sp>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5807" y="181496"/>
              <a:ext cx="335663" cy="299412"/>
            </a:xfrm>
            <a:prstGeom prst="rect">
              <a:avLst/>
            </a:prstGeom>
          </p:spPr>
        </p:pic>
      </p:grpSp>
      <p:grpSp>
        <p:nvGrpSpPr>
          <p:cNvPr id="106" name="Group 105"/>
          <p:cNvGrpSpPr/>
          <p:nvPr userDrawn="1"/>
        </p:nvGrpSpPr>
        <p:grpSpPr>
          <a:xfrm>
            <a:off x="3001758" y="46091"/>
            <a:ext cx="1734589" cy="415388"/>
            <a:chOff x="3056991" y="141270"/>
            <a:chExt cx="1734589" cy="415388"/>
          </a:xfrm>
        </p:grpSpPr>
        <p:sp>
          <p:nvSpPr>
            <p:cNvPr id="107" name="TextBox 106"/>
            <p:cNvSpPr txBox="1"/>
            <p:nvPr/>
          </p:nvSpPr>
          <p:spPr>
            <a:xfrm>
              <a:off x="3430371" y="187326"/>
              <a:ext cx="1361209"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EXPERTISE</a:t>
              </a:r>
            </a:p>
          </p:txBody>
        </p:sp>
        <p:pic>
          <p:nvPicPr>
            <p:cNvPr id="108" name="Picture 1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991" y="141270"/>
              <a:ext cx="373380" cy="369908"/>
            </a:xfrm>
            <a:prstGeom prst="rect">
              <a:avLst/>
            </a:prstGeom>
          </p:spPr>
        </p:pic>
      </p:grpSp>
      <p:grpSp>
        <p:nvGrpSpPr>
          <p:cNvPr id="109" name="Group 108"/>
          <p:cNvGrpSpPr/>
          <p:nvPr userDrawn="1"/>
        </p:nvGrpSpPr>
        <p:grpSpPr>
          <a:xfrm>
            <a:off x="3023480" y="2014193"/>
            <a:ext cx="3622925" cy="369332"/>
            <a:chOff x="3045614" y="2127250"/>
            <a:chExt cx="3622925" cy="369332"/>
          </a:xfrm>
        </p:grpSpPr>
        <p:sp>
          <p:nvSpPr>
            <p:cNvPr id="110" name="TextBox 109"/>
            <p:cNvSpPr txBox="1"/>
            <p:nvPr/>
          </p:nvSpPr>
          <p:spPr>
            <a:xfrm>
              <a:off x="3348065" y="2127250"/>
              <a:ext cx="3320474" cy="369332"/>
            </a:xfrm>
            <a:prstGeom prst="rect">
              <a:avLst/>
            </a:prstGeom>
            <a:noFill/>
          </p:spPr>
          <p:txBody>
            <a:bodyPr wrap="square" rtlCol="0">
              <a:spAutoFit/>
            </a:bodyPr>
            <a:lstStyle/>
            <a:p>
              <a:r>
                <a:rPr lang="fr-FR">
                  <a:solidFill>
                    <a:srgbClr val="3B3C40"/>
                  </a:solidFill>
                  <a:latin typeface="Segoe UI Semilight" panose="020B0402040204020203" pitchFamily="34" charset="0"/>
                  <a:cs typeface="Segoe UI Semilight" panose="020B0402040204020203" pitchFamily="34" charset="0"/>
                </a:rPr>
                <a:t>EXPERIENCES SIGNIFICATIVES</a:t>
              </a:r>
            </a:p>
          </p:txBody>
        </p:sp>
        <p:pic>
          <p:nvPicPr>
            <p:cNvPr id="111" name="Picture 1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614" y="2129187"/>
              <a:ext cx="384758" cy="348966"/>
            </a:xfrm>
            <a:prstGeom prst="rect">
              <a:avLst/>
            </a:prstGeom>
          </p:spPr>
        </p:pic>
      </p:grpSp>
      <p:grpSp>
        <p:nvGrpSpPr>
          <p:cNvPr id="112" name="Group 111"/>
          <p:cNvGrpSpPr/>
          <p:nvPr userDrawn="1"/>
        </p:nvGrpSpPr>
        <p:grpSpPr>
          <a:xfrm>
            <a:off x="139756" y="4886419"/>
            <a:ext cx="2518943" cy="246221"/>
            <a:chOff x="353187" y="4676663"/>
            <a:chExt cx="2518943" cy="246221"/>
          </a:xfrm>
        </p:grpSpPr>
        <p:sp>
          <p:nvSpPr>
            <p:cNvPr id="113" name="TextBox 112"/>
            <p:cNvSpPr txBox="1"/>
            <p:nvPr/>
          </p:nvSpPr>
          <p:spPr>
            <a:xfrm>
              <a:off x="353187" y="4676663"/>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Industries principales</a:t>
              </a:r>
            </a:p>
          </p:txBody>
        </p:sp>
        <p:cxnSp>
          <p:nvCxnSpPr>
            <p:cNvPr id="114" name="Straight Connector 113"/>
            <p:cNvCxnSpPr/>
            <p:nvPr/>
          </p:nvCxnSpPr>
          <p:spPr>
            <a:xfrm>
              <a:off x="453133" y="4897970"/>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userDrawn="1"/>
        </p:nvGrpSpPr>
        <p:grpSpPr>
          <a:xfrm>
            <a:off x="150147" y="5821930"/>
            <a:ext cx="2518943" cy="246221"/>
            <a:chOff x="363578" y="5525327"/>
            <a:chExt cx="2518943" cy="246221"/>
          </a:xfrm>
        </p:grpSpPr>
        <p:sp>
          <p:nvSpPr>
            <p:cNvPr id="116" name="TextBox 115"/>
            <p:cNvSpPr txBox="1"/>
            <p:nvPr/>
          </p:nvSpPr>
          <p:spPr>
            <a:xfrm>
              <a:off x="363578" y="5525327"/>
              <a:ext cx="2518943"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Langues</a:t>
              </a:r>
            </a:p>
          </p:txBody>
        </p:sp>
        <p:cxnSp>
          <p:nvCxnSpPr>
            <p:cNvPr id="117" name="Straight Connector 116"/>
            <p:cNvCxnSpPr/>
            <p:nvPr/>
          </p:nvCxnSpPr>
          <p:spPr>
            <a:xfrm>
              <a:off x="453133" y="5746634"/>
              <a:ext cx="2232917" cy="9525"/>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userDrawn="1"/>
        </p:nvCxnSpPr>
        <p:spPr>
          <a:xfrm>
            <a:off x="3513306"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userDrawn="1"/>
        </p:nvGrpSpPr>
        <p:grpSpPr>
          <a:xfrm>
            <a:off x="2972464" y="423525"/>
            <a:ext cx="1956550" cy="246221"/>
            <a:chOff x="3005975" y="628473"/>
            <a:chExt cx="1956550" cy="246221"/>
          </a:xfrm>
        </p:grpSpPr>
        <p:sp>
          <p:nvSpPr>
            <p:cNvPr id="122" name="TextBox 1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123" name="Straight Connector 122"/>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userDrawn="1"/>
        </p:nvGrpSpPr>
        <p:grpSpPr>
          <a:xfrm>
            <a:off x="5260206" y="426619"/>
            <a:ext cx="1936462" cy="246221"/>
            <a:chOff x="5102513" y="631567"/>
            <a:chExt cx="1936462" cy="246221"/>
          </a:xfrm>
        </p:grpSpPr>
        <p:sp>
          <p:nvSpPr>
            <p:cNvPr id="125" name="TextBox 124"/>
            <p:cNvSpPr txBox="1"/>
            <p:nvPr/>
          </p:nvSpPr>
          <p:spPr>
            <a:xfrm>
              <a:off x="5102513" y="631567"/>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126" name="Straight Connector 125"/>
            <p:cNvCxnSpPr/>
            <p:nvPr/>
          </p:nvCxnSpPr>
          <p:spPr>
            <a:xfrm>
              <a:off x="518669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userDrawn="1"/>
        </p:nvGrpSpPr>
        <p:grpSpPr>
          <a:xfrm>
            <a:off x="7548855" y="414000"/>
            <a:ext cx="1933410" cy="246221"/>
            <a:chOff x="5901756" y="517419"/>
            <a:chExt cx="1933410" cy="246221"/>
          </a:xfrm>
        </p:grpSpPr>
        <p:sp>
          <p:nvSpPr>
            <p:cNvPr id="128" name="TextBox 127"/>
            <p:cNvSpPr txBox="1"/>
            <p:nvPr/>
          </p:nvSpPr>
          <p:spPr>
            <a:xfrm>
              <a:off x="5901756" y="517419"/>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130" name="Straight Connector 129"/>
            <p:cNvCxnSpPr/>
            <p:nvPr/>
          </p:nvCxnSpPr>
          <p:spPr>
            <a:xfrm>
              <a:off x="5993954" y="758189"/>
              <a:ext cx="1841212"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131" name="TextBox 130"/>
          <p:cNvSpPr txBox="1"/>
          <p:nvPr userDrawn="1"/>
        </p:nvSpPr>
        <p:spPr>
          <a:xfrm>
            <a:off x="9840286" y="414000"/>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Diplômes</a:t>
            </a:r>
          </a:p>
        </p:txBody>
      </p:sp>
      <p:cxnSp>
        <p:nvCxnSpPr>
          <p:cNvPr id="132" name="Straight Connector 131"/>
          <p:cNvCxnSpPr/>
          <p:nvPr userDrawn="1"/>
        </p:nvCxnSpPr>
        <p:spPr>
          <a:xfrm>
            <a:off x="10130702" y="654770"/>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userDrawn="1"/>
        </p:nvSpPr>
        <p:spPr>
          <a:xfrm>
            <a:off x="3546948" y="2626262"/>
            <a:ext cx="841596"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34" name="Text Placeholder 76"/>
          <p:cNvSpPr>
            <a:spLocks noGrp="1"/>
          </p:cNvSpPr>
          <p:nvPr>
            <p:ph type="body" sz="quarter" idx="10" hasCustomPrompt="1"/>
          </p:nvPr>
        </p:nvSpPr>
        <p:spPr>
          <a:xfrm>
            <a:off x="2990337" y="671216"/>
            <a:ext cx="2143103" cy="1362784"/>
          </a:xfrm>
        </p:spPr>
        <p:txBody>
          <a:bodyPr>
            <a:noAutofit/>
          </a:bodyPr>
          <a:lstStyle>
            <a:lvl1pPr marL="85725" marR="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900" kern="1200" baseline="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err="1"/>
              <a:t>Renseignez</a:t>
            </a:r>
            <a:r>
              <a:rPr lang="en-US"/>
              <a:t> </a:t>
            </a:r>
            <a:r>
              <a:rPr lang="en-US" err="1"/>
              <a:t>ici</a:t>
            </a:r>
            <a:r>
              <a:rPr lang="en-US"/>
              <a:t> les technologies Microsoft </a:t>
            </a:r>
            <a:r>
              <a:rPr lang="en-US" err="1"/>
              <a:t>que</a:t>
            </a:r>
            <a:r>
              <a:rPr lang="en-US"/>
              <a:t> </a:t>
            </a:r>
            <a:r>
              <a:rPr lang="en-US" err="1"/>
              <a:t>vous</a:t>
            </a:r>
            <a:r>
              <a:rPr lang="en-US"/>
              <a:t> </a:t>
            </a:r>
            <a:r>
              <a:rPr lang="en-US" err="1"/>
              <a:t>maîtrisez</a:t>
            </a:r>
            <a:endParaRPr lang="en-US"/>
          </a:p>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135" name="Text Placeholder 76"/>
          <p:cNvSpPr>
            <a:spLocks noGrp="1"/>
          </p:cNvSpPr>
          <p:nvPr>
            <p:ph type="body" sz="quarter" idx="11" hasCustomPrompt="1"/>
          </p:nvPr>
        </p:nvSpPr>
        <p:spPr>
          <a:xfrm>
            <a:off x="5257991"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marR="0" lvl="0" indent="-85725" algn="l" defTabSz="914400" rtl="0" eaLnBrk="1" fontAlgn="auto" latinLnBrk="0" hangingPunct="1">
              <a:lnSpc>
                <a:spcPct val="100000"/>
              </a:lnSpc>
              <a:spcBef>
                <a:spcPts val="0"/>
              </a:spcBef>
              <a:spcAft>
                <a:spcPts val="0"/>
              </a:spcAft>
              <a:buClrTx/>
              <a:buSzTx/>
              <a:buFont typeface="Arial" panose="020B0604020202020204" pitchFamily="34" charset="0"/>
              <a:buChar char="•"/>
              <a:tabLst/>
            </a:pPr>
            <a:r>
              <a:rPr lang="en-US" err="1"/>
              <a:t>Renseignez</a:t>
            </a:r>
            <a:r>
              <a:rPr lang="en-US"/>
              <a:t> </a:t>
            </a:r>
            <a:r>
              <a:rPr lang="en-US" err="1"/>
              <a:t>ici</a:t>
            </a:r>
            <a:r>
              <a:rPr lang="en-US"/>
              <a:t> les </a:t>
            </a:r>
            <a:r>
              <a:rPr lang="en-US" err="1"/>
              <a:t>autres</a:t>
            </a:r>
            <a:r>
              <a:rPr lang="en-US"/>
              <a:t> technologies </a:t>
            </a:r>
            <a:r>
              <a:rPr lang="en-US" err="1"/>
              <a:t>que</a:t>
            </a:r>
            <a:r>
              <a:rPr lang="en-US"/>
              <a:t> </a:t>
            </a:r>
            <a:r>
              <a:rPr lang="en-US" err="1"/>
              <a:t>vous</a:t>
            </a:r>
            <a:r>
              <a:rPr lang="en-US"/>
              <a:t> </a:t>
            </a:r>
            <a:r>
              <a:rPr lang="en-US" err="1"/>
              <a:t>maîtrisez</a:t>
            </a:r>
            <a:endParaRPr lang="en-US"/>
          </a:p>
        </p:txBody>
      </p:sp>
      <p:sp>
        <p:nvSpPr>
          <p:cNvPr id="137" name="Text Placeholder 76"/>
          <p:cNvSpPr>
            <a:spLocks noGrp="1"/>
          </p:cNvSpPr>
          <p:nvPr>
            <p:ph type="body" sz="quarter" idx="12" hasCustomPrompt="1"/>
          </p:nvPr>
        </p:nvSpPr>
        <p:spPr>
          <a:xfrm>
            <a:off x="7543588" y="671216"/>
            <a:ext cx="2143103" cy="1362784"/>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lvl="0"/>
            <a:r>
              <a:rPr lang="en-US" err="1"/>
              <a:t>Renseignez</a:t>
            </a:r>
            <a:r>
              <a:rPr lang="en-US"/>
              <a:t> </a:t>
            </a:r>
            <a:r>
              <a:rPr lang="en-US" err="1"/>
              <a:t>ici</a:t>
            </a:r>
            <a:r>
              <a:rPr lang="en-US"/>
              <a:t> </a:t>
            </a:r>
            <a:r>
              <a:rPr lang="en-US" err="1"/>
              <a:t>vos</a:t>
            </a:r>
            <a:r>
              <a:rPr lang="en-US"/>
              <a:t> </a:t>
            </a:r>
            <a:r>
              <a:rPr lang="en-US" err="1"/>
              <a:t>compétences</a:t>
            </a:r>
            <a:endParaRPr lang="en-US"/>
          </a:p>
        </p:txBody>
      </p:sp>
      <p:sp>
        <p:nvSpPr>
          <p:cNvPr id="138" name="Text Placeholder 76"/>
          <p:cNvSpPr>
            <a:spLocks noGrp="1"/>
          </p:cNvSpPr>
          <p:nvPr>
            <p:ph type="body" sz="quarter" idx="13" hasCustomPrompt="1"/>
          </p:nvPr>
        </p:nvSpPr>
        <p:spPr>
          <a:xfrm>
            <a:off x="9833166" y="671216"/>
            <a:ext cx="2154408" cy="1362782"/>
          </a:xfrm>
        </p:spPr>
        <p:txBody>
          <a:bodyPr>
            <a:noAutofit/>
          </a:bodyPr>
          <a:lstStyle>
            <a:lvl1pPr marL="85725" indent="-85725" algn="l">
              <a:lnSpc>
                <a:spcPct val="100000"/>
              </a:lnSpc>
              <a:spcBef>
                <a:spcPts val="0"/>
              </a:spcBef>
              <a:buFont typeface="Arial" panose="020B0604020202020204" pitchFamily="34" charset="0"/>
              <a:buChar char="•"/>
              <a:defRPr lang="en-US" sz="900" kern="1200" baseline="0" dirty="0" smtClean="0">
                <a:solidFill>
                  <a:srgbClr val="939598"/>
                </a:solidFill>
                <a:latin typeface="Segoe UI Semilight" panose="020B0402040204020203" pitchFamily="34" charset="0"/>
                <a:ea typeface="+mn-ea"/>
                <a:cs typeface="Segoe UI Semilight" panose="020B0402040204020203" pitchFamily="34" charset="0"/>
              </a:defRPr>
            </a:lvl1pPr>
            <a:lvl2pPr marL="457200" indent="0" algn="l">
              <a:buNone/>
              <a:defRPr sz="1050">
                <a:solidFill>
                  <a:srgbClr val="BBBCBE"/>
                </a:solidFill>
                <a:latin typeface="Segoe UI Semilight" panose="020B0402040204020203" pitchFamily="34" charset="0"/>
                <a:cs typeface="Segoe UI Semilight" panose="020B0402040204020203" pitchFamily="34" charset="0"/>
              </a:defRPr>
            </a:lvl2pPr>
            <a:lvl3pPr marL="914400" indent="0" algn="l">
              <a:buNone/>
              <a:defRPr sz="1000">
                <a:solidFill>
                  <a:srgbClr val="BBBCBE"/>
                </a:solidFill>
                <a:latin typeface="Segoe UI Semilight" panose="020B0402040204020203" pitchFamily="34" charset="0"/>
                <a:cs typeface="Segoe UI Semilight" panose="020B0402040204020203" pitchFamily="34" charset="0"/>
              </a:defRPr>
            </a:lvl3pPr>
            <a:lvl4pPr marL="1371600" indent="0" algn="l">
              <a:buNone/>
              <a:defRPr sz="900">
                <a:solidFill>
                  <a:srgbClr val="BBBCBE"/>
                </a:solidFill>
                <a:latin typeface="Segoe UI Semilight" panose="020B0402040204020203" pitchFamily="34" charset="0"/>
                <a:cs typeface="Segoe UI Semilight" panose="020B0402040204020203" pitchFamily="34" charset="0"/>
              </a:defRPr>
            </a:lvl4pPr>
            <a:lvl5pPr marL="1828800" indent="0" algn="l">
              <a:buNone/>
              <a:defRPr sz="900">
                <a:solidFill>
                  <a:srgbClr val="BBBCBE"/>
                </a:solidFill>
                <a:latin typeface="Segoe UI Semilight" panose="020B0402040204020203" pitchFamily="34" charset="0"/>
                <a:cs typeface="Segoe UI Semilight" panose="020B0402040204020203" pitchFamily="34" charset="0"/>
              </a:defRPr>
            </a:lvl5pPr>
          </a:lstStyle>
          <a:p>
            <a:pPr marL="85725" lvl="0" indent="-85725" algn="l" defTabSz="914400" rtl="0" eaLnBrk="1" latinLnBrk="0" hangingPunct="1">
              <a:lnSpc>
                <a:spcPct val="100000"/>
              </a:lnSpc>
              <a:spcBef>
                <a:spcPts val="0"/>
              </a:spcBef>
              <a:buFont typeface="Arial" panose="020B0604020202020204" pitchFamily="34" charset="0"/>
              <a:buChar char="•"/>
            </a:pPr>
            <a:r>
              <a:rPr lang="en-US" err="1"/>
              <a:t>Renseignez</a:t>
            </a:r>
            <a:r>
              <a:rPr lang="en-US"/>
              <a:t> </a:t>
            </a:r>
            <a:r>
              <a:rPr lang="en-US" err="1"/>
              <a:t>ici</a:t>
            </a:r>
            <a:r>
              <a:rPr lang="en-US"/>
              <a:t> </a:t>
            </a:r>
            <a:r>
              <a:rPr lang="en-US" err="1"/>
              <a:t>vos</a:t>
            </a:r>
            <a:r>
              <a:rPr lang="en-US"/>
              <a:t> </a:t>
            </a:r>
            <a:r>
              <a:rPr lang="en-US" err="1"/>
              <a:t>diplômes</a:t>
            </a:r>
            <a:endParaRPr lang="en-US"/>
          </a:p>
        </p:txBody>
      </p:sp>
      <p:sp>
        <p:nvSpPr>
          <p:cNvPr id="141" name="Text Placeholder 120"/>
          <p:cNvSpPr>
            <a:spLocks noGrp="1"/>
          </p:cNvSpPr>
          <p:nvPr>
            <p:ph type="body" sz="quarter" idx="34" hasCustomPrompt="1"/>
          </p:nvPr>
        </p:nvSpPr>
        <p:spPr>
          <a:xfrm>
            <a:off x="148519" y="5132594"/>
            <a:ext cx="2422525" cy="582612"/>
          </a:xfrm>
        </p:spPr>
        <p:txBody>
          <a:bodyPr>
            <a:normAutofit/>
          </a:bodyPr>
          <a:lstStyle>
            <a:lvl1pPr marL="0" indent="0">
              <a:buNone/>
              <a:defRPr lang="fr-FR" sz="800" kern="120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err="1"/>
              <a:t>Placez</a:t>
            </a:r>
            <a:r>
              <a:rPr lang="en-US"/>
              <a:t> </a:t>
            </a:r>
            <a:r>
              <a:rPr lang="en-US" err="1"/>
              <a:t>ici</a:t>
            </a:r>
            <a:r>
              <a:rPr lang="en-US"/>
              <a:t> les logos </a:t>
            </a:r>
            <a:r>
              <a:rPr lang="en-US" err="1"/>
              <a:t>appropriés</a:t>
            </a:r>
            <a:endParaRPr lang="fr-FR"/>
          </a:p>
        </p:txBody>
      </p:sp>
      <p:sp>
        <p:nvSpPr>
          <p:cNvPr id="142" name="Text Placeholder 128"/>
          <p:cNvSpPr>
            <a:spLocks noGrp="1"/>
          </p:cNvSpPr>
          <p:nvPr>
            <p:ph type="body" sz="quarter" idx="35" hasCustomPrompt="1"/>
          </p:nvPr>
        </p:nvSpPr>
        <p:spPr>
          <a:xfrm>
            <a:off x="138994" y="6128444"/>
            <a:ext cx="1908175" cy="524172"/>
          </a:xfrm>
        </p:spPr>
        <p:txBody>
          <a:bodyPr>
            <a:noAutofit/>
          </a:bodyPr>
          <a:lstStyle>
            <a:lvl1pPr marL="0" marR="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lang="fr-FR" sz="8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lvl="0"/>
            <a:r>
              <a:rPr lang="en-US"/>
              <a:t>Langue 1 :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2: </a:t>
            </a:r>
            <a:r>
              <a:rPr lang="en-US" err="1"/>
              <a:t>remplir</a:t>
            </a:r>
            <a:r>
              <a:rPr lang="en-US"/>
              <a:t> le </a:t>
            </a:r>
            <a:r>
              <a:rPr lang="en-US" err="1"/>
              <a:t>niveau</a:t>
            </a:r>
            <a:r>
              <a:rPr lang="en-US"/>
              <a:t> ci-</a:t>
            </a:r>
            <a:r>
              <a:rPr lang="en-US" err="1"/>
              <a:t>contre</a:t>
            </a:r>
            <a:endParaRPr lang="en-US"/>
          </a:p>
          <a:p>
            <a:pPr marL="0" marR="0" lvl="0" indent="0" algn="l" defTabSz="914400" rtl="0" eaLnBrk="1" fontAlgn="auto" latinLnBrk="0" hangingPunct="1">
              <a:lnSpc>
                <a:spcPts val="1300"/>
              </a:lnSpc>
              <a:spcBef>
                <a:spcPts val="0"/>
              </a:spcBef>
              <a:spcAft>
                <a:spcPts val="0"/>
              </a:spcAft>
              <a:buClrTx/>
              <a:buSzTx/>
              <a:buFont typeface="Arial" panose="020B0604020202020204" pitchFamily="34" charset="0"/>
              <a:buNone/>
              <a:tabLst/>
              <a:defRPr/>
            </a:pPr>
            <a:r>
              <a:rPr lang="en-US"/>
              <a:t>Langue 3: </a:t>
            </a:r>
            <a:r>
              <a:rPr lang="en-US" err="1"/>
              <a:t>remplir</a:t>
            </a:r>
            <a:r>
              <a:rPr lang="en-US"/>
              <a:t> le </a:t>
            </a:r>
            <a:r>
              <a:rPr lang="en-US" err="1"/>
              <a:t>niveau</a:t>
            </a:r>
            <a:r>
              <a:rPr lang="en-US"/>
              <a:t> ci-</a:t>
            </a:r>
            <a:r>
              <a:rPr lang="en-US" err="1"/>
              <a:t>contre</a:t>
            </a:r>
            <a:endParaRPr lang="en-US"/>
          </a:p>
        </p:txBody>
      </p:sp>
      <p:sp>
        <p:nvSpPr>
          <p:cNvPr id="143" name="Text Placeholder 135"/>
          <p:cNvSpPr>
            <a:spLocks noGrp="1"/>
          </p:cNvSpPr>
          <p:nvPr>
            <p:ph type="body" sz="quarter" idx="36" hasCustomPrompt="1"/>
          </p:nvPr>
        </p:nvSpPr>
        <p:spPr>
          <a:xfrm>
            <a:off x="4270696" y="2636619"/>
            <a:ext cx="314970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44" name="Text Placeholder 135"/>
          <p:cNvSpPr>
            <a:spLocks noGrp="1"/>
          </p:cNvSpPr>
          <p:nvPr>
            <p:ph type="body" sz="quarter" idx="37" hasCustomPrompt="1"/>
          </p:nvPr>
        </p:nvSpPr>
        <p:spPr>
          <a:xfrm>
            <a:off x="4269588" y="2770608"/>
            <a:ext cx="3143726"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45" name="Rectangle 144"/>
          <p:cNvSpPr/>
          <p:nvPr userDrawn="1"/>
        </p:nvSpPr>
        <p:spPr>
          <a:xfrm>
            <a:off x="3546948"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46" name="Text Placeholder 146"/>
          <p:cNvSpPr>
            <a:spLocks noGrp="1"/>
          </p:cNvSpPr>
          <p:nvPr>
            <p:ph type="body" sz="quarter" idx="47" hasCustomPrompt="1"/>
          </p:nvPr>
        </p:nvSpPr>
        <p:spPr>
          <a:xfrm rot="16200000">
            <a:off x="6761477" y="3318497"/>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48" name="Text Placeholder 101"/>
          <p:cNvSpPr>
            <a:spLocks noGrp="1"/>
          </p:cNvSpPr>
          <p:nvPr>
            <p:ph type="body" sz="quarter" idx="48" hasCustomPrompt="1"/>
          </p:nvPr>
        </p:nvSpPr>
        <p:spPr>
          <a:xfrm>
            <a:off x="8115624" y="2910870"/>
            <a:ext cx="3860182"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49" name="Straight Connector 148"/>
          <p:cNvCxnSpPr/>
          <p:nvPr userDrawn="1"/>
        </p:nvCxnSpPr>
        <p:spPr>
          <a:xfrm>
            <a:off x="8082532" y="2446084"/>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1" name="Text Placeholder 135"/>
          <p:cNvSpPr>
            <a:spLocks noGrp="1"/>
          </p:cNvSpPr>
          <p:nvPr>
            <p:ph type="body" sz="quarter" idx="50" hasCustomPrompt="1"/>
          </p:nvPr>
        </p:nvSpPr>
        <p:spPr>
          <a:xfrm>
            <a:off x="8831883" y="2636619"/>
            <a:ext cx="3150657"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2" name="Text Placeholder 135"/>
          <p:cNvSpPr>
            <a:spLocks noGrp="1"/>
          </p:cNvSpPr>
          <p:nvPr>
            <p:ph type="body" sz="quarter" idx="51" hasCustomPrompt="1"/>
          </p:nvPr>
        </p:nvSpPr>
        <p:spPr>
          <a:xfrm>
            <a:off x="8838968" y="2770608"/>
            <a:ext cx="3143572"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3" name="Text Placeholder 146"/>
          <p:cNvSpPr>
            <a:spLocks noGrp="1"/>
          </p:cNvSpPr>
          <p:nvPr>
            <p:ph type="body" sz="quarter" idx="53" hasCustomPrompt="1"/>
          </p:nvPr>
        </p:nvSpPr>
        <p:spPr>
          <a:xfrm rot="16200000">
            <a:off x="2192251"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54" name="Text Placeholder 101"/>
          <p:cNvSpPr>
            <a:spLocks noGrp="1"/>
          </p:cNvSpPr>
          <p:nvPr>
            <p:ph type="body" sz="quarter" idx="54" hasCustomPrompt="1"/>
          </p:nvPr>
        </p:nvSpPr>
        <p:spPr>
          <a:xfrm>
            <a:off x="3546398"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55" name="Straight Connector 154"/>
          <p:cNvCxnSpPr/>
          <p:nvPr userDrawn="1"/>
        </p:nvCxnSpPr>
        <p:spPr>
          <a:xfrm>
            <a:off x="3513306"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57" name="Text Placeholder 135"/>
          <p:cNvSpPr>
            <a:spLocks noGrp="1"/>
          </p:cNvSpPr>
          <p:nvPr>
            <p:ph type="body" sz="quarter" idx="56" hasCustomPrompt="1"/>
          </p:nvPr>
        </p:nvSpPr>
        <p:spPr>
          <a:xfrm>
            <a:off x="4276951" y="4807157"/>
            <a:ext cx="313636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58" name="Text Placeholder 135"/>
          <p:cNvSpPr>
            <a:spLocks noGrp="1"/>
          </p:cNvSpPr>
          <p:nvPr>
            <p:ph type="body" sz="quarter" idx="57" hasCustomPrompt="1"/>
          </p:nvPr>
        </p:nvSpPr>
        <p:spPr>
          <a:xfrm>
            <a:off x="4276400" y="4941146"/>
            <a:ext cx="3136914"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59" name="Text Placeholder 146"/>
          <p:cNvSpPr>
            <a:spLocks noGrp="1"/>
          </p:cNvSpPr>
          <p:nvPr>
            <p:ph type="body" sz="quarter" idx="59" hasCustomPrompt="1"/>
          </p:nvPr>
        </p:nvSpPr>
        <p:spPr>
          <a:xfrm rot="16200000">
            <a:off x="6761477" y="548903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60" name="Text Placeholder 101"/>
          <p:cNvSpPr>
            <a:spLocks noGrp="1"/>
          </p:cNvSpPr>
          <p:nvPr>
            <p:ph type="body" sz="quarter" idx="60" hasCustomPrompt="1"/>
          </p:nvPr>
        </p:nvSpPr>
        <p:spPr>
          <a:xfrm>
            <a:off x="8115624" y="5081408"/>
            <a:ext cx="3860182" cy="1507184"/>
          </a:xfrm>
        </p:spPr>
        <p:txBody>
          <a:bodyPr>
            <a:noAutofit/>
          </a:bodyPr>
          <a:lstStyle>
            <a:lvl1pPr marL="0" indent="720725" algn="just">
              <a:lnSpc>
                <a:spcPct val="100000"/>
              </a:lnSpc>
              <a:spcBef>
                <a:spcPts val="0"/>
              </a:spcBef>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en une phrase. Complétez par quelques </a:t>
            </a:r>
            <a:r>
              <a:rPr lang="fr-FR" err="1"/>
              <a:t>bullet</a:t>
            </a:r>
            <a:r>
              <a:rPr lang="fr-FR"/>
              <a:t> points.</a:t>
            </a:r>
          </a:p>
        </p:txBody>
      </p:sp>
      <p:cxnSp>
        <p:nvCxnSpPr>
          <p:cNvPr id="161" name="Straight Connector 160"/>
          <p:cNvCxnSpPr/>
          <p:nvPr userDrawn="1"/>
        </p:nvCxnSpPr>
        <p:spPr>
          <a:xfrm>
            <a:off x="8082532" y="461662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63" name="Text Placeholder 135"/>
          <p:cNvSpPr>
            <a:spLocks noGrp="1"/>
          </p:cNvSpPr>
          <p:nvPr>
            <p:ph type="body" sz="quarter" idx="62" hasCustomPrompt="1"/>
          </p:nvPr>
        </p:nvSpPr>
        <p:spPr>
          <a:xfrm>
            <a:off x="8838233" y="4807157"/>
            <a:ext cx="3137573"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64" name="Text Placeholder 135"/>
          <p:cNvSpPr>
            <a:spLocks noGrp="1"/>
          </p:cNvSpPr>
          <p:nvPr>
            <p:ph type="body" sz="quarter" idx="63" hasCustomPrompt="1"/>
          </p:nvPr>
        </p:nvSpPr>
        <p:spPr>
          <a:xfrm>
            <a:off x="8841000" y="4941146"/>
            <a:ext cx="3141540"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65" name="Text Placeholder 135"/>
          <p:cNvSpPr>
            <a:spLocks noGrp="1"/>
          </p:cNvSpPr>
          <p:nvPr>
            <p:ph type="body" sz="quarter" idx="65" hasCustomPrompt="1"/>
          </p:nvPr>
        </p:nvSpPr>
        <p:spPr>
          <a:xfrm rot="16200000">
            <a:off x="2867693"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6" name="Text Placeholder 135"/>
          <p:cNvSpPr>
            <a:spLocks noGrp="1"/>
          </p:cNvSpPr>
          <p:nvPr>
            <p:ph type="body" sz="quarter" idx="66" hasCustomPrompt="1"/>
          </p:nvPr>
        </p:nvSpPr>
        <p:spPr>
          <a:xfrm rot="16200000">
            <a:off x="7438997" y="282868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7" name="Text Placeholder 135"/>
          <p:cNvSpPr>
            <a:spLocks noGrp="1"/>
          </p:cNvSpPr>
          <p:nvPr>
            <p:ph type="body" sz="quarter" idx="67" hasCustomPrompt="1"/>
          </p:nvPr>
        </p:nvSpPr>
        <p:spPr>
          <a:xfrm rot="16200000">
            <a:off x="2867693"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8" name="Text Placeholder 135"/>
          <p:cNvSpPr>
            <a:spLocks noGrp="1"/>
          </p:cNvSpPr>
          <p:nvPr>
            <p:ph type="body" sz="quarter" idx="68" hasCustomPrompt="1"/>
          </p:nvPr>
        </p:nvSpPr>
        <p:spPr>
          <a:xfrm rot="16200000">
            <a:off x="7438997" y="4997567"/>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69" name="Chart Placeholder 235"/>
          <p:cNvSpPr>
            <a:spLocks noGrp="1"/>
          </p:cNvSpPr>
          <p:nvPr>
            <p:ph type="chart" sz="quarter" idx="69" hasCustomPrompt="1"/>
          </p:nvPr>
        </p:nvSpPr>
        <p:spPr>
          <a:xfrm>
            <a:off x="2112838" y="6207252"/>
            <a:ext cx="90488" cy="90487"/>
          </a:xfrm>
          <a:noFill/>
          <a:ln>
            <a:solidFill>
              <a:srgbClr val="F26533"/>
            </a:solidFill>
          </a:ln>
        </p:spPr>
        <p:txBody>
          <a:bodyPr/>
          <a:lstStyle>
            <a:lvl1pPr marL="0" indent="0">
              <a:buNone/>
              <a:defRPr/>
            </a:lvl1pPr>
          </a:lstStyle>
          <a:p>
            <a:r>
              <a:rPr lang="fr-FR"/>
              <a:t> </a:t>
            </a:r>
          </a:p>
        </p:txBody>
      </p:sp>
      <p:sp>
        <p:nvSpPr>
          <p:cNvPr id="170" name="Chart Placeholder 235"/>
          <p:cNvSpPr>
            <a:spLocks noGrp="1"/>
          </p:cNvSpPr>
          <p:nvPr>
            <p:ph type="chart" sz="quarter" idx="70" hasCustomPrompt="1"/>
          </p:nvPr>
        </p:nvSpPr>
        <p:spPr>
          <a:xfrm>
            <a:off x="2249505" y="6207252"/>
            <a:ext cx="90488" cy="90487"/>
          </a:xfrm>
          <a:noFill/>
          <a:ln>
            <a:solidFill>
              <a:srgbClr val="F26533"/>
            </a:solidFill>
          </a:ln>
        </p:spPr>
        <p:txBody>
          <a:bodyPr/>
          <a:lstStyle>
            <a:lvl1pPr marL="0" indent="0">
              <a:buNone/>
              <a:defRPr/>
            </a:lvl1pPr>
          </a:lstStyle>
          <a:p>
            <a:r>
              <a:rPr lang="fr-FR"/>
              <a:t> </a:t>
            </a:r>
          </a:p>
        </p:txBody>
      </p:sp>
      <p:sp>
        <p:nvSpPr>
          <p:cNvPr id="171" name="Chart Placeholder 235"/>
          <p:cNvSpPr>
            <a:spLocks noGrp="1"/>
          </p:cNvSpPr>
          <p:nvPr>
            <p:ph type="chart" sz="quarter" idx="71" hasCustomPrompt="1"/>
          </p:nvPr>
        </p:nvSpPr>
        <p:spPr>
          <a:xfrm>
            <a:off x="2386172" y="6207252"/>
            <a:ext cx="90488" cy="90487"/>
          </a:xfrm>
          <a:noFill/>
          <a:ln>
            <a:solidFill>
              <a:srgbClr val="F26533"/>
            </a:solidFill>
          </a:ln>
        </p:spPr>
        <p:txBody>
          <a:bodyPr/>
          <a:lstStyle>
            <a:lvl1pPr marL="0" indent="0">
              <a:buNone/>
              <a:defRPr/>
            </a:lvl1pPr>
          </a:lstStyle>
          <a:p>
            <a:r>
              <a:rPr lang="fr-FR"/>
              <a:t> </a:t>
            </a:r>
          </a:p>
        </p:txBody>
      </p:sp>
      <p:sp>
        <p:nvSpPr>
          <p:cNvPr id="172" name="Chart Placeholder 235"/>
          <p:cNvSpPr>
            <a:spLocks noGrp="1"/>
          </p:cNvSpPr>
          <p:nvPr>
            <p:ph type="chart" sz="quarter" idx="72" hasCustomPrompt="1"/>
          </p:nvPr>
        </p:nvSpPr>
        <p:spPr>
          <a:xfrm>
            <a:off x="2112838" y="6378829"/>
            <a:ext cx="90488" cy="90487"/>
          </a:xfrm>
          <a:noFill/>
          <a:ln>
            <a:solidFill>
              <a:srgbClr val="F26533"/>
            </a:solidFill>
          </a:ln>
        </p:spPr>
        <p:txBody>
          <a:bodyPr/>
          <a:lstStyle>
            <a:lvl1pPr marL="0" indent="0">
              <a:buNone/>
              <a:defRPr/>
            </a:lvl1pPr>
          </a:lstStyle>
          <a:p>
            <a:r>
              <a:rPr lang="fr-FR"/>
              <a:t> </a:t>
            </a:r>
          </a:p>
        </p:txBody>
      </p:sp>
      <p:sp>
        <p:nvSpPr>
          <p:cNvPr id="173" name="Chart Placeholder 235"/>
          <p:cNvSpPr>
            <a:spLocks noGrp="1"/>
          </p:cNvSpPr>
          <p:nvPr>
            <p:ph type="chart" sz="quarter" idx="73" hasCustomPrompt="1"/>
          </p:nvPr>
        </p:nvSpPr>
        <p:spPr>
          <a:xfrm>
            <a:off x="2249505" y="6378829"/>
            <a:ext cx="90488" cy="90487"/>
          </a:xfrm>
          <a:noFill/>
          <a:ln>
            <a:solidFill>
              <a:srgbClr val="F26533"/>
            </a:solidFill>
          </a:ln>
        </p:spPr>
        <p:txBody>
          <a:bodyPr/>
          <a:lstStyle>
            <a:lvl1pPr marL="0" indent="0">
              <a:buNone/>
              <a:defRPr/>
            </a:lvl1pPr>
          </a:lstStyle>
          <a:p>
            <a:r>
              <a:rPr lang="fr-FR"/>
              <a:t> </a:t>
            </a:r>
          </a:p>
        </p:txBody>
      </p:sp>
      <p:sp>
        <p:nvSpPr>
          <p:cNvPr id="174" name="Chart Placeholder 235"/>
          <p:cNvSpPr>
            <a:spLocks noGrp="1"/>
          </p:cNvSpPr>
          <p:nvPr>
            <p:ph type="chart" sz="quarter" idx="74" hasCustomPrompt="1"/>
          </p:nvPr>
        </p:nvSpPr>
        <p:spPr>
          <a:xfrm>
            <a:off x="2386172" y="6378829"/>
            <a:ext cx="90488" cy="90487"/>
          </a:xfrm>
          <a:noFill/>
          <a:ln>
            <a:solidFill>
              <a:srgbClr val="F26533"/>
            </a:solidFill>
          </a:ln>
        </p:spPr>
        <p:txBody>
          <a:bodyPr/>
          <a:lstStyle>
            <a:lvl1pPr marL="0" indent="0">
              <a:buNone/>
              <a:defRPr/>
            </a:lvl1pPr>
          </a:lstStyle>
          <a:p>
            <a:r>
              <a:rPr lang="fr-FR"/>
              <a:t> </a:t>
            </a:r>
          </a:p>
        </p:txBody>
      </p:sp>
      <p:sp>
        <p:nvSpPr>
          <p:cNvPr id="182" name="Chart Placeholder 235"/>
          <p:cNvSpPr>
            <a:spLocks noGrp="1"/>
          </p:cNvSpPr>
          <p:nvPr>
            <p:ph type="chart" sz="quarter" idx="75" hasCustomPrompt="1"/>
          </p:nvPr>
        </p:nvSpPr>
        <p:spPr>
          <a:xfrm>
            <a:off x="2112838" y="6545045"/>
            <a:ext cx="90488" cy="90487"/>
          </a:xfrm>
          <a:noFill/>
          <a:ln>
            <a:solidFill>
              <a:srgbClr val="F26533"/>
            </a:solidFill>
          </a:ln>
        </p:spPr>
        <p:txBody>
          <a:bodyPr/>
          <a:lstStyle>
            <a:lvl1pPr marL="0" indent="0">
              <a:buNone/>
              <a:defRPr/>
            </a:lvl1pPr>
          </a:lstStyle>
          <a:p>
            <a:r>
              <a:rPr lang="fr-FR"/>
              <a:t> </a:t>
            </a:r>
          </a:p>
        </p:txBody>
      </p:sp>
      <p:sp>
        <p:nvSpPr>
          <p:cNvPr id="183" name="Chart Placeholder 235"/>
          <p:cNvSpPr>
            <a:spLocks noGrp="1"/>
          </p:cNvSpPr>
          <p:nvPr>
            <p:ph type="chart" sz="quarter" idx="76" hasCustomPrompt="1"/>
          </p:nvPr>
        </p:nvSpPr>
        <p:spPr>
          <a:xfrm>
            <a:off x="2249505" y="6545045"/>
            <a:ext cx="90488" cy="90487"/>
          </a:xfrm>
          <a:noFill/>
          <a:ln>
            <a:solidFill>
              <a:srgbClr val="F26533"/>
            </a:solidFill>
          </a:ln>
        </p:spPr>
        <p:txBody>
          <a:bodyPr/>
          <a:lstStyle>
            <a:lvl1pPr marL="0" indent="0">
              <a:buNone/>
              <a:defRPr/>
            </a:lvl1pPr>
          </a:lstStyle>
          <a:p>
            <a:r>
              <a:rPr lang="fr-FR"/>
              <a:t> </a:t>
            </a:r>
          </a:p>
        </p:txBody>
      </p:sp>
      <p:sp>
        <p:nvSpPr>
          <p:cNvPr id="185" name="Chart Placeholder 235"/>
          <p:cNvSpPr>
            <a:spLocks noGrp="1"/>
          </p:cNvSpPr>
          <p:nvPr>
            <p:ph type="chart" sz="quarter" idx="77" hasCustomPrompt="1"/>
          </p:nvPr>
        </p:nvSpPr>
        <p:spPr>
          <a:xfrm>
            <a:off x="2386172" y="6545045"/>
            <a:ext cx="90488" cy="90487"/>
          </a:xfrm>
          <a:noFill/>
          <a:ln>
            <a:solidFill>
              <a:srgbClr val="F26533"/>
            </a:solidFill>
          </a:ln>
        </p:spPr>
        <p:txBody>
          <a:bodyPr/>
          <a:lstStyle>
            <a:lvl1pPr marL="0" indent="0">
              <a:buNone/>
              <a:defRPr/>
            </a:lvl1pPr>
          </a:lstStyle>
          <a:p>
            <a:r>
              <a:rPr lang="fr-FR"/>
              <a:t> </a:t>
            </a:r>
          </a:p>
        </p:txBody>
      </p:sp>
      <p:sp>
        <p:nvSpPr>
          <p:cNvPr id="186" name="Rectangle 185"/>
          <p:cNvSpPr/>
          <p:nvPr userDrawn="1"/>
        </p:nvSpPr>
        <p:spPr>
          <a:xfrm>
            <a:off x="3546948"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87" name="TextBox 186"/>
          <p:cNvSpPr txBox="1"/>
          <p:nvPr userDrawn="1"/>
        </p:nvSpPr>
        <p:spPr>
          <a:xfrm>
            <a:off x="8108890" y="2626262"/>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88" name="Rectangle 187"/>
          <p:cNvSpPr/>
          <p:nvPr userDrawn="1"/>
        </p:nvSpPr>
        <p:spPr>
          <a:xfrm>
            <a:off x="8108890" y="2769595"/>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89" name="Rectangle 188"/>
          <p:cNvSpPr/>
          <p:nvPr userDrawn="1"/>
        </p:nvSpPr>
        <p:spPr>
          <a:xfrm>
            <a:off x="8108890" y="2912928"/>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0" name="TextBox 189"/>
          <p:cNvSpPr txBox="1"/>
          <p:nvPr userDrawn="1"/>
        </p:nvSpPr>
        <p:spPr>
          <a:xfrm>
            <a:off x="3545043"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1" name="Rectangle 190"/>
          <p:cNvSpPr/>
          <p:nvPr userDrawn="1"/>
        </p:nvSpPr>
        <p:spPr>
          <a:xfrm>
            <a:off x="3545043"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2" name="Rectangle 191"/>
          <p:cNvSpPr/>
          <p:nvPr userDrawn="1"/>
        </p:nvSpPr>
        <p:spPr>
          <a:xfrm>
            <a:off x="3545043"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93" name="TextBox 192"/>
          <p:cNvSpPr txBox="1"/>
          <p:nvPr userDrawn="1"/>
        </p:nvSpPr>
        <p:spPr>
          <a:xfrm>
            <a:off x="8106985" y="4793699"/>
            <a:ext cx="843501" cy="230832"/>
          </a:xfrm>
          <a:prstGeom prst="rect">
            <a:avLst/>
          </a:prstGeom>
          <a:noFill/>
        </p:spPr>
        <p:txBody>
          <a:bodyPr wrap="square" rtlCol="0">
            <a:spAutoFit/>
          </a:bodyPr>
          <a:lstStyle/>
          <a:p>
            <a:pPr algn="just"/>
            <a:r>
              <a:rPr lang="en-US" sz="900" err="1">
                <a:solidFill>
                  <a:srgbClr val="939598"/>
                </a:solidFill>
                <a:latin typeface="Segoe UI Semibold" panose="020B0702040204020203" pitchFamily="34" charset="0"/>
                <a:cs typeface="Segoe UI Semibold" panose="020B0702040204020203" pitchFamily="34" charset="0"/>
              </a:rPr>
              <a:t>Rôle</a:t>
            </a:r>
            <a:r>
              <a:rPr lang="en-US" sz="900">
                <a:solidFill>
                  <a:srgbClr val="939598"/>
                </a:solidFill>
                <a:latin typeface="Segoe UI Semibold" panose="020B0702040204020203" pitchFamily="34" charset="0"/>
                <a:cs typeface="Segoe UI Semibold" panose="020B0702040204020203" pitchFamily="34" charset="0"/>
              </a:rPr>
              <a:t> :</a:t>
            </a:r>
          </a:p>
        </p:txBody>
      </p:sp>
      <p:sp>
        <p:nvSpPr>
          <p:cNvPr id="194" name="Rectangle 193"/>
          <p:cNvSpPr/>
          <p:nvPr userDrawn="1"/>
        </p:nvSpPr>
        <p:spPr>
          <a:xfrm>
            <a:off x="8106985" y="4937032"/>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95" name="Rectangle 194"/>
          <p:cNvSpPr/>
          <p:nvPr userDrawn="1"/>
        </p:nvSpPr>
        <p:spPr>
          <a:xfrm>
            <a:off x="8106985" y="5080365"/>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8"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sp>
        <p:nvSpPr>
          <p:cNvPr id="92" name="Text Placeholder 101"/>
          <p:cNvSpPr>
            <a:spLocks noGrp="1"/>
          </p:cNvSpPr>
          <p:nvPr>
            <p:ph type="body" sz="quarter" idx="20" hasCustomPrompt="1"/>
          </p:nvPr>
        </p:nvSpPr>
        <p:spPr>
          <a:xfrm>
            <a:off x="3544766" y="2413899"/>
            <a:ext cx="3797065"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6" name="Text Placeholder 101"/>
          <p:cNvSpPr>
            <a:spLocks noGrp="1"/>
          </p:cNvSpPr>
          <p:nvPr>
            <p:ph type="body" sz="quarter" idx="49" hasCustomPrompt="1"/>
          </p:nvPr>
        </p:nvSpPr>
        <p:spPr>
          <a:xfrm>
            <a:off x="8113992" y="2413899"/>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7" name="Text Placeholder 101"/>
          <p:cNvSpPr>
            <a:spLocks noGrp="1"/>
          </p:cNvSpPr>
          <p:nvPr>
            <p:ph type="body" sz="quarter" idx="55" hasCustomPrompt="1"/>
          </p:nvPr>
        </p:nvSpPr>
        <p:spPr>
          <a:xfrm>
            <a:off x="3544766" y="4584437"/>
            <a:ext cx="3793243"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01"/>
          <p:cNvSpPr>
            <a:spLocks noGrp="1"/>
          </p:cNvSpPr>
          <p:nvPr>
            <p:ph type="body" sz="quarter" idx="61" hasCustomPrompt="1"/>
          </p:nvPr>
        </p:nvSpPr>
        <p:spPr>
          <a:xfrm>
            <a:off x="8113992" y="4584437"/>
            <a:ext cx="3786509"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pic>
        <p:nvPicPr>
          <p:cNvPr id="102" name="Picture 101">
            <a:extLst>
              <a:ext uri="{FF2B5EF4-FFF2-40B4-BE49-F238E27FC236}">
                <a16:creationId xmlns:a16="http://schemas.microsoft.com/office/drawing/2014/main" id="{C7FE3DF0-D9EB-4CDE-83FE-D3F8C8DF26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24486928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NIOR Profil Complet">
    <p:spTree>
      <p:nvGrpSpPr>
        <p:cNvPr id="1" name=""/>
        <p:cNvGrpSpPr/>
        <p:nvPr/>
      </p:nvGrpSpPr>
      <p:grpSpPr>
        <a:xfrm>
          <a:off x="0" y="0"/>
          <a:ext cx="0" cy="0"/>
          <a:chOff x="0" y="0"/>
          <a:chExt cx="0" cy="0"/>
        </a:xfrm>
      </p:grpSpPr>
      <p:sp>
        <p:nvSpPr>
          <p:cNvPr id="13" name="TextBox 12"/>
          <p:cNvSpPr txBox="1"/>
          <p:nvPr userDrawn="1"/>
        </p:nvSpPr>
        <p:spPr>
          <a:xfrm>
            <a:off x="751030" y="194541"/>
            <a:ext cx="1868345" cy="338554"/>
          </a:xfrm>
          <a:prstGeom prst="rect">
            <a:avLst/>
          </a:prstGeom>
          <a:noFill/>
        </p:spPr>
        <p:txBody>
          <a:bodyPr wrap="square" rtlCol="0">
            <a:spAutoFit/>
          </a:bodyPr>
          <a:lstStyle/>
          <a:p>
            <a:r>
              <a:rPr lang="fr-FR" sz="1600">
                <a:solidFill>
                  <a:srgbClr val="3B3C40"/>
                </a:solidFill>
                <a:latin typeface="Segoe UI Semilight" panose="020B0402040204020203" pitchFamily="34" charset="0"/>
                <a:cs typeface="Segoe UI Semilight" panose="020B0402040204020203" pitchFamily="34" charset="0"/>
              </a:rPr>
              <a:t>PROFIL COMPLET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7763" y="194542"/>
            <a:ext cx="348367" cy="338554"/>
          </a:xfrm>
          <a:prstGeom prst="rect">
            <a:avLst/>
          </a:prstGeom>
        </p:spPr>
      </p:pic>
      <p:grpSp>
        <p:nvGrpSpPr>
          <p:cNvPr id="15" name="Group 14"/>
          <p:cNvGrpSpPr/>
          <p:nvPr userDrawn="1"/>
        </p:nvGrpSpPr>
        <p:grpSpPr>
          <a:xfrm>
            <a:off x="227644" y="891541"/>
            <a:ext cx="1956550" cy="246221"/>
            <a:chOff x="3005975" y="628473"/>
            <a:chExt cx="1956550" cy="246221"/>
          </a:xfrm>
        </p:grpSpPr>
        <p:sp>
          <p:nvSpPr>
            <p:cNvPr id="16" name="TextBox 15"/>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Toutes les industries</a:t>
              </a:r>
            </a:p>
          </p:txBody>
        </p:sp>
        <p:cxnSp>
          <p:nvCxnSpPr>
            <p:cNvPr id="17" name="Straight Connector 16"/>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4732384" y="891541"/>
            <a:ext cx="1956550" cy="246221"/>
            <a:chOff x="3005975" y="628473"/>
            <a:chExt cx="1956550" cy="246221"/>
          </a:xfrm>
        </p:grpSpPr>
        <p:sp>
          <p:nvSpPr>
            <p:cNvPr id="19" name="TextBox 18"/>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Compétences</a:t>
              </a:r>
            </a:p>
          </p:txBody>
        </p:sp>
        <p:cxnSp>
          <p:nvCxnSpPr>
            <p:cNvPr id="20" name="Straight Connector 19"/>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a:off x="8412217" y="891541"/>
            <a:ext cx="3254850" cy="246221"/>
            <a:chOff x="3005975" y="628473"/>
            <a:chExt cx="3254850" cy="246221"/>
          </a:xfrm>
        </p:grpSpPr>
        <p:sp>
          <p:nvSpPr>
            <p:cNvPr id="22" name="TextBox 21"/>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Certifications</a:t>
              </a:r>
            </a:p>
          </p:txBody>
        </p:sp>
        <p:cxnSp>
          <p:nvCxnSpPr>
            <p:cNvPr id="23" name="Straight Connector 22"/>
            <p:cNvCxnSpPr/>
            <p:nvPr/>
          </p:nvCxnSpPr>
          <p:spPr>
            <a:xfrm>
              <a:off x="3110241" y="859305"/>
              <a:ext cx="31505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a:xfrm>
            <a:off x="218270" y="2716878"/>
            <a:ext cx="3902855" cy="246221"/>
            <a:chOff x="3005975" y="628473"/>
            <a:chExt cx="3902855" cy="246221"/>
          </a:xfrm>
        </p:grpSpPr>
        <p:sp>
          <p:nvSpPr>
            <p:cNvPr id="25" name="TextBox 24"/>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Tous les trainings</a:t>
              </a:r>
            </a:p>
          </p:txBody>
        </p:sp>
        <p:cxnSp>
          <p:nvCxnSpPr>
            <p:cNvPr id="26" name="Straight Connector 25"/>
            <p:cNvCxnSpPr/>
            <p:nvPr/>
          </p:nvCxnSpPr>
          <p:spPr>
            <a:xfrm>
              <a:off x="3110241" y="859305"/>
              <a:ext cx="3798589"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4732384" y="2716878"/>
            <a:ext cx="1956550" cy="246221"/>
            <a:chOff x="3005975" y="628473"/>
            <a:chExt cx="1956550" cy="246221"/>
          </a:xfrm>
        </p:grpSpPr>
        <p:sp>
          <p:nvSpPr>
            <p:cNvPr id="28" name="TextBox 27"/>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Technologies Microsoft</a:t>
              </a:r>
            </a:p>
          </p:txBody>
        </p:sp>
        <p:cxnSp>
          <p:nvCxnSpPr>
            <p:cNvPr id="29" name="Straight Connector 28"/>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a:xfrm>
            <a:off x="4732384" y="3922031"/>
            <a:ext cx="1956550" cy="246221"/>
            <a:chOff x="3005975" y="628473"/>
            <a:chExt cx="1956550" cy="246221"/>
          </a:xfrm>
        </p:grpSpPr>
        <p:sp>
          <p:nvSpPr>
            <p:cNvPr id="31" name="TextBox 30"/>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Infrastructure</a:t>
              </a:r>
            </a:p>
          </p:txBody>
        </p:sp>
        <p:cxnSp>
          <p:nvCxnSpPr>
            <p:cNvPr id="32" name="Straight Connector 31"/>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userDrawn="1"/>
        </p:nvGrpSpPr>
        <p:grpSpPr>
          <a:xfrm>
            <a:off x="4732384" y="5127183"/>
            <a:ext cx="1956550" cy="246221"/>
            <a:chOff x="3005975" y="628473"/>
            <a:chExt cx="1956550" cy="246221"/>
          </a:xfrm>
        </p:grpSpPr>
        <p:sp>
          <p:nvSpPr>
            <p:cNvPr id="34" name="TextBox 33"/>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Bases de données</a:t>
              </a:r>
            </a:p>
          </p:txBody>
        </p:sp>
        <p:cxnSp>
          <p:nvCxnSpPr>
            <p:cNvPr id="35" name="Straight Connector 34"/>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8412217" y="5111794"/>
            <a:ext cx="1956550" cy="246221"/>
            <a:chOff x="3005975" y="628473"/>
            <a:chExt cx="1956550" cy="246221"/>
          </a:xfrm>
        </p:grpSpPr>
        <p:sp>
          <p:nvSpPr>
            <p:cNvPr id="37" name="TextBox 36"/>
            <p:cNvSpPr txBox="1"/>
            <p:nvPr/>
          </p:nvSpPr>
          <p:spPr>
            <a:xfrm>
              <a:off x="3005975" y="628473"/>
              <a:ext cx="1566026" cy="246221"/>
            </a:xfrm>
            <a:prstGeom prst="rect">
              <a:avLst/>
            </a:prstGeom>
            <a:noFill/>
          </p:spPr>
          <p:txBody>
            <a:bodyPr wrap="square" rtlCol="0">
              <a:spAutoFit/>
            </a:bodyPr>
            <a:lstStyle/>
            <a:p>
              <a:r>
                <a:rPr lang="fr-FR" sz="1000">
                  <a:solidFill>
                    <a:srgbClr val="F26431"/>
                  </a:solidFill>
                  <a:latin typeface="Segoe UI Semibold" panose="020B0702040204020203" pitchFamily="34" charset="0"/>
                  <a:cs typeface="Segoe UI Semibold" panose="020B0702040204020203" pitchFamily="34" charset="0"/>
                </a:rPr>
                <a:t>Autres</a:t>
              </a:r>
            </a:p>
          </p:txBody>
        </p:sp>
        <p:cxnSp>
          <p:nvCxnSpPr>
            <p:cNvPr id="38" name="Straight Connector 37"/>
            <p:cNvCxnSpPr/>
            <p:nvPr/>
          </p:nvCxnSpPr>
          <p:spPr>
            <a:xfrm>
              <a:off x="3110241" y="859305"/>
              <a:ext cx="1852284" cy="0"/>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grpSp>
      <p:sp>
        <p:nvSpPr>
          <p:cNvPr id="42" name="Text Placeholder 41"/>
          <p:cNvSpPr>
            <a:spLocks noGrp="1"/>
          </p:cNvSpPr>
          <p:nvPr>
            <p:ph type="body" sz="quarter" idx="10" hasCustomPrompt="1"/>
          </p:nvPr>
        </p:nvSpPr>
        <p:spPr>
          <a:xfrm>
            <a:off x="331788" y="1268413"/>
            <a:ext cx="3789362" cy="1260475"/>
          </a:xfrm>
          <a:ln>
            <a:solidFill>
              <a:schemeClr val="bg1">
                <a:lumMod val="65000"/>
              </a:schemeClr>
            </a:solidFill>
            <a:prstDash val="dash"/>
          </a:ln>
        </p:spPr>
        <p:txBody>
          <a:bodyPr>
            <a:noAutofit/>
          </a:bodyPr>
          <a:lstStyle>
            <a:lvl1pPr marL="0" indent="0">
              <a:buNone/>
              <a:defRPr lang="fr-FR" sz="900" kern="1200" baseline="0" dirty="0" smtClean="0">
                <a:solidFill>
                  <a:srgbClr val="939598"/>
                </a:solidFill>
                <a:latin typeface="Segoe UI" panose="020B0502040204020203" pitchFamily="34" charset="0"/>
                <a:ea typeface="+mn-ea"/>
                <a:cs typeface="Segoe UI" panose="020B0502040204020203" pitchFamily="34" charset="0"/>
              </a:defRPr>
            </a:lvl1pPr>
            <a:lvl2pPr marL="0" indent="0">
              <a:buNone/>
              <a:defRPr sz="1200">
                <a:latin typeface="Segoe UI" panose="020B0502040204020203" pitchFamily="34" charset="0"/>
                <a:cs typeface="Segoe UI" panose="020B0502040204020203" pitchFamily="34" charset="0"/>
              </a:defRPr>
            </a:lvl2pPr>
            <a:lvl3pPr marL="0" indent="0">
              <a:buNone/>
              <a:defRPr sz="1200">
                <a:latin typeface="Segoe UI" panose="020B0502040204020203" pitchFamily="34" charset="0"/>
                <a:cs typeface="Segoe UI" panose="020B0502040204020203" pitchFamily="34" charset="0"/>
              </a:defRPr>
            </a:lvl3pPr>
            <a:lvl4pPr marL="0" indent="0">
              <a:buNone/>
              <a:defRPr sz="1200">
                <a:latin typeface="Segoe UI" panose="020B0502040204020203" pitchFamily="34" charset="0"/>
                <a:cs typeface="Segoe UI" panose="020B0502040204020203" pitchFamily="34" charset="0"/>
              </a:defRPr>
            </a:lvl4pPr>
            <a:lvl5pPr marL="0" indent="0">
              <a:buNone/>
              <a:defRPr sz="1200">
                <a:latin typeface="Segoe UI" panose="020B0502040204020203" pitchFamily="34" charset="0"/>
                <a:cs typeface="Segoe UI" panose="020B0502040204020203" pitchFamily="34" charset="0"/>
              </a:defRPr>
            </a:lvl5pPr>
          </a:lstStyle>
          <a:p>
            <a:pPr marL="0" lvl="0" indent="0" algn="just" defTabSz="914400" rtl="0" eaLnBrk="1" latinLnBrk="0" hangingPunct="1">
              <a:lnSpc>
                <a:spcPct val="100000"/>
              </a:lnSpc>
              <a:spcBef>
                <a:spcPts val="0"/>
              </a:spcBef>
              <a:buFont typeface="Arial" panose="020B0604020202020204" pitchFamily="34" charset="0"/>
              <a:buNone/>
            </a:pPr>
            <a:r>
              <a:rPr lang="fr-FR"/>
              <a:t>Collez ici toutes les icônes correspondants aux industries que vous maitrisez et alignez les par le bas. [N’oubliez pas de supprimer ce texte]</a:t>
            </a:r>
          </a:p>
        </p:txBody>
      </p:sp>
      <p:sp>
        <p:nvSpPr>
          <p:cNvPr id="52" name="Text Placeholder 101"/>
          <p:cNvSpPr>
            <a:spLocks noGrp="1"/>
          </p:cNvSpPr>
          <p:nvPr>
            <p:ph type="body" sz="quarter" idx="21" hasCustomPrompt="1"/>
          </p:nvPr>
        </p:nvSpPr>
        <p:spPr>
          <a:xfrm>
            <a:off x="4836650" y="1268413"/>
            <a:ext cx="2984972" cy="1260475"/>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compétences.</a:t>
            </a:r>
          </a:p>
        </p:txBody>
      </p:sp>
      <p:sp>
        <p:nvSpPr>
          <p:cNvPr id="53" name="Text Placeholder 101"/>
          <p:cNvSpPr>
            <a:spLocks noGrp="1"/>
          </p:cNvSpPr>
          <p:nvPr>
            <p:ph type="body" sz="quarter" idx="22" hasCustomPrompt="1"/>
          </p:nvPr>
        </p:nvSpPr>
        <p:spPr>
          <a:xfrm>
            <a:off x="4836650" y="3088413"/>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Microsoft que vous maitrisez.</a:t>
            </a:r>
          </a:p>
        </p:txBody>
      </p:sp>
      <p:sp>
        <p:nvSpPr>
          <p:cNvPr id="54" name="Text Placeholder 101"/>
          <p:cNvSpPr>
            <a:spLocks noGrp="1"/>
          </p:cNvSpPr>
          <p:nvPr>
            <p:ph type="body" sz="quarter" idx="23" hasCustomPrompt="1"/>
          </p:nvPr>
        </p:nvSpPr>
        <p:spPr>
          <a:xfrm>
            <a:off x="4836650" y="427817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toutes les technologies Infra que vous maitrisez.</a:t>
            </a:r>
          </a:p>
        </p:txBody>
      </p:sp>
      <p:sp>
        <p:nvSpPr>
          <p:cNvPr id="55" name="Text Placeholder 101"/>
          <p:cNvSpPr>
            <a:spLocks noGrp="1"/>
          </p:cNvSpPr>
          <p:nvPr>
            <p:ph type="body" sz="quarter" idx="24" hasCustomPrompt="1"/>
          </p:nvPr>
        </p:nvSpPr>
        <p:spPr>
          <a:xfrm>
            <a:off x="4836650"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les technologies Bases de données que vous maitrisez.</a:t>
            </a:r>
          </a:p>
        </p:txBody>
      </p:sp>
      <p:sp>
        <p:nvSpPr>
          <p:cNvPr id="56" name="Text Placeholder 101"/>
          <p:cNvSpPr>
            <a:spLocks noGrp="1"/>
          </p:cNvSpPr>
          <p:nvPr>
            <p:ph type="body" sz="quarter" idx="25" hasCustomPrompt="1"/>
          </p:nvPr>
        </p:nvSpPr>
        <p:spPr>
          <a:xfrm>
            <a:off x="8519783" y="5514636"/>
            <a:ext cx="2984972" cy="833617"/>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toute autres connaissances que vous n’auriez pas mentionnées ailleurs.</a:t>
            </a:r>
          </a:p>
        </p:txBody>
      </p:sp>
      <p:sp>
        <p:nvSpPr>
          <p:cNvPr id="57" name="Text Placeholder 101"/>
          <p:cNvSpPr>
            <a:spLocks noGrp="1"/>
          </p:cNvSpPr>
          <p:nvPr>
            <p:ph type="body" sz="quarter" idx="26" hasCustomPrompt="1"/>
          </p:nvPr>
        </p:nvSpPr>
        <p:spPr>
          <a:xfrm>
            <a:off x="8519783" y="1268413"/>
            <a:ext cx="2984972" cy="3843380"/>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vos certifications.</a:t>
            </a:r>
          </a:p>
        </p:txBody>
      </p:sp>
      <p:sp>
        <p:nvSpPr>
          <p:cNvPr id="58" name="Text Placeholder 101"/>
          <p:cNvSpPr>
            <a:spLocks noGrp="1"/>
          </p:cNvSpPr>
          <p:nvPr>
            <p:ph type="body" sz="quarter" idx="27" hasCustomPrompt="1"/>
          </p:nvPr>
        </p:nvSpPr>
        <p:spPr>
          <a:xfrm>
            <a:off x="328935" y="3088412"/>
            <a:ext cx="3792189" cy="3259841"/>
          </a:xfrm>
        </p:spPr>
        <p:txBody>
          <a:bodyPr>
            <a:noAutofit/>
          </a:bodyPr>
          <a:lstStyle>
            <a:lvl1pPr marL="171450" indent="-171450" algn="just">
              <a:lnSpc>
                <a:spcPct val="100000"/>
              </a:lnSpc>
              <a:spcBef>
                <a:spcPts val="0"/>
              </a:spcBef>
              <a:buFont typeface="Arial" panose="020B0604020202020204" pitchFamily="34" charset="0"/>
              <a:buChar char="•"/>
              <a:defRPr lang="en-US" sz="900" kern="1200" baseline="0" dirty="0" smtClean="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Indiquez ici tous les trainings que vous avez validé et en cours en précisant entre parenthèses.</a:t>
            </a:r>
          </a:p>
        </p:txBody>
      </p:sp>
      <p:sp>
        <p:nvSpPr>
          <p:cNvPr id="80" name="Text Placeholder 51"/>
          <p:cNvSpPr>
            <a:spLocks noGrp="1"/>
          </p:cNvSpPr>
          <p:nvPr>
            <p:ph type="body" sz="quarter" idx="33" hasCustomPrompt="1"/>
          </p:nvPr>
        </p:nvSpPr>
        <p:spPr>
          <a:xfrm>
            <a:off x="-114300" y="-687575"/>
            <a:ext cx="5130800" cy="687575"/>
          </a:xfrm>
        </p:spPr>
        <p:txBody>
          <a:bodyPr>
            <a:noAutofit/>
          </a:bodyPr>
          <a:lstStyle>
            <a:lvl1pPr marL="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1pPr>
            <a:lvl2pPr marL="4572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2pPr>
            <a:lvl3pPr marL="9144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3pPr>
            <a:lvl4pPr marL="1371600" indent="0">
              <a:buNone/>
              <a:defRPr lang="en-US" sz="4000" kern="1200" dirty="0" smtClean="0">
                <a:solidFill>
                  <a:srgbClr val="3B3C40"/>
                </a:solidFill>
                <a:latin typeface="Segoe UI Light" panose="020B0502040204020203" pitchFamily="34" charset="0"/>
                <a:ea typeface="+mn-ea"/>
                <a:cs typeface="Segoe UI Light" panose="020B0502040204020203" pitchFamily="34" charset="0"/>
              </a:defRPr>
            </a:lvl4pPr>
            <a:lvl5pPr marL="1828800" indent="0">
              <a:buNone/>
              <a:defRPr lang="fr-FR" sz="4000" kern="1200" dirty="0">
                <a:solidFill>
                  <a:srgbClr val="3B3C40"/>
                </a:solidFill>
                <a:latin typeface="Segoe UI Light" panose="020B0502040204020203" pitchFamily="34" charset="0"/>
                <a:ea typeface="+mn-ea"/>
                <a:cs typeface="Segoe UI Light" panose="020B0502040204020203" pitchFamily="34" charset="0"/>
              </a:defRPr>
            </a:lvl5pPr>
          </a:lstStyle>
          <a:p>
            <a:pPr lvl="0"/>
            <a:r>
              <a:rPr lang="en-US"/>
              <a:t>JUNIOR</a:t>
            </a:r>
            <a:endParaRPr lang="fr-FR"/>
          </a:p>
        </p:txBody>
      </p:sp>
      <p:pic>
        <p:nvPicPr>
          <p:cNvPr id="40" name="Picture 39">
            <a:extLst>
              <a:ext uri="{FF2B5EF4-FFF2-40B4-BE49-F238E27FC236}">
                <a16:creationId xmlns:a16="http://schemas.microsoft.com/office/drawing/2014/main" id="{9D39D7FF-3B94-4B81-B747-59DE6485FD1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0243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146"/>
          <p:cNvSpPr>
            <a:spLocks noGrp="1"/>
          </p:cNvSpPr>
          <p:nvPr>
            <p:ph type="body" sz="quarter" idx="47" hasCustomPrompt="1"/>
          </p:nvPr>
        </p:nvSpPr>
        <p:spPr>
          <a:xfrm rot="16200000">
            <a:off x="-767633"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 name="Text Placeholder 101"/>
          <p:cNvSpPr>
            <a:spLocks noGrp="1"/>
          </p:cNvSpPr>
          <p:nvPr>
            <p:ph type="body" sz="quarter" idx="48" hasCustomPrompt="1"/>
          </p:nvPr>
        </p:nvSpPr>
        <p:spPr>
          <a:xfrm>
            <a:off x="586514"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 name="Straight Connector 7"/>
          <p:cNvCxnSpPr/>
          <p:nvPr userDrawn="1"/>
        </p:nvCxnSpPr>
        <p:spPr>
          <a:xfrm>
            <a:off x="553422"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 name="Text Placeholder 101"/>
          <p:cNvSpPr>
            <a:spLocks noGrp="1"/>
          </p:cNvSpPr>
          <p:nvPr>
            <p:ph type="body" sz="quarter" idx="49" hasCustomPrompt="1"/>
          </p:nvPr>
        </p:nvSpPr>
        <p:spPr>
          <a:xfrm>
            <a:off x="584882"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 name="Text Placeholder 135"/>
          <p:cNvSpPr>
            <a:spLocks noGrp="1"/>
          </p:cNvSpPr>
          <p:nvPr>
            <p:ph type="body" sz="quarter" idx="50" hasCustomPrompt="1"/>
          </p:nvPr>
        </p:nvSpPr>
        <p:spPr>
          <a:xfrm>
            <a:off x="1302773"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 name="Text Placeholder 135"/>
          <p:cNvSpPr>
            <a:spLocks noGrp="1"/>
          </p:cNvSpPr>
          <p:nvPr>
            <p:ph type="body" sz="quarter" idx="51" hasCustomPrompt="1"/>
          </p:nvPr>
        </p:nvSpPr>
        <p:spPr>
          <a:xfrm>
            <a:off x="1309858" y="625853"/>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 name="Text Placeholder 135"/>
          <p:cNvSpPr>
            <a:spLocks noGrp="1"/>
          </p:cNvSpPr>
          <p:nvPr>
            <p:ph type="body" sz="quarter" idx="66" hasCustomPrompt="1"/>
          </p:nvPr>
        </p:nvSpPr>
        <p:spPr>
          <a:xfrm rot="16200000">
            <a:off x="-90113"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3" name="TextBox 12"/>
          <p:cNvSpPr txBox="1"/>
          <p:nvPr userDrawn="1"/>
        </p:nvSpPr>
        <p:spPr>
          <a:xfrm>
            <a:off x="579780"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4" name="Rectangle 13"/>
          <p:cNvSpPr/>
          <p:nvPr userDrawn="1"/>
        </p:nvSpPr>
        <p:spPr>
          <a:xfrm>
            <a:off x="579780"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5" name="Rectangle 14"/>
          <p:cNvSpPr/>
          <p:nvPr userDrawn="1"/>
        </p:nvSpPr>
        <p:spPr>
          <a:xfrm>
            <a:off x="579780"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44" name="Text Placeholder 146"/>
          <p:cNvSpPr>
            <a:spLocks noGrp="1"/>
          </p:cNvSpPr>
          <p:nvPr>
            <p:ph type="body" sz="quarter" idx="67" hasCustomPrompt="1"/>
          </p:nvPr>
        </p:nvSpPr>
        <p:spPr>
          <a:xfrm rot="16200000">
            <a:off x="3257246"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45" name="Text Placeholder 101"/>
          <p:cNvSpPr>
            <a:spLocks noGrp="1"/>
          </p:cNvSpPr>
          <p:nvPr>
            <p:ph type="body" sz="quarter" idx="68" hasCustomPrompt="1"/>
          </p:nvPr>
        </p:nvSpPr>
        <p:spPr>
          <a:xfrm>
            <a:off x="4611393"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46" name="Straight Connector 45"/>
          <p:cNvCxnSpPr/>
          <p:nvPr userDrawn="1"/>
        </p:nvCxnSpPr>
        <p:spPr>
          <a:xfrm>
            <a:off x="4578301"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47" name="Text Placeholder 101"/>
          <p:cNvSpPr>
            <a:spLocks noGrp="1"/>
          </p:cNvSpPr>
          <p:nvPr>
            <p:ph type="body" sz="quarter" idx="69" hasCustomPrompt="1"/>
          </p:nvPr>
        </p:nvSpPr>
        <p:spPr>
          <a:xfrm>
            <a:off x="4609761"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48" name="Text Placeholder 135"/>
          <p:cNvSpPr>
            <a:spLocks noGrp="1"/>
          </p:cNvSpPr>
          <p:nvPr>
            <p:ph type="body" sz="quarter" idx="70" hasCustomPrompt="1"/>
          </p:nvPr>
        </p:nvSpPr>
        <p:spPr>
          <a:xfrm>
            <a:off x="5327652" y="491864"/>
            <a:ext cx="2696509"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49" name="Text Placeholder 135"/>
          <p:cNvSpPr>
            <a:spLocks noGrp="1"/>
          </p:cNvSpPr>
          <p:nvPr>
            <p:ph type="body" sz="quarter" idx="71" hasCustomPrompt="1"/>
          </p:nvPr>
        </p:nvSpPr>
        <p:spPr>
          <a:xfrm>
            <a:off x="5334737"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50" name="Text Placeholder 135"/>
          <p:cNvSpPr>
            <a:spLocks noGrp="1"/>
          </p:cNvSpPr>
          <p:nvPr>
            <p:ph type="body" sz="quarter" idx="72" hasCustomPrompt="1"/>
          </p:nvPr>
        </p:nvSpPr>
        <p:spPr>
          <a:xfrm rot="16200000">
            <a:off x="3934766"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51" name="TextBox 50"/>
          <p:cNvSpPr txBox="1"/>
          <p:nvPr userDrawn="1"/>
        </p:nvSpPr>
        <p:spPr>
          <a:xfrm>
            <a:off x="4604659"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52" name="Rectangle 51"/>
          <p:cNvSpPr/>
          <p:nvPr userDrawn="1"/>
        </p:nvSpPr>
        <p:spPr>
          <a:xfrm>
            <a:off x="4604659"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53" name="Rectangle 52"/>
          <p:cNvSpPr/>
          <p:nvPr userDrawn="1"/>
        </p:nvSpPr>
        <p:spPr>
          <a:xfrm>
            <a:off x="4604659"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54" name="Text Placeholder 146"/>
          <p:cNvSpPr>
            <a:spLocks noGrp="1"/>
          </p:cNvSpPr>
          <p:nvPr>
            <p:ph type="body" sz="quarter" idx="73" hasCustomPrompt="1"/>
          </p:nvPr>
        </p:nvSpPr>
        <p:spPr>
          <a:xfrm rot="16200000">
            <a:off x="7293179" y="1173742"/>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55" name="Text Placeholder 101"/>
          <p:cNvSpPr>
            <a:spLocks noGrp="1"/>
          </p:cNvSpPr>
          <p:nvPr>
            <p:ph type="body" sz="quarter" idx="74" hasCustomPrompt="1"/>
          </p:nvPr>
        </p:nvSpPr>
        <p:spPr>
          <a:xfrm>
            <a:off x="8647326" y="766115"/>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56" name="Straight Connector 55"/>
          <p:cNvCxnSpPr/>
          <p:nvPr userDrawn="1"/>
        </p:nvCxnSpPr>
        <p:spPr>
          <a:xfrm>
            <a:off x="8614234" y="301329"/>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57" name="Text Placeholder 101"/>
          <p:cNvSpPr>
            <a:spLocks noGrp="1"/>
          </p:cNvSpPr>
          <p:nvPr>
            <p:ph type="body" sz="quarter" idx="75" hasCustomPrompt="1"/>
          </p:nvPr>
        </p:nvSpPr>
        <p:spPr>
          <a:xfrm>
            <a:off x="8645694" y="269144"/>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58" name="Text Placeholder 135"/>
          <p:cNvSpPr>
            <a:spLocks noGrp="1"/>
          </p:cNvSpPr>
          <p:nvPr>
            <p:ph type="body" sz="quarter" idx="76" hasCustomPrompt="1"/>
          </p:nvPr>
        </p:nvSpPr>
        <p:spPr>
          <a:xfrm>
            <a:off x="9363585" y="491864"/>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59" name="Text Placeholder 135"/>
          <p:cNvSpPr>
            <a:spLocks noGrp="1"/>
          </p:cNvSpPr>
          <p:nvPr>
            <p:ph type="body" sz="quarter" idx="77" hasCustomPrompt="1"/>
          </p:nvPr>
        </p:nvSpPr>
        <p:spPr>
          <a:xfrm>
            <a:off x="9370670" y="625853"/>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60" name="Text Placeholder 135"/>
          <p:cNvSpPr>
            <a:spLocks noGrp="1"/>
          </p:cNvSpPr>
          <p:nvPr>
            <p:ph type="body" sz="quarter" idx="78" hasCustomPrompt="1"/>
          </p:nvPr>
        </p:nvSpPr>
        <p:spPr>
          <a:xfrm rot="16200000">
            <a:off x="7970699" y="683932"/>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61" name="TextBox 60"/>
          <p:cNvSpPr txBox="1"/>
          <p:nvPr userDrawn="1"/>
        </p:nvSpPr>
        <p:spPr>
          <a:xfrm>
            <a:off x="8640592" y="481507"/>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62" name="Rectangle 61"/>
          <p:cNvSpPr/>
          <p:nvPr userDrawn="1"/>
        </p:nvSpPr>
        <p:spPr>
          <a:xfrm>
            <a:off x="8640592" y="624840"/>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63" name="Rectangle 62"/>
          <p:cNvSpPr/>
          <p:nvPr userDrawn="1"/>
        </p:nvSpPr>
        <p:spPr>
          <a:xfrm>
            <a:off x="8640592" y="768173"/>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67" name="Text Placeholder 146"/>
          <p:cNvSpPr>
            <a:spLocks noGrp="1"/>
          </p:cNvSpPr>
          <p:nvPr>
            <p:ph type="body" sz="quarter" idx="79" hasCustomPrompt="1"/>
          </p:nvPr>
        </p:nvSpPr>
        <p:spPr>
          <a:xfrm rot="16200000">
            <a:off x="-767633"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68" name="Text Placeholder 101"/>
          <p:cNvSpPr>
            <a:spLocks noGrp="1"/>
          </p:cNvSpPr>
          <p:nvPr>
            <p:ph type="body" sz="quarter" idx="80" hasCustomPrompt="1"/>
          </p:nvPr>
        </p:nvSpPr>
        <p:spPr>
          <a:xfrm>
            <a:off x="586514"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69" name="Straight Connector 68"/>
          <p:cNvCxnSpPr/>
          <p:nvPr userDrawn="1"/>
        </p:nvCxnSpPr>
        <p:spPr>
          <a:xfrm>
            <a:off x="553422"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70" name="Text Placeholder 101"/>
          <p:cNvSpPr>
            <a:spLocks noGrp="1"/>
          </p:cNvSpPr>
          <p:nvPr>
            <p:ph type="body" sz="quarter" idx="81" hasCustomPrompt="1"/>
          </p:nvPr>
        </p:nvSpPr>
        <p:spPr>
          <a:xfrm>
            <a:off x="584882"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71" name="Text Placeholder 135"/>
          <p:cNvSpPr>
            <a:spLocks noGrp="1"/>
          </p:cNvSpPr>
          <p:nvPr>
            <p:ph type="body" sz="quarter" idx="82" hasCustomPrompt="1"/>
          </p:nvPr>
        </p:nvSpPr>
        <p:spPr>
          <a:xfrm>
            <a:off x="1302773"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72" name="Text Placeholder 135"/>
          <p:cNvSpPr>
            <a:spLocks noGrp="1"/>
          </p:cNvSpPr>
          <p:nvPr>
            <p:ph type="body" sz="quarter" idx="83" hasCustomPrompt="1"/>
          </p:nvPr>
        </p:nvSpPr>
        <p:spPr>
          <a:xfrm>
            <a:off x="1309858"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73" name="Text Placeholder 135"/>
          <p:cNvSpPr>
            <a:spLocks noGrp="1"/>
          </p:cNvSpPr>
          <p:nvPr>
            <p:ph type="body" sz="quarter" idx="84" hasCustomPrompt="1"/>
          </p:nvPr>
        </p:nvSpPr>
        <p:spPr>
          <a:xfrm rot="16200000">
            <a:off x="-90113"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74" name="TextBox 73"/>
          <p:cNvSpPr txBox="1"/>
          <p:nvPr userDrawn="1"/>
        </p:nvSpPr>
        <p:spPr>
          <a:xfrm>
            <a:off x="579780"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75" name="Rectangle 74"/>
          <p:cNvSpPr/>
          <p:nvPr userDrawn="1"/>
        </p:nvSpPr>
        <p:spPr>
          <a:xfrm>
            <a:off x="579780"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76" name="Rectangle 75"/>
          <p:cNvSpPr/>
          <p:nvPr userDrawn="1"/>
        </p:nvSpPr>
        <p:spPr>
          <a:xfrm>
            <a:off x="579780"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77" name="Text Placeholder 146"/>
          <p:cNvSpPr>
            <a:spLocks noGrp="1"/>
          </p:cNvSpPr>
          <p:nvPr>
            <p:ph type="body" sz="quarter" idx="85" hasCustomPrompt="1"/>
          </p:nvPr>
        </p:nvSpPr>
        <p:spPr>
          <a:xfrm rot="16200000">
            <a:off x="3257246"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78" name="Text Placeholder 101"/>
          <p:cNvSpPr>
            <a:spLocks noGrp="1"/>
          </p:cNvSpPr>
          <p:nvPr>
            <p:ph type="body" sz="quarter" idx="86" hasCustomPrompt="1"/>
          </p:nvPr>
        </p:nvSpPr>
        <p:spPr>
          <a:xfrm>
            <a:off x="4611393"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79" name="Straight Connector 78"/>
          <p:cNvCxnSpPr/>
          <p:nvPr userDrawn="1"/>
        </p:nvCxnSpPr>
        <p:spPr>
          <a:xfrm>
            <a:off x="4578301"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80" name="Text Placeholder 101"/>
          <p:cNvSpPr>
            <a:spLocks noGrp="1"/>
          </p:cNvSpPr>
          <p:nvPr>
            <p:ph type="body" sz="quarter" idx="87" hasCustomPrompt="1"/>
          </p:nvPr>
        </p:nvSpPr>
        <p:spPr>
          <a:xfrm>
            <a:off x="4609761"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81" name="Text Placeholder 135"/>
          <p:cNvSpPr>
            <a:spLocks noGrp="1"/>
          </p:cNvSpPr>
          <p:nvPr>
            <p:ph type="body" sz="quarter" idx="88" hasCustomPrompt="1"/>
          </p:nvPr>
        </p:nvSpPr>
        <p:spPr>
          <a:xfrm>
            <a:off x="5327652"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2" name="Text Placeholder 135"/>
          <p:cNvSpPr>
            <a:spLocks noGrp="1"/>
          </p:cNvSpPr>
          <p:nvPr>
            <p:ph type="body" sz="quarter" idx="89" hasCustomPrompt="1"/>
          </p:nvPr>
        </p:nvSpPr>
        <p:spPr>
          <a:xfrm>
            <a:off x="5334737" y="2772176"/>
            <a:ext cx="2690445" cy="153987"/>
          </a:xfrm>
        </p:spPr>
        <p:txBody>
          <a:bodyPr>
            <a:noAutofit/>
          </a:bodyPr>
          <a:lstStyle>
            <a:lvl1pPr marL="0" inden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83" name="Text Placeholder 135"/>
          <p:cNvSpPr>
            <a:spLocks noGrp="1"/>
          </p:cNvSpPr>
          <p:nvPr>
            <p:ph type="body" sz="quarter" idx="90" hasCustomPrompt="1"/>
          </p:nvPr>
        </p:nvSpPr>
        <p:spPr>
          <a:xfrm rot="16200000">
            <a:off x="3934766"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84" name="TextBox 83"/>
          <p:cNvSpPr txBox="1"/>
          <p:nvPr userDrawn="1"/>
        </p:nvSpPr>
        <p:spPr>
          <a:xfrm>
            <a:off x="4604659"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85" name="Rectangle 84"/>
          <p:cNvSpPr/>
          <p:nvPr userDrawn="1"/>
        </p:nvSpPr>
        <p:spPr>
          <a:xfrm>
            <a:off x="4604659"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86" name="Rectangle 85"/>
          <p:cNvSpPr/>
          <p:nvPr userDrawn="1"/>
        </p:nvSpPr>
        <p:spPr>
          <a:xfrm>
            <a:off x="4604659"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87" name="Text Placeholder 146"/>
          <p:cNvSpPr>
            <a:spLocks noGrp="1"/>
          </p:cNvSpPr>
          <p:nvPr>
            <p:ph type="body" sz="quarter" idx="91" hasCustomPrompt="1"/>
          </p:nvPr>
        </p:nvSpPr>
        <p:spPr>
          <a:xfrm rot="16200000">
            <a:off x="7293179" y="3320065"/>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88" name="Text Placeholder 101"/>
          <p:cNvSpPr>
            <a:spLocks noGrp="1"/>
          </p:cNvSpPr>
          <p:nvPr>
            <p:ph type="body" sz="quarter" idx="92" hasCustomPrompt="1"/>
          </p:nvPr>
        </p:nvSpPr>
        <p:spPr>
          <a:xfrm>
            <a:off x="8647326" y="2912438"/>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89" name="Straight Connector 88"/>
          <p:cNvCxnSpPr/>
          <p:nvPr userDrawn="1"/>
        </p:nvCxnSpPr>
        <p:spPr>
          <a:xfrm>
            <a:off x="8614234" y="2447652"/>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90" name="Text Placeholder 101"/>
          <p:cNvSpPr>
            <a:spLocks noGrp="1"/>
          </p:cNvSpPr>
          <p:nvPr>
            <p:ph type="body" sz="quarter" idx="93" hasCustomPrompt="1"/>
          </p:nvPr>
        </p:nvSpPr>
        <p:spPr>
          <a:xfrm>
            <a:off x="8645694" y="2415467"/>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91" name="Text Placeholder 135"/>
          <p:cNvSpPr>
            <a:spLocks noGrp="1"/>
          </p:cNvSpPr>
          <p:nvPr>
            <p:ph type="body" sz="quarter" idx="94" hasCustomPrompt="1"/>
          </p:nvPr>
        </p:nvSpPr>
        <p:spPr>
          <a:xfrm>
            <a:off x="9363585" y="2638187"/>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92" name="Text Placeholder 135"/>
          <p:cNvSpPr>
            <a:spLocks noGrp="1"/>
          </p:cNvSpPr>
          <p:nvPr>
            <p:ph type="body" sz="quarter" idx="95" hasCustomPrompt="1"/>
          </p:nvPr>
        </p:nvSpPr>
        <p:spPr>
          <a:xfrm>
            <a:off x="9370670" y="2772176"/>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93" name="Text Placeholder 135"/>
          <p:cNvSpPr>
            <a:spLocks noGrp="1"/>
          </p:cNvSpPr>
          <p:nvPr>
            <p:ph type="body" sz="quarter" idx="96" hasCustomPrompt="1"/>
          </p:nvPr>
        </p:nvSpPr>
        <p:spPr>
          <a:xfrm rot="16200000">
            <a:off x="7970699" y="2830255"/>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94" name="TextBox 93"/>
          <p:cNvSpPr txBox="1"/>
          <p:nvPr userDrawn="1"/>
        </p:nvSpPr>
        <p:spPr>
          <a:xfrm>
            <a:off x="8640592" y="2627830"/>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95" name="Rectangle 94"/>
          <p:cNvSpPr/>
          <p:nvPr userDrawn="1"/>
        </p:nvSpPr>
        <p:spPr>
          <a:xfrm>
            <a:off x="8640592" y="2771163"/>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96" name="Rectangle 95"/>
          <p:cNvSpPr/>
          <p:nvPr userDrawn="1"/>
        </p:nvSpPr>
        <p:spPr>
          <a:xfrm>
            <a:off x="8640592" y="2914496"/>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97" name="Text Placeholder 146"/>
          <p:cNvSpPr>
            <a:spLocks noGrp="1"/>
          </p:cNvSpPr>
          <p:nvPr>
            <p:ph type="body" sz="quarter" idx="97" hasCustomPrompt="1"/>
          </p:nvPr>
        </p:nvSpPr>
        <p:spPr>
          <a:xfrm rot="16200000">
            <a:off x="-767633"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98" name="Text Placeholder 101"/>
          <p:cNvSpPr>
            <a:spLocks noGrp="1"/>
          </p:cNvSpPr>
          <p:nvPr>
            <p:ph type="body" sz="quarter" idx="98" hasCustomPrompt="1"/>
          </p:nvPr>
        </p:nvSpPr>
        <p:spPr>
          <a:xfrm>
            <a:off x="586514"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99" name="Straight Connector 98"/>
          <p:cNvCxnSpPr/>
          <p:nvPr userDrawn="1"/>
        </p:nvCxnSpPr>
        <p:spPr>
          <a:xfrm>
            <a:off x="553422"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00" name="Text Placeholder 101"/>
          <p:cNvSpPr>
            <a:spLocks noGrp="1"/>
          </p:cNvSpPr>
          <p:nvPr>
            <p:ph type="body" sz="quarter" idx="99" hasCustomPrompt="1"/>
          </p:nvPr>
        </p:nvSpPr>
        <p:spPr>
          <a:xfrm>
            <a:off x="584882"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01" name="Text Placeholder 135"/>
          <p:cNvSpPr>
            <a:spLocks noGrp="1"/>
          </p:cNvSpPr>
          <p:nvPr>
            <p:ph type="body" sz="quarter" idx="100" hasCustomPrompt="1"/>
          </p:nvPr>
        </p:nvSpPr>
        <p:spPr>
          <a:xfrm>
            <a:off x="1302773"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02" name="Text Placeholder 135"/>
          <p:cNvSpPr>
            <a:spLocks noGrp="1"/>
          </p:cNvSpPr>
          <p:nvPr>
            <p:ph type="body" sz="quarter" idx="101" hasCustomPrompt="1"/>
          </p:nvPr>
        </p:nvSpPr>
        <p:spPr>
          <a:xfrm>
            <a:off x="1309858"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03" name="Text Placeholder 135"/>
          <p:cNvSpPr>
            <a:spLocks noGrp="1"/>
          </p:cNvSpPr>
          <p:nvPr>
            <p:ph type="body" sz="quarter" idx="102" hasCustomPrompt="1"/>
          </p:nvPr>
        </p:nvSpPr>
        <p:spPr>
          <a:xfrm rot="16200000">
            <a:off x="-90113"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04" name="TextBox 103"/>
          <p:cNvSpPr txBox="1"/>
          <p:nvPr userDrawn="1"/>
        </p:nvSpPr>
        <p:spPr>
          <a:xfrm>
            <a:off x="579780"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05" name="Rectangle 104"/>
          <p:cNvSpPr/>
          <p:nvPr userDrawn="1"/>
        </p:nvSpPr>
        <p:spPr>
          <a:xfrm>
            <a:off x="579780"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06" name="Rectangle 105"/>
          <p:cNvSpPr/>
          <p:nvPr userDrawn="1"/>
        </p:nvSpPr>
        <p:spPr>
          <a:xfrm>
            <a:off x="579780"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07" name="Text Placeholder 146"/>
          <p:cNvSpPr>
            <a:spLocks noGrp="1"/>
          </p:cNvSpPr>
          <p:nvPr>
            <p:ph type="body" sz="quarter" idx="103" hasCustomPrompt="1"/>
          </p:nvPr>
        </p:nvSpPr>
        <p:spPr>
          <a:xfrm rot="16200000">
            <a:off x="3257246"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08" name="Text Placeholder 101"/>
          <p:cNvSpPr>
            <a:spLocks noGrp="1"/>
          </p:cNvSpPr>
          <p:nvPr>
            <p:ph type="body" sz="quarter" idx="104" hasCustomPrompt="1"/>
          </p:nvPr>
        </p:nvSpPr>
        <p:spPr>
          <a:xfrm>
            <a:off x="4611393"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09" name="Straight Connector 108"/>
          <p:cNvCxnSpPr/>
          <p:nvPr userDrawn="1"/>
        </p:nvCxnSpPr>
        <p:spPr>
          <a:xfrm>
            <a:off x="4578301"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10" name="Text Placeholder 101"/>
          <p:cNvSpPr>
            <a:spLocks noGrp="1"/>
          </p:cNvSpPr>
          <p:nvPr>
            <p:ph type="body" sz="quarter" idx="105" hasCustomPrompt="1"/>
          </p:nvPr>
        </p:nvSpPr>
        <p:spPr>
          <a:xfrm>
            <a:off x="4609761"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11" name="Text Placeholder 135"/>
          <p:cNvSpPr>
            <a:spLocks noGrp="1"/>
          </p:cNvSpPr>
          <p:nvPr>
            <p:ph type="body" sz="quarter" idx="106" hasCustomPrompt="1"/>
          </p:nvPr>
        </p:nvSpPr>
        <p:spPr>
          <a:xfrm>
            <a:off x="5327652"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12" name="Text Placeholder 135"/>
          <p:cNvSpPr>
            <a:spLocks noGrp="1"/>
          </p:cNvSpPr>
          <p:nvPr>
            <p:ph type="body" sz="quarter" idx="107" hasCustomPrompt="1"/>
          </p:nvPr>
        </p:nvSpPr>
        <p:spPr>
          <a:xfrm>
            <a:off x="5334737"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13" name="Text Placeholder 135"/>
          <p:cNvSpPr>
            <a:spLocks noGrp="1"/>
          </p:cNvSpPr>
          <p:nvPr>
            <p:ph type="body" sz="quarter" idx="108" hasCustomPrompt="1"/>
          </p:nvPr>
        </p:nvSpPr>
        <p:spPr>
          <a:xfrm rot="16200000">
            <a:off x="3934766"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14" name="TextBox 113"/>
          <p:cNvSpPr txBox="1"/>
          <p:nvPr userDrawn="1"/>
        </p:nvSpPr>
        <p:spPr>
          <a:xfrm>
            <a:off x="4604659"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15" name="Rectangle 114"/>
          <p:cNvSpPr/>
          <p:nvPr userDrawn="1"/>
        </p:nvSpPr>
        <p:spPr>
          <a:xfrm>
            <a:off x="4604659"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16" name="Rectangle 115"/>
          <p:cNvSpPr/>
          <p:nvPr userDrawn="1"/>
        </p:nvSpPr>
        <p:spPr>
          <a:xfrm>
            <a:off x="4604659"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sp>
        <p:nvSpPr>
          <p:cNvPr id="117" name="Text Placeholder 146"/>
          <p:cNvSpPr>
            <a:spLocks noGrp="1"/>
          </p:cNvSpPr>
          <p:nvPr>
            <p:ph type="body" sz="quarter" idx="109" hasCustomPrompt="1"/>
          </p:nvPr>
        </p:nvSpPr>
        <p:spPr>
          <a:xfrm rot="16200000">
            <a:off x="7293179" y="5498006"/>
            <a:ext cx="2009806" cy="192702"/>
          </a:xfrm>
        </p:spPr>
        <p:txBody>
          <a:bodyPr>
            <a:noAutofit/>
          </a:bodyPr>
          <a:lstStyle>
            <a:lvl1pPr marL="0" indent="0" algn="r">
              <a:buNone/>
              <a:defRPr lang="en-US" sz="1050" kern="1200" dirty="0" smtClean="0">
                <a:solidFill>
                  <a:srgbClr val="F26431"/>
                </a:solidFill>
                <a:latin typeface="Segoe UI Semibold" panose="020B0702040204020203" pitchFamily="34" charset="0"/>
                <a:ea typeface="+mn-ea"/>
                <a:cs typeface="Segoe UI Semibold" panose="020B0702040204020203" pitchFamily="34" charset="0"/>
              </a:defRPr>
            </a:lvl1pPr>
            <a:lvl2pPr marL="457200" indent="0">
              <a:buNone/>
              <a:defRPr i="1">
                <a:solidFill>
                  <a:schemeClr val="bg1">
                    <a:lumMod val="65000"/>
                  </a:schemeClr>
                </a:solidFill>
                <a:latin typeface="Segoe UI Semibold" panose="020B0702040204020203" pitchFamily="34" charset="0"/>
                <a:cs typeface="Segoe UI Semibold" panose="020B0702040204020203" pitchFamily="34" charset="0"/>
              </a:defRPr>
            </a:lvl2pPr>
            <a:lvl3pPr marL="0" indent="0" algn="r">
              <a:buNone/>
              <a:defRPr lang="en-US" sz="900" kern="1200" baseline="0" dirty="0" smtClean="0">
                <a:solidFill>
                  <a:srgbClr val="939598"/>
                </a:solidFill>
                <a:latin typeface="Segoe UI" panose="020B0502040204020203" pitchFamily="34" charset="0"/>
                <a:ea typeface="+mn-ea"/>
                <a:cs typeface="Segoe UI" panose="020B0502040204020203" pitchFamily="34" charset="0"/>
              </a:defRPr>
            </a:lvl3pPr>
          </a:lstStyle>
          <a:p>
            <a:pPr lvl="0"/>
            <a:r>
              <a:rPr lang="en-US"/>
              <a:t>CLIENT</a:t>
            </a:r>
          </a:p>
        </p:txBody>
      </p:sp>
      <p:sp>
        <p:nvSpPr>
          <p:cNvPr id="118" name="Text Placeholder 101"/>
          <p:cNvSpPr>
            <a:spLocks noGrp="1"/>
          </p:cNvSpPr>
          <p:nvPr>
            <p:ph type="body" sz="quarter" idx="110" hasCustomPrompt="1"/>
          </p:nvPr>
        </p:nvSpPr>
        <p:spPr>
          <a:xfrm>
            <a:off x="8647326" y="5090379"/>
            <a:ext cx="3412768" cy="1507184"/>
          </a:xfrm>
        </p:spPr>
        <p:txBody>
          <a:bodyPr>
            <a:noAutofit/>
          </a:bodyPr>
          <a:lstStyle>
            <a:lvl1pPr marL="0" marR="0" indent="720725"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900" kern="1200" baseline="0">
                <a:solidFill>
                  <a:srgbClr val="939598"/>
                </a:solidFill>
                <a:latin typeface="Segoe UI" panose="020B0502040204020203" pitchFamily="34" charset="0"/>
                <a:ea typeface="+mn-ea"/>
                <a:cs typeface="Segoe UI" panose="020B0502040204020203" pitchFamily="34" charset="0"/>
              </a:defRPr>
            </a:lvl1pPr>
            <a:lvl5pPr>
              <a:defRPr/>
            </a:lvl5pPr>
          </a:lstStyle>
          <a:p>
            <a:pPr lvl="0"/>
            <a:r>
              <a:rPr lang="fr-FR"/>
              <a:t>Décrivez en synthèse le projet sur 2 ou 3 lignes. Complétez par quelques </a:t>
            </a:r>
            <a:r>
              <a:rPr lang="fr-FR" err="1"/>
              <a:t>bullet</a:t>
            </a:r>
            <a:r>
              <a:rPr lang="fr-FR"/>
              <a:t> points.</a:t>
            </a:r>
          </a:p>
        </p:txBody>
      </p:sp>
      <p:cxnSp>
        <p:nvCxnSpPr>
          <p:cNvPr id="119" name="Straight Connector 118"/>
          <p:cNvCxnSpPr/>
          <p:nvPr userDrawn="1"/>
        </p:nvCxnSpPr>
        <p:spPr>
          <a:xfrm>
            <a:off x="8614234" y="4625593"/>
            <a:ext cx="26358" cy="1947096"/>
          </a:xfrm>
          <a:prstGeom prst="line">
            <a:avLst/>
          </a:prstGeom>
          <a:ln>
            <a:solidFill>
              <a:srgbClr val="D5D8DA"/>
            </a:solidFill>
          </a:ln>
        </p:spPr>
        <p:style>
          <a:lnRef idx="1">
            <a:schemeClr val="accent1"/>
          </a:lnRef>
          <a:fillRef idx="0">
            <a:schemeClr val="accent1"/>
          </a:fillRef>
          <a:effectRef idx="0">
            <a:schemeClr val="accent1"/>
          </a:effectRef>
          <a:fontRef idx="minor">
            <a:schemeClr val="tx1"/>
          </a:fontRef>
        </p:style>
      </p:cxnSp>
      <p:sp>
        <p:nvSpPr>
          <p:cNvPr id="120" name="Text Placeholder 101"/>
          <p:cNvSpPr>
            <a:spLocks noGrp="1"/>
          </p:cNvSpPr>
          <p:nvPr>
            <p:ph type="body" sz="quarter" idx="111" hasCustomPrompt="1"/>
          </p:nvPr>
        </p:nvSpPr>
        <p:spPr>
          <a:xfrm>
            <a:off x="8645694" y="4593408"/>
            <a:ext cx="3339094" cy="236537"/>
          </a:xfrm>
        </p:spPr>
        <p:txBody>
          <a:bodyPr>
            <a:noAutofit/>
          </a:bodyPr>
          <a:lstStyle>
            <a:lvl1pPr marL="0" indent="0">
              <a:buNone/>
              <a:defRPr lang="fr-FR" sz="1050" kern="1200" dirty="0">
                <a:solidFill>
                  <a:srgbClr val="3B3C40"/>
                </a:solidFill>
                <a:latin typeface="Segoe UI Semibold" panose="020B0702040204020203" pitchFamily="34" charset="0"/>
                <a:ea typeface="+mn-ea"/>
                <a:cs typeface="Segoe UI Semibold" panose="020B0702040204020203" pitchFamily="34" charset="0"/>
              </a:defRPr>
            </a:lvl1pPr>
            <a:lvl5pPr>
              <a:defRPr/>
            </a:lvl5pPr>
          </a:lstStyle>
          <a:p>
            <a:pPr lvl="0"/>
            <a:r>
              <a:rPr lang="en-US"/>
              <a:t>TITRE PROJET</a:t>
            </a:r>
            <a:endParaRPr lang="fr-FR"/>
          </a:p>
        </p:txBody>
      </p:sp>
      <p:sp>
        <p:nvSpPr>
          <p:cNvPr id="121" name="Text Placeholder 135"/>
          <p:cNvSpPr>
            <a:spLocks noGrp="1"/>
          </p:cNvSpPr>
          <p:nvPr>
            <p:ph type="body" sz="quarter" idx="112" hasCustomPrompt="1"/>
          </p:nvPr>
        </p:nvSpPr>
        <p:spPr>
          <a:xfrm>
            <a:off x="9363585" y="4816128"/>
            <a:ext cx="2696509"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votre rôle</a:t>
            </a:r>
          </a:p>
        </p:txBody>
      </p:sp>
      <p:sp>
        <p:nvSpPr>
          <p:cNvPr id="122" name="Text Placeholder 135"/>
          <p:cNvSpPr>
            <a:spLocks noGrp="1"/>
          </p:cNvSpPr>
          <p:nvPr>
            <p:ph type="body" sz="quarter" idx="113" hasCustomPrompt="1"/>
          </p:nvPr>
        </p:nvSpPr>
        <p:spPr>
          <a:xfrm>
            <a:off x="9370670" y="4950117"/>
            <a:ext cx="2690445" cy="153987"/>
          </a:xfr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fr-FR" sz="900" kern="1200" baseline="0" dirty="0">
                <a:solidFill>
                  <a:srgbClr val="939598"/>
                </a:solidFill>
                <a:latin typeface="Segoe UI Semilight" panose="020B0402040204020203" pitchFamily="34" charset="0"/>
                <a:ea typeface="+mn-ea"/>
                <a:cs typeface="Segoe UI Semilight" panose="020B04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Indiquez ici les solutions choisies</a:t>
            </a:r>
          </a:p>
        </p:txBody>
      </p:sp>
      <p:sp>
        <p:nvSpPr>
          <p:cNvPr id="123" name="Text Placeholder 135"/>
          <p:cNvSpPr>
            <a:spLocks noGrp="1"/>
          </p:cNvSpPr>
          <p:nvPr>
            <p:ph type="body" sz="quarter" idx="114" hasCustomPrompt="1"/>
          </p:nvPr>
        </p:nvSpPr>
        <p:spPr>
          <a:xfrm rot="16200000">
            <a:off x="7970699" y="5008196"/>
            <a:ext cx="991475" cy="153987"/>
          </a:xfrm>
        </p:spPr>
        <p:txBody>
          <a:bodyPr>
            <a:noAutofit/>
          </a:bodyPr>
          <a:lstStyle>
            <a:lvl1pPr marL="0" indent="0" algn="r">
              <a:buNone/>
              <a:defRPr lang="fr-FR" sz="900" kern="1200" baseline="0" dirty="0">
                <a:solidFill>
                  <a:srgbClr val="939598"/>
                </a:solidFill>
                <a:latin typeface="Segoe UI" panose="020B0502040204020203" pitchFamily="34" charset="0"/>
                <a:ea typeface="+mn-ea"/>
                <a:cs typeface="Segoe UI" panose="020B0502040204020203"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a:t>Année – X mois</a:t>
            </a:r>
          </a:p>
        </p:txBody>
      </p:sp>
      <p:sp>
        <p:nvSpPr>
          <p:cNvPr id="124" name="TextBox 123"/>
          <p:cNvSpPr txBox="1"/>
          <p:nvPr userDrawn="1"/>
        </p:nvSpPr>
        <p:spPr>
          <a:xfrm>
            <a:off x="8640592" y="4805771"/>
            <a:ext cx="843501" cy="230832"/>
          </a:xfrm>
          <a:prstGeom prst="rect">
            <a:avLst/>
          </a:prstGeom>
          <a:noFill/>
        </p:spPr>
        <p:txBody>
          <a:bodyPr wrap="square" rtlCol="0">
            <a:spAutoFit/>
          </a:bodyPr>
          <a:lstStyle/>
          <a:p>
            <a:pPr algn="just"/>
            <a:r>
              <a:rPr lang="en-US" sz="900">
                <a:solidFill>
                  <a:srgbClr val="939598"/>
                </a:solidFill>
                <a:latin typeface="Segoe UI Semibold" panose="020B0702040204020203" pitchFamily="34" charset="0"/>
                <a:cs typeface="Segoe UI Semibold" panose="020B0702040204020203" pitchFamily="34" charset="0"/>
              </a:rPr>
              <a:t>Role :</a:t>
            </a:r>
          </a:p>
        </p:txBody>
      </p:sp>
      <p:sp>
        <p:nvSpPr>
          <p:cNvPr id="125" name="Rectangle 124"/>
          <p:cNvSpPr/>
          <p:nvPr userDrawn="1"/>
        </p:nvSpPr>
        <p:spPr>
          <a:xfrm>
            <a:off x="8640592" y="4949104"/>
            <a:ext cx="731290"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Solutions :</a:t>
            </a:r>
          </a:p>
        </p:txBody>
      </p:sp>
      <p:sp>
        <p:nvSpPr>
          <p:cNvPr id="126" name="Rectangle 125"/>
          <p:cNvSpPr/>
          <p:nvPr userDrawn="1"/>
        </p:nvSpPr>
        <p:spPr>
          <a:xfrm>
            <a:off x="8640592" y="5092437"/>
            <a:ext cx="843501" cy="230832"/>
          </a:xfrm>
          <a:prstGeom prst="rect">
            <a:avLst/>
          </a:prstGeom>
        </p:spPr>
        <p:txBody>
          <a:bodyPr wrap="none">
            <a:spAutoFit/>
          </a:bodyPr>
          <a:lstStyle/>
          <a:p>
            <a:pPr algn="l"/>
            <a:r>
              <a:rPr lang="fr-FR" sz="900" kern="1200">
                <a:solidFill>
                  <a:srgbClr val="939598"/>
                </a:solidFill>
                <a:latin typeface="Segoe UI Semibold" panose="020B0702040204020203" pitchFamily="34" charset="0"/>
                <a:ea typeface="+mn-ea"/>
                <a:cs typeface="Segoe UI Semibold" panose="020B0702040204020203" pitchFamily="34" charset="0"/>
              </a:rPr>
              <a:t>Description</a:t>
            </a:r>
            <a:r>
              <a:rPr lang="fr-FR" sz="900" kern="1200" baseline="0">
                <a:solidFill>
                  <a:srgbClr val="939598"/>
                </a:solidFill>
                <a:latin typeface="Segoe UI Semibold" panose="020B0702040204020203" pitchFamily="34" charset="0"/>
                <a:ea typeface="+mn-ea"/>
                <a:cs typeface="Segoe UI Semibold" panose="020B0702040204020203" pitchFamily="34" charset="0"/>
              </a:rPr>
              <a:t> :</a:t>
            </a:r>
            <a:endParaRPr lang="fr-FR" sz="900" kern="1200">
              <a:solidFill>
                <a:srgbClr val="939598"/>
              </a:solidFill>
              <a:latin typeface="Segoe UI Semibold" panose="020B0702040204020203" pitchFamily="34" charset="0"/>
              <a:ea typeface="+mn-ea"/>
              <a:cs typeface="Segoe UI Semibold" panose="020B0702040204020203" pitchFamily="34" charset="0"/>
            </a:endParaRPr>
          </a:p>
        </p:txBody>
      </p:sp>
      <p:pic>
        <p:nvPicPr>
          <p:cNvPr id="128" name="Picture 127">
            <a:extLst>
              <a:ext uri="{FF2B5EF4-FFF2-40B4-BE49-F238E27FC236}">
                <a16:creationId xmlns:a16="http://schemas.microsoft.com/office/drawing/2014/main" id="{D43FE4ED-D719-44E7-A293-7FC6C462EA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27391" y="6559401"/>
            <a:ext cx="761276" cy="301568"/>
          </a:xfrm>
          <a:prstGeom prst="rect">
            <a:avLst/>
          </a:prstGeom>
        </p:spPr>
      </p:pic>
    </p:spTree>
    <p:extLst>
      <p:ext uri="{BB962C8B-B14F-4D97-AF65-F5344CB8AC3E}">
        <p14:creationId xmlns:p14="http://schemas.microsoft.com/office/powerpoint/2010/main" val="119355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60A00-4099-4196-B83E-FB20C7C1D187}" type="datetimeFigureOut">
              <a:rPr lang="fr-FR" smtClean="0"/>
              <a:t>11/04/2022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0F478-A959-4DBD-BA07-7F6B3B90F8C1}" type="slidenum">
              <a:rPr lang="fr-FR" smtClean="0"/>
              <a:t>‹N°›</a:t>
            </a:fld>
            <a:endParaRPr lang="fr-FR"/>
          </a:p>
        </p:txBody>
      </p:sp>
    </p:spTree>
    <p:extLst>
      <p:ext uri="{BB962C8B-B14F-4D97-AF65-F5344CB8AC3E}">
        <p14:creationId xmlns:p14="http://schemas.microsoft.com/office/powerpoint/2010/main" val="222524078"/>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1" r:id="rId3"/>
    <p:sldLayoutId id="2147483663"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2.emf"/><Relationship Id="rId7" Type="http://schemas.openxmlformats.org/officeDocument/2006/relationships/image" Target="../media/image9.emf"/><Relationship Id="rId12"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7.jpeg"/><Relationship Id="rId5" Type="http://schemas.openxmlformats.org/officeDocument/2006/relationships/image" Target="../media/image14.emf"/><Relationship Id="rId10" Type="http://schemas.openxmlformats.org/officeDocument/2006/relationships/image" Target="../media/image16.png"/><Relationship Id="rId4" Type="http://schemas.openxmlformats.org/officeDocument/2006/relationships/image" Target="../media/image13.emf"/><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44"/>
          </p:nvPr>
        </p:nvSpPr>
        <p:spPr/>
        <p:txBody>
          <a:bodyPr/>
          <a:lstStyle/>
          <a:p>
            <a:r>
              <a:rPr lang="fr-FR" dirty="0"/>
              <a:t>Pernod Ricard</a:t>
            </a:r>
          </a:p>
        </p:txBody>
      </p:sp>
      <p:sp>
        <p:nvSpPr>
          <p:cNvPr id="10" name="Text Placeholder 9"/>
          <p:cNvSpPr>
            <a:spLocks noGrp="1"/>
          </p:cNvSpPr>
          <p:nvPr>
            <p:ph type="body" sz="quarter" idx="21"/>
          </p:nvPr>
        </p:nvSpPr>
        <p:spPr/>
        <p:txBody>
          <a:bodyPr vert="horz" lIns="91440" tIns="45720" rIns="91440" bIns="45720" rtlCol="0" anchor="t">
            <a:noAutofit/>
          </a:bodyPr>
          <a:lstStyle/>
          <a:p>
            <a:r>
              <a:rPr lang="en-US" dirty="0">
                <a:latin typeface="Segoe UI"/>
                <a:cs typeface="Segoe UI"/>
              </a:rPr>
              <a:t>Pernod Ricard has required the creation of a secure environment to centralize its worldwide sales data. This data, once stored, can be processed and visualized in an advanced way by each country.</a:t>
            </a:r>
          </a:p>
          <a:p>
            <a:endParaRPr lang="en-US" sz="400" dirty="0"/>
          </a:p>
          <a:p>
            <a:pPr marL="171450" indent="-171450">
              <a:buFont typeface="Arial" panose="020B0604020202020204" pitchFamily="34" charset="0"/>
              <a:buChar char="•"/>
            </a:pPr>
            <a:r>
              <a:rPr lang="en-US" dirty="0"/>
              <a:t>Data Lake Modelling</a:t>
            </a:r>
          </a:p>
          <a:p>
            <a:pPr marL="171450" indent="-171450">
              <a:buFont typeface="Arial" panose="020B0604020202020204" pitchFamily="34" charset="0"/>
              <a:buChar char="•"/>
            </a:pPr>
            <a:r>
              <a:rPr lang="en-US" dirty="0"/>
              <a:t>Development and specification of customizable integration flows </a:t>
            </a:r>
            <a:r>
              <a:rPr lang="en-US" dirty="0" err="1"/>
              <a:t>frome</a:t>
            </a:r>
            <a:r>
              <a:rPr lang="en-US" dirty="0"/>
              <a:t> Salesforce to the data lake</a:t>
            </a:r>
          </a:p>
          <a:p>
            <a:pPr marL="171450" indent="-171450">
              <a:buFont typeface="Arial" panose="020B0604020202020204" pitchFamily="34" charset="0"/>
              <a:buChar char="•"/>
            </a:pPr>
            <a:r>
              <a:rPr lang="en-US" dirty="0"/>
              <a:t>Automation of flow executions with logic app</a:t>
            </a:r>
          </a:p>
          <a:p>
            <a:pPr marL="171450" indent="-171450">
              <a:buFont typeface="Arial" panose="020B0604020202020204" pitchFamily="34" charset="0"/>
              <a:buChar char="•"/>
            </a:pPr>
            <a:r>
              <a:rPr lang="en-US" dirty="0"/>
              <a:t>Technical documentation </a:t>
            </a:r>
          </a:p>
        </p:txBody>
      </p:sp>
      <p:sp>
        <p:nvSpPr>
          <p:cNvPr id="8" name="Text Placeholder 7"/>
          <p:cNvSpPr>
            <a:spLocks noGrp="1"/>
          </p:cNvSpPr>
          <p:nvPr>
            <p:ph type="body" sz="quarter" idx="17"/>
          </p:nvPr>
        </p:nvSpPr>
        <p:spPr/>
        <p:txBody>
          <a:bodyPr/>
          <a:lstStyle/>
          <a:p>
            <a:r>
              <a:rPr lang="en-US" dirty="0"/>
              <a:t>Audrey R. is specialized in data integration, preparation and analysis. She graduated from the French Microsoft IA school, as well as in database management and statistical processing. </a:t>
            </a:r>
          </a:p>
          <a:p>
            <a:r>
              <a:rPr lang="en-US" dirty="0"/>
              <a:t>During her different experiences, she has acquired several technical skills, as well as working on BI and Azure solutions. Audrey R. is proficient in Microsoft technologies. She is passionate about artificial intelligence and databases, but she is interested in any new technology and customer issue. </a:t>
            </a:r>
          </a:p>
          <a:p>
            <a:r>
              <a:rPr lang="en-US" dirty="0"/>
              <a:t>She has more than two years of significant experience and she is part of the Avanade Analytics talent community.</a:t>
            </a:r>
          </a:p>
        </p:txBody>
      </p:sp>
      <p:sp>
        <p:nvSpPr>
          <p:cNvPr id="7" name="Text Placeholder 6"/>
          <p:cNvSpPr>
            <a:spLocks noGrp="1"/>
          </p:cNvSpPr>
          <p:nvPr>
            <p:ph type="body" sz="quarter" idx="16"/>
          </p:nvPr>
        </p:nvSpPr>
        <p:spPr/>
        <p:txBody>
          <a:bodyPr vert="horz" lIns="91440" tIns="45720" rIns="91440" bIns="45720" rtlCol="0" anchor="t">
            <a:noAutofit/>
          </a:bodyPr>
          <a:lstStyle/>
          <a:p>
            <a:r>
              <a:rPr lang="en-US" sz="1600">
                <a:latin typeface="Segoe UI Semibold"/>
                <a:cs typeface="Segoe UI Semibold"/>
              </a:rPr>
              <a:t>SENIOR ANALYST</a:t>
            </a:r>
            <a:endParaRPr lang="fr-FR"/>
          </a:p>
        </p:txBody>
      </p:sp>
      <p:sp>
        <p:nvSpPr>
          <p:cNvPr id="6" name="Text Placeholder 5"/>
          <p:cNvSpPr>
            <a:spLocks noGrp="1"/>
          </p:cNvSpPr>
          <p:nvPr>
            <p:ph type="body" sz="quarter" idx="15"/>
          </p:nvPr>
        </p:nvSpPr>
        <p:spPr/>
        <p:txBody>
          <a:bodyPr/>
          <a:lstStyle/>
          <a:p>
            <a:r>
              <a:rPr lang="en-US"/>
              <a:t>Audrey R.</a:t>
            </a:r>
          </a:p>
        </p:txBody>
      </p:sp>
      <p:sp>
        <p:nvSpPr>
          <p:cNvPr id="3" name="Text Placeholder 2"/>
          <p:cNvSpPr>
            <a:spLocks noGrp="1"/>
          </p:cNvSpPr>
          <p:nvPr>
            <p:ph type="body" sz="quarter" idx="11"/>
          </p:nvPr>
        </p:nvSpPr>
        <p:spPr/>
        <p:txBody>
          <a:bodyPr/>
          <a:lstStyle/>
          <a:p>
            <a:r>
              <a:rPr lang="fr-FR" dirty="0"/>
              <a:t>SQL</a:t>
            </a:r>
          </a:p>
          <a:p>
            <a:r>
              <a:rPr lang="fr-FR" dirty="0"/>
              <a:t>Python (</a:t>
            </a:r>
            <a:r>
              <a:rPr lang="fr-FR" dirty="0" err="1"/>
              <a:t>Numpy</a:t>
            </a:r>
            <a:r>
              <a:rPr lang="fr-FR" dirty="0"/>
              <a:t>, </a:t>
            </a:r>
            <a:r>
              <a:rPr lang="fr-FR" dirty="0" err="1"/>
              <a:t>Scikit-learn</a:t>
            </a:r>
            <a:r>
              <a:rPr lang="fr-FR" dirty="0"/>
              <a:t>, Pandas, Flask, </a:t>
            </a:r>
            <a:r>
              <a:rPr lang="fr-FR" dirty="0" err="1"/>
              <a:t>Tensorflow</a:t>
            </a:r>
            <a:r>
              <a:rPr lang="fr-FR" dirty="0"/>
              <a:t> / </a:t>
            </a:r>
            <a:r>
              <a:rPr lang="fr-FR" dirty="0" err="1"/>
              <a:t>Keras</a:t>
            </a:r>
            <a:r>
              <a:rPr lang="fr-FR" dirty="0"/>
              <a:t>, Django)</a:t>
            </a:r>
          </a:p>
          <a:p>
            <a:r>
              <a:rPr lang="fr-FR" dirty="0"/>
              <a:t> R (</a:t>
            </a:r>
            <a:r>
              <a:rPr lang="fr-FR" dirty="0" err="1"/>
              <a:t>Shiny</a:t>
            </a:r>
            <a:r>
              <a:rPr lang="fr-FR" dirty="0"/>
              <a:t>)</a:t>
            </a:r>
          </a:p>
          <a:p>
            <a:r>
              <a:rPr lang="fr-FR" dirty="0"/>
              <a:t>GIT</a:t>
            </a:r>
          </a:p>
          <a:p>
            <a:r>
              <a:rPr lang="fr-FR" dirty="0"/>
              <a:t>Web (PHP, HTML, CSS, JavaScript)</a:t>
            </a:r>
          </a:p>
          <a:p>
            <a:r>
              <a:rPr lang="fr-FR" dirty="0"/>
              <a:t>C#, Java, C</a:t>
            </a:r>
          </a:p>
          <a:p>
            <a:r>
              <a:rPr lang="fr-FR" dirty="0" err="1"/>
              <a:t>LaTeX</a:t>
            </a:r>
            <a:endParaRPr lang="fr-FR" dirty="0"/>
          </a:p>
        </p:txBody>
      </p:sp>
      <p:sp>
        <p:nvSpPr>
          <p:cNvPr id="4" name="Text Placeholder 3"/>
          <p:cNvSpPr>
            <a:spLocks noGrp="1"/>
          </p:cNvSpPr>
          <p:nvPr>
            <p:ph type="body" sz="quarter" idx="12"/>
          </p:nvPr>
        </p:nvSpPr>
        <p:spPr/>
        <p:txBody>
          <a:bodyPr/>
          <a:lstStyle/>
          <a:p>
            <a:r>
              <a:rPr lang="en-US" dirty="0"/>
              <a:t>Understanding of business issues</a:t>
            </a:r>
          </a:p>
          <a:p>
            <a:r>
              <a:rPr lang="en-US" dirty="0"/>
              <a:t>Modeling a business need</a:t>
            </a:r>
          </a:p>
          <a:p>
            <a:r>
              <a:rPr lang="en-US" dirty="0"/>
              <a:t>Data processing</a:t>
            </a:r>
          </a:p>
          <a:p>
            <a:r>
              <a:rPr lang="en-US" dirty="0"/>
              <a:t>Data visualization and analysis</a:t>
            </a:r>
          </a:p>
          <a:p>
            <a:r>
              <a:rPr lang="en-US" dirty="0"/>
              <a:t>Machine Learning</a:t>
            </a:r>
          </a:p>
          <a:p>
            <a:r>
              <a:rPr lang="en-US" dirty="0"/>
              <a:t>Deep Learning</a:t>
            </a:r>
          </a:p>
          <a:p>
            <a:r>
              <a:rPr lang="en-US" dirty="0"/>
              <a:t>Working in Agile mode</a:t>
            </a:r>
          </a:p>
          <a:p>
            <a:r>
              <a:rPr lang="en-US" dirty="0"/>
              <a:t>Technical documentation</a:t>
            </a:r>
          </a:p>
          <a:p>
            <a:r>
              <a:rPr lang="en-US" dirty="0"/>
              <a:t>Technology survey</a:t>
            </a:r>
          </a:p>
        </p:txBody>
      </p:sp>
      <p:sp>
        <p:nvSpPr>
          <p:cNvPr id="5" name="Text Placeholder 4"/>
          <p:cNvSpPr>
            <a:spLocks noGrp="1"/>
          </p:cNvSpPr>
          <p:nvPr>
            <p:ph type="body" sz="quarter" idx="13"/>
          </p:nvPr>
        </p:nvSpPr>
        <p:spPr>
          <a:xfrm>
            <a:off x="9833166" y="655814"/>
            <a:ext cx="2358834" cy="1378183"/>
          </a:xfrm>
        </p:spPr>
        <p:txBody>
          <a:bodyPr/>
          <a:lstStyle/>
          <a:p>
            <a:pPr marL="171450" indent="-171450"/>
            <a:r>
              <a:rPr lang="fr-FR" dirty="0"/>
              <a:t>DP 200 –</a:t>
            </a:r>
            <a:r>
              <a:rPr lang="en-US" dirty="0"/>
              <a:t> Implementing an Azure Data Solution (2020)</a:t>
            </a:r>
            <a:endParaRPr lang="fr-FR" dirty="0"/>
          </a:p>
          <a:p>
            <a:pPr marL="171450" indent="-171450"/>
            <a:r>
              <a:rPr lang="en-US" dirty="0"/>
              <a:t>DP 201 – </a:t>
            </a:r>
            <a:r>
              <a:rPr lang="fr-FR" dirty="0" err="1">
                <a:effectLst/>
                <a:highlight>
                  <a:srgbClr val="FFFFFF"/>
                </a:highlight>
              </a:rPr>
              <a:t>Designing</a:t>
            </a:r>
            <a:r>
              <a:rPr lang="fr-FR" dirty="0">
                <a:highlight>
                  <a:srgbClr val="FFFFFF"/>
                </a:highlight>
              </a:rPr>
              <a:t> </a:t>
            </a:r>
            <a:r>
              <a:rPr lang="fr-FR" dirty="0">
                <a:effectLst/>
                <a:highlight>
                  <a:srgbClr val="FFFFFF"/>
                </a:highlight>
              </a:rPr>
              <a:t>an Azure Data Solution (2021)</a:t>
            </a:r>
          </a:p>
          <a:p>
            <a:pPr marL="171450" indent="-171450"/>
            <a:r>
              <a:rPr lang="fr-FR" dirty="0">
                <a:highlight>
                  <a:srgbClr val="FFFFFF"/>
                </a:highlight>
              </a:rPr>
              <a:t>DP 100 – </a:t>
            </a:r>
            <a:r>
              <a:rPr lang="fr-FR" dirty="0" err="1">
                <a:effectLst/>
                <a:highlight>
                  <a:srgbClr val="FFFFFF"/>
                </a:highlight>
              </a:rPr>
              <a:t>Designing</a:t>
            </a:r>
            <a:r>
              <a:rPr lang="fr-FR" dirty="0">
                <a:effectLst/>
                <a:highlight>
                  <a:srgbClr val="FFFFFF"/>
                </a:highlight>
              </a:rPr>
              <a:t> and </a:t>
            </a:r>
            <a:r>
              <a:rPr lang="fr-FR" dirty="0" err="1">
                <a:effectLst/>
                <a:highlight>
                  <a:srgbClr val="FFFFFF"/>
                </a:highlight>
              </a:rPr>
              <a:t>Implementing</a:t>
            </a:r>
            <a:r>
              <a:rPr lang="fr-FR" dirty="0">
                <a:effectLst/>
                <a:highlight>
                  <a:srgbClr val="FFFFFF"/>
                </a:highlight>
              </a:rPr>
              <a:t> a </a:t>
            </a:r>
            <a:r>
              <a:rPr lang="fr-FR" dirty="0">
                <a:highlight>
                  <a:srgbClr val="FFFFFF"/>
                </a:highlight>
              </a:rPr>
              <a:t>D</a:t>
            </a:r>
            <a:r>
              <a:rPr lang="fr-FR" dirty="0">
                <a:effectLst/>
                <a:highlight>
                  <a:srgbClr val="FFFFFF"/>
                </a:highlight>
              </a:rPr>
              <a:t>ata Science Solution on Azure(2021)</a:t>
            </a:r>
            <a:endParaRPr lang="en-US" dirty="0"/>
          </a:p>
        </p:txBody>
      </p:sp>
      <p:sp>
        <p:nvSpPr>
          <p:cNvPr id="9" name="Text Placeholder 8"/>
          <p:cNvSpPr>
            <a:spLocks noGrp="1"/>
          </p:cNvSpPr>
          <p:nvPr>
            <p:ph type="body" sz="quarter" idx="20"/>
          </p:nvPr>
        </p:nvSpPr>
        <p:spPr/>
        <p:txBody>
          <a:bodyPr/>
          <a:lstStyle/>
          <a:p>
            <a:r>
              <a:rPr lang="en-US" dirty="0"/>
              <a:t>Implementation of an automated data lake</a:t>
            </a:r>
          </a:p>
        </p:txBody>
      </p:sp>
      <p:sp>
        <p:nvSpPr>
          <p:cNvPr id="16" name="Text Placeholder 15"/>
          <p:cNvSpPr>
            <a:spLocks noGrp="1"/>
          </p:cNvSpPr>
          <p:nvPr>
            <p:ph type="body" sz="quarter" idx="47"/>
          </p:nvPr>
        </p:nvSpPr>
        <p:spPr/>
        <p:txBody>
          <a:bodyPr/>
          <a:lstStyle/>
          <a:p>
            <a:r>
              <a:rPr lang="fr-FR" dirty="0" err="1"/>
              <a:t>Soletanche</a:t>
            </a:r>
            <a:r>
              <a:rPr lang="fr-FR" dirty="0"/>
              <a:t> Freyssinet</a:t>
            </a:r>
          </a:p>
        </p:txBody>
      </p:sp>
      <p:sp>
        <p:nvSpPr>
          <p:cNvPr id="17" name="Text Placeholder 16"/>
          <p:cNvSpPr>
            <a:spLocks noGrp="1"/>
          </p:cNvSpPr>
          <p:nvPr>
            <p:ph type="body" sz="quarter" idx="48"/>
          </p:nvPr>
        </p:nvSpPr>
        <p:spPr/>
        <p:txBody>
          <a:bodyPr vert="horz" lIns="91440" tIns="45720" rIns="91440" bIns="45720" rtlCol="0" anchor="t">
            <a:noAutofit/>
          </a:bodyPr>
          <a:lstStyle/>
          <a:p>
            <a:r>
              <a:rPr lang="en-US" dirty="0" err="1">
                <a:latin typeface="Segoe UI"/>
                <a:cs typeface="Segoe UI"/>
              </a:rPr>
              <a:t>Soletanche</a:t>
            </a:r>
            <a:r>
              <a:rPr lang="en-US" dirty="0">
                <a:latin typeface="Segoe UI"/>
                <a:cs typeface="Segoe UI"/>
              </a:rPr>
              <a:t> </a:t>
            </a:r>
            <a:r>
              <a:rPr lang="en-US" dirty="0" err="1">
                <a:latin typeface="Segoe UI"/>
                <a:cs typeface="Segoe UI"/>
              </a:rPr>
              <a:t>Freyssinet</a:t>
            </a:r>
            <a:r>
              <a:rPr lang="en-US" dirty="0">
                <a:latin typeface="Segoe UI"/>
                <a:cs typeface="Segoe UI"/>
              </a:rPr>
              <a:t> wishes to install a BI platform to satisfy its needs for analysis and data restitution at the international level. The implementation of a POV project on the follow-up of the customer's aged balance, via a power BI report, allows them to anticipate the value of this future platform, as well as their data processing capacity from their ERP.</a:t>
            </a:r>
          </a:p>
          <a:p>
            <a:endParaRPr lang="en-US" sz="400" dirty="0"/>
          </a:p>
          <a:p>
            <a:pPr marL="171450" indent="-171450">
              <a:buFont typeface="Arial" panose="020B0604020202020204" pitchFamily="34" charset="0"/>
              <a:buChar char="•"/>
            </a:pPr>
            <a:r>
              <a:rPr lang="en-US" dirty="0"/>
              <a:t>Collection of requirements from business contacts</a:t>
            </a:r>
          </a:p>
          <a:p>
            <a:pPr marL="171450" indent="-171450">
              <a:buFont typeface="Arial" panose="020B0604020202020204" pitchFamily="34" charset="0"/>
              <a:buChar char="•"/>
            </a:pPr>
            <a:r>
              <a:rPr lang="en-US" dirty="0"/>
              <a:t>Development and specification of data integration flows </a:t>
            </a:r>
          </a:p>
          <a:p>
            <a:pPr marL="171450" indent="-171450">
              <a:buFont typeface="Arial" panose="020B0604020202020204" pitchFamily="34" charset="0"/>
              <a:buChar char="•"/>
            </a:pPr>
            <a:r>
              <a:rPr lang="en-US" dirty="0"/>
              <a:t>Development, design and ergonomics of Power BI reports</a:t>
            </a:r>
          </a:p>
          <a:p>
            <a:pPr marL="171450" indent="-171450">
              <a:buFont typeface="Arial" panose="020B0604020202020204" pitchFamily="34" charset="0"/>
              <a:buChar char="•"/>
            </a:pPr>
            <a:r>
              <a:rPr lang="en-US" dirty="0"/>
              <a:t>Acceptance assistance</a:t>
            </a:r>
          </a:p>
          <a:p>
            <a:pPr marL="171450" indent="-171450">
              <a:buFont typeface="Arial" panose="020B0604020202020204" pitchFamily="34" charset="0"/>
              <a:buChar char="•"/>
            </a:pPr>
            <a:r>
              <a:rPr lang="en-US" dirty="0"/>
              <a:t>Technical documentation</a:t>
            </a:r>
          </a:p>
        </p:txBody>
      </p:sp>
      <p:sp>
        <p:nvSpPr>
          <p:cNvPr id="18" name="Text Placeholder 17"/>
          <p:cNvSpPr>
            <a:spLocks noGrp="1"/>
          </p:cNvSpPr>
          <p:nvPr>
            <p:ph type="body" sz="quarter" idx="49"/>
          </p:nvPr>
        </p:nvSpPr>
        <p:spPr/>
        <p:txBody>
          <a:bodyPr/>
          <a:lstStyle/>
          <a:p>
            <a:r>
              <a:rPr lang="en-US" dirty="0"/>
              <a:t>Development of a monitoring tool for the aged balance</a:t>
            </a:r>
          </a:p>
        </p:txBody>
      </p:sp>
      <p:sp>
        <p:nvSpPr>
          <p:cNvPr id="21" name="Text Placeholder 20"/>
          <p:cNvSpPr>
            <a:spLocks noGrp="1"/>
          </p:cNvSpPr>
          <p:nvPr>
            <p:ph type="body" sz="quarter" idx="53"/>
          </p:nvPr>
        </p:nvSpPr>
        <p:spPr/>
        <p:txBody>
          <a:bodyPr/>
          <a:lstStyle/>
          <a:p>
            <a:r>
              <a:rPr lang="fr-FR"/>
              <a:t>EUROVIA - Vinci</a:t>
            </a:r>
          </a:p>
        </p:txBody>
      </p:sp>
      <p:sp>
        <p:nvSpPr>
          <p:cNvPr id="22" name="Text Placeholder 21"/>
          <p:cNvSpPr>
            <a:spLocks noGrp="1"/>
          </p:cNvSpPr>
          <p:nvPr>
            <p:ph type="body" sz="quarter" idx="54"/>
          </p:nvPr>
        </p:nvSpPr>
        <p:spPr/>
        <p:txBody>
          <a:bodyPr/>
          <a:lstStyle/>
          <a:p>
            <a:r>
              <a:rPr lang="en-US" dirty="0" err="1"/>
              <a:t>Eurovia</a:t>
            </a:r>
            <a:r>
              <a:rPr lang="en-US" dirty="0"/>
              <a:t>-Vinci wanted to implement a tool for monitoring its equipment and worksites in order to facilitate the work of its teams. This way, they can optimize the use of their machines on their worksites: reduce the time spent on management, downtime, overall fuel consumption or even machine and fuel theft. </a:t>
            </a:r>
          </a:p>
          <a:p>
            <a:pPr algn="l"/>
            <a:endParaRPr lang="en-US" sz="400" dirty="0"/>
          </a:p>
          <a:p>
            <a:pPr marL="171450" indent="-171450" algn="l">
              <a:buFont typeface="Arial" panose="020B0604020202020204" pitchFamily="34" charset="0"/>
              <a:buChar char="•"/>
            </a:pPr>
            <a:r>
              <a:rPr lang="en-US" dirty="0"/>
              <a:t>Collection of needs from business contacts</a:t>
            </a:r>
            <a:endParaRPr lang="fr-FR" dirty="0"/>
          </a:p>
          <a:p>
            <a:pPr marL="171450" indent="-171450" algn="l">
              <a:buFont typeface="Arial" panose="020B0604020202020204" pitchFamily="34" charset="0"/>
              <a:buChar char="•"/>
            </a:pPr>
            <a:r>
              <a:rPr lang="en-US" dirty="0"/>
              <a:t>Technical specifications of the feed streams</a:t>
            </a:r>
            <a:endParaRPr lang="fr-FR" dirty="0"/>
          </a:p>
          <a:p>
            <a:pPr marL="171450" indent="-171450" algn="l">
              <a:buFont typeface="Arial" panose="020B0604020202020204" pitchFamily="34" charset="0"/>
              <a:buChar char="•"/>
            </a:pPr>
            <a:r>
              <a:rPr lang="en-US" dirty="0"/>
              <a:t>Development of data integration flows</a:t>
            </a:r>
            <a:endParaRPr lang="fr-FR" dirty="0"/>
          </a:p>
          <a:p>
            <a:pPr marL="171450" indent="-171450" algn="l">
              <a:buFont typeface="Arial" panose="020B0604020202020204" pitchFamily="34" charset="0"/>
              <a:buChar char="•"/>
            </a:pPr>
            <a:r>
              <a:rPr lang="en-US" dirty="0"/>
              <a:t>Design and implementation of the SQL Server database </a:t>
            </a:r>
            <a:endParaRPr lang="fr-FR" dirty="0"/>
          </a:p>
          <a:p>
            <a:pPr marL="171450" indent="-171450" algn="l">
              <a:buFont typeface="Arial" panose="020B0604020202020204" pitchFamily="34" charset="0"/>
              <a:buChar char="•"/>
            </a:pPr>
            <a:r>
              <a:rPr lang="en-US" dirty="0"/>
              <a:t>Recipe Assistance (knowledge transfer and returns processing)</a:t>
            </a:r>
            <a:endParaRPr lang="fr-FR" dirty="0"/>
          </a:p>
          <a:p>
            <a:pPr marL="171450" indent="-171450" algn="l">
              <a:buFont typeface="Arial" panose="020B0604020202020204" pitchFamily="34" charset="0"/>
              <a:buChar char="•"/>
            </a:pPr>
            <a:r>
              <a:rPr lang="en-US" dirty="0"/>
              <a:t>Technical documentation </a:t>
            </a:r>
          </a:p>
        </p:txBody>
      </p:sp>
      <p:sp>
        <p:nvSpPr>
          <p:cNvPr id="23" name="Text Placeholder 22"/>
          <p:cNvSpPr>
            <a:spLocks noGrp="1"/>
          </p:cNvSpPr>
          <p:nvPr>
            <p:ph type="body" sz="quarter" idx="55"/>
          </p:nvPr>
        </p:nvSpPr>
        <p:spPr/>
        <p:txBody>
          <a:bodyPr/>
          <a:lstStyle/>
          <a:p>
            <a:r>
              <a:rPr lang="en-US" dirty="0"/>
              <a:t>Development for monitoring equipment and worksites</a:t>
            </a:r>
            <a:endParaRPr lang="fr-FR" dirty="0"/>
          </a:p>
          <a:p>
            <a:endParaRPr lang="en-US" dirty="0"/>
          </a:p>
        </p:txBody>
      </p:sp>
      <p:sp>
        <p:nvSpPr>
          <p:cNvPr id="26" name="Text Placeholder 25"/>
          <p:cNvSpPr>
            <a:spLocks noGrp="1"/>
          </p:cNvSpPr>
          <p:nvPr>
            <p:ph type="body" sz="quarter" idx="59"/>
          </p:nvPr>
        </p:nvSpPr>
        <p:spPr/>
        <p:txBody>
          <a:bodyPr/>
          <a:lstStyle/>
          <a:p>
            <a:r>
              <a:rPr lang="fr-FR" dirty="0"/>
              <a:t>TESSI Documents  services</a:t>
            </a:r>
          </a:p>
          <a:p>
            <a:endParaRPr lang="fr-FR" dirty="0"/>
          </a:p>
        </p:txBody>
      </p:sp>
      <p:sp>
        <p:nvSpPr>
          <p:cNvPr id="27" name="Text Placeholder 26"/>
          <p:cNvSpPr>
            <a:spLocks noGrp="1"/>
          </p:cNvSpPr>
          <p:nvPr>
            <p:ph type="body" sz="quarter" idx="60"/>
          </p:nvPr>
        </p:nvSpPr>
        <p:spPr/>
        <p:txBody>
          <a:bodyPr/>
          <a:lstStyle/>
          <a:p>
            <a:r>
              <a:rPr lang="en-US" dirty="0">
                <a:latin typeface="Segoe UI"/>
                <a:cs typeface="Segoe UI"/>
              </a:rPr>
              <a:t>The company </a:t>
            </a:r>
            <a:r>
              <a:rPr lang="en-US" dirty="0" err="1">
                <a:latin typeface="Segoe UI"/>
                <a:cs typeface="Segoe UI"/>
              </a:rPr>
              <a:t>Tessi</a:t>
            </a:r>
            <a:r>
              <a:rPr lang="en-US" dirty="0">
                <a:latin typeface="Segoe UI"/>
                <a:cs typeface="Segoe UI"/>
              </a:rPr>
              <a:t> asked for support in the implementation of a solution that automatically calculates the quantities to be invoiced, based on production data. The main objective of the mission was to support the data integration team.</a:t>
            </a:r>
          </a:p>
          <a:p>
            <a:endParaRPr lang="fr-FR" dirty="0"/>
          </a:p>
          <a:p>
            <a:pPr marL="171450" indent="-171450">
              <a:buFont typeface="Arial" panose="020B0604020202020204" pitchFamily="34" charset="0"/>
              <a:buChar char="•"/>
            </a:pPr>
            <a:r>
              <a:rPr lang="en-US" dirty="0">
                <a:latin typeface="Segoe UI"/>
                <a:cs typeface="Segoe UI"/>
              </a:rPr>
              <a:t>Data Preparation</a:t>
            </a:r>
            <a:endParaRPr lang="fr-FR" dirty="0">
              <a:latin typeface="Segoe UI"/>
              <a:cs typeface="Segoe UI"/>
            </a:endParaRPr>
          </a:p>
          <a:p>
            <a:pPr marL="171450" indent="-171450">
              <a:buFont typeface="Arial" panose="020B0604020202020204" pitchFamily="34" charset="0"/>
              <a:buChar char="•"/>
            </a:pPr>
            <a:r>
              <a:rPr lang="en-US" dirty="0">
                <a:latin typeface="Segoe UI"/>
                <a:cs typeface="Segoe UI"/>
              </a:rPr>
              <a:t>Data Loading with Azure Data Factory</a:t>
            </a:r>
            <a:endParaRPr lang="fr-FR" dirty="0">
              <a:latin typeface="Segoe UI"/>
              <a:cs typeface="Segoe UI"/>
            </a:endParaRPr>
          </a:p>
          <a:p>
            <a:pPr marL="171450" indent="-171450">
              <a:buFont typeface="Arial" panose="020B0604020202020204" pitchFamily="34" charset="0"/>
              <a:buChar char="•"/>
            </a:pPr>
            <a:r>
              <a:rPr lang="en-US" dirty="0">
                <a:latin typeface="Segoe UI"/>
                <a:cs typeface="Segoe UI"/>
              </a:rPr>
              <a:t>Integration flows documentation</a:t>
            </a:r>
          </a:p>
          <a:p>
            <a:pPr marL="171450" indent="-171450">
              <a:buFont typeface="Arial" panose="020B0604020202020204" pitchFamily="34" charset="0"/>
              <a:buChar char="•"/>
            </a:pPr>
            <a:r>
              <a:rPr lang="en-US" dirty="0">
                <a:latin typeface="Segoe UI"/>
                <a:cs typeface="Segoe UI"/>
              </a:rPr>
              <a:t> </a:t>
            </a:r>
            <a:r>
              <a:rPr lang="fr-FR" dirty="0">
                <a:latin typeface="Segoe UI"/>
                <a:cs typeface="Segoe UI"/>
              </a:rPr>
              <a:t>SQL </a:t>
            </a:r>
            <a:r>
              <a:rPr lang="fr-FR" dirty="0" err="1">
                <a:latin typeface="Segoe UI"/>
                <a:cs typeface="Segoe UI"/>
              </a:rPr>
              <a:t>query</a:t>
            </a:r>
            <a:r>
              <a:rPr lang="fr-FR" dirty="0">
                <a:latin typeface="Segoe UI"/>
                <a:cs typeface="Segoe UI"/>
              </a:rPr>
              <a:t> </a:t>
            </a:r>
            <a:r>
              <a:rPr lang="fr-FR" dirty="0" err="1">
                <a:latin typeface="Segoe UI"/>
                <a:cs typeface="Segoe UI"/>
              </a:rPr>
              <a:t>writing</a:t>
            </a:r>
            <a:r>
              <a:rPr lang="fr-FR" dirty="0">
                <a:latin typeface="Segoe UI"/>
                <a:cs typeface="Segoe UI"/>
              </a:rPr>
              <a:t> </a:t>
            </a:r>
            <a:endParaRPr lang="fr-FR" dirty="0"/>
          </a:p>
          <a:p>
            <a:endParaRPr lang="fr-FR" dirty="0"/>
          </a:p>
        </p:txBody>
      </p:sp>
      <p:sp>
        <p:nvSpPr>
          <p:cNvPr id="28" name="Text Placeholder 27"/>
          <p:cNvSpPr>
            <a:spLocks noGrp="1"/>
          </p:cNvSpPr>
          <p:nvPr>
            <p:ph type="body" sz="quarter" idx="61"/>
          </p:nvPr>
        </p:nvSpPr>
        <p:spPr>
          <a:xfrm>
            <a:off x="8113992" y="4555160"/>
            <a:ext cx="3879535" cy="265814"/>
          </a:xfrm>
        </p:spPr>
        <p:txBody>
          <a:bodyPr/>
          <a:lstStyle/>
          <a:p>
            <a:r>
              <a:rPr lang="en-US" dirty="0"/>
              <a:t>Automatic calculation of quantity to be invoiced</a:t>
            </a:r>
            <a:endParaRPr lang="fr-FR" dirty="0"/>
          </a:p>
        </p:txBody>
      </p:sp>
      <p:sp>
        <p:nvSpPr>
          <p:cNvPr id="31" name="Text Placeholder 30"/>
          <p:cNvSpPr>
            <a:spLocks noGrp="1"/>
          </p:cNvSpPr>
          <p:nvPr>
            <p:ph type="body" sz="quarter" idx="65"/>
          </p:nvPr>
        </p:nvSpPr>
        <p:spPr>
          <a:xfrm rot="16200000">
            <a:off x="2784395" y="2911984"/>
            <a:ext cx="1151964" cy="147879"/>
          </a:xfrm>
        </p:spPr>
        <p:txBody>
          <a:bodyPr/>
          <a:lstStyle/>
          <a:p>
            <a:r>
              <a:rPr lang="en-US" dirty="0"/>
              <a:t>2021 - 1 months</a:t>
            </a:r>
          </a:p>
        </p:txBody>
      </p:sp>
      <p:sp>
        <p:nvSpPr>
          <p:cNvPr id="32" name="Text Placeholder 31"/>
          <p:cNvSpPr>
            <a:spLocks noGrp="1"/>
          </p:cNvSpPr>
          <p:nvPr>
            <p:ph type="body" sz="quarter" idx="66"/>
          </p:nvPr>
        </p:nvSpPr>
        <p:spPr>
          <a:xfrm rot="16200000">
            <a:off x="7292251" y="2975432"/>
            <a:ext cx="1300820" cy="169840"/>
          </a:xfrm>
        </p:spPr>
        <p:txBody>
          <a:bodyPr/>
          <a:lstStyle/>
          <a:p>
            <a:r>
              <a:rPr lang="en-US" dirty="0"/>
              <a:t>2021 - 4 months</a:t>
            </a:r>
          </a:p>
        </p:txBody>
      </p:sp>
      <p:sp>
        <p:nvSpPr>
          <p:cNvPr id="33" name="Text Placeholder 32"/>
          <p:cNvSpPr>
            <a:spLocks noGrp="1"/>
          </p:cNvSpPr>
          <p:nvPr>
            <p:ph type="body" sz="quarter" idx="67"/>
          </p:nvPr>
        </p:nvSpPr>
        <p:spPr>
          <a:xfrm rot="16200000">
            <a:off x="2778997" y="5086262"/>
            <a:ext cx="1173391" cy="158512"/>
          </a:xfrm>
        </p:spPr>
        <p:txBody>
          <a:bodyPr/>
          <a:lstStyle/>
          <a:p>
            <a:r>
              <a:rPr lang="en-US"/>
              <a:t>2019 – 8 months</a:t>
            </a:r>
          </a:p>
        </p:txBody>
      </p:sp>
      <p:sp>
        <p:nvSpPr>
          <p:cNvPr id="34" name="Text Placeholder 33"/>
          <p:cNvSpPr>
            <a:spLocks noGrp="1"/>
          </p:cNvSpPr>
          <p:nvPr>
            <p:ph type="body" sz="quarter" idx="68"/>
          </p:nvPr>
        </p:nvSpPr>
        <p:spPr>
          <a:xfrm rot="16200000">
            <a:off x="7227845" y="5208719"/>
            <a:ext cx="1440270" cy="180475"/>
          </a:xfrm>
        </p:spPr>
        <p:txBody>
          <a:bodyPr/>
          <a:lstStyle/>
          <a:p>
            <a:r>
              <a:rPr lang="en-US" dirty="0"/>
              <a:t>2019 – 1 month</a:t>
            </a:r>
          </a:p>
        </p:txBody>
      </p:sp>
      <p:sp>
        <p:nvSpPr>
          <p:cNvPr id="35" name="Text Placeholder 34"/>
          <p:cNvSpPr>
            <a:spLocks noGrp="1"/>
          </p:cNvSpPr>
          <p:nvPr>
            <p:ph type="body" sz="quarter" idx="78"/>
          </p:nvPr>
        </p:nvSpPr>
        <p:spPr/>
        <p:txBody>
          <a:bodyPr vert="horz" lIns="91440" tIns="45720" rIns="91440" bIns="45720" rtlCol="0" anchor="t">
            <a:noAutofit/>
          </a:bodyPr>
          <a:lstStyle/>
          <a:p>
            <a:r>
              <a:rPr lang="fr-FR" dirty="0"/>
              <a:t>SQL Server (T-SQL)</a:t>
            </a:r>
          </a:p>
          <a:p>
            <a:r>
              <a:rPr lang="fr-FR" dirty="0">
                <a:latin typeface="Segoe UI Semilight"/>
                <a:cs typeface="Segoe UI Semilight"/>
              </a:rPr>
              <a:t>AZURE (Data </a:t>
            </a:r>
            <a:r>
              <a:rPr lang="fr-FR" dirty="0" err="1">
                <a:latin typeface="Segoe UI Semilight"/>
                <a:cs typeface="Segoe UI Semilight"/>
              </a:rPr>
              <a:t>Factory</a:t>
            </a:r>
            <a:r>
              <a:rPr lang="fr-FR" dirty="0">
                <a:latin typeface="Segoe UI Semilight"/>
                <a:cs typeface="Segoe UI Semilight"/>
              </a:rPr>
              <a:t>, </a:t>
            </a:r>
            <a:r>
              <a:rPr lang="en-US" dirty="0">
                <a:latin typeface="Segoe UI Semilight"/>
                <a:cs typeface="Segoe UI Semilight"/>
              </a:rPr>
              <a:t>Synapse Analytics, Logic App,</a:t>
            </a:r>
            <a:r>
              <a:rPr lang="fr-FR" dirty="0">
                <a:latin typeface="Segoe UI Semilight"/>
                <a:cs typeface="Segoe UI Semilight"/>
              </a:rPr>
              <a:t> Cognitive Services, Machine Learning, Data bricks)</a:t>
            </a:r>
            <a:endParaRPr lang="fr-FR" dirty="0">
              <a:highlight>
                <a:srgbClr val="FFFF00"/>
              </a:highlight>
              <a:latin typeface="Segoe UI Semilight"/>
              <a:cs typeface="Segoe UI Semilight"/>
            </a:endParaRPr>
          </a:p>
          <a:p>
            <a:r>
              <a:rPr lang="fr-FR" dirty="0"/>
              <a:t>Power BI</a:t>
            </a:r>
          </a:p>
          <a:p>
            <a:r>
              <a:rPr lang="fr-FR" dirty="0"/>
              <a:t>Visual Studio</a:t>
            </a:r>
          </a:p>
          <a:p>
            <a:r>
              <a:rPr lang="fr-FR" dirty="0"/>
              <a:t>SSIS</a:t>
            </a:r>
          </a:p>
          <a:p>
            <a:r>
              <a:rPr lang="en-ZA" dirty="0"/>
              <a:t>Collaborative tools (Teams, SharePoint, Office)</a:t>
            </a:r>
          </a:p>
        </p:txBody>
      </p:sp>
      <p:sp>
        <p:nvSpPr>
          <p:cNvPr id="11" name="Text Placeholder 10"/>
          <p:cNvSpPr>
            <a:spLocks noGrp="1"/>
          </p:cNvSpPr>
          <p:nvPr>
            <p:ph type="body" sz="quarter" idx="33"/>
          </p:nvPr>
        </p:nvSpPr>
        <p:spPr/>
        <p:txBody>
          <a:bodyPr/>
          <a:lstStyle/>
          <a:p>
            <a:endParaRPr lang="en-US"/>
          </a:p>
        </p:txBody>
      </p:sp>
      <p:sp>
        <p:nvSpPr>
          <p:cNvPr id="13" name="Text Placeholder 12"/>
          <p:cNvSpPr>
            <a:spLocks noGrp="1"/>
          </p:cNvSpPr>
          <p:nvPr>
            <p:ph type="body" sz="quarter" idx="36"/>
          </p:nvPr>
        </p:nvSpPr>
        <p:spPr/>
        <p:txBody>
          <a:bodyPr/>
          <a:lstStyle/>
          <a:p>
            <a:r>
              <a:rPr lang="en-US"/>
              <a:t>Data consultant</a:t>
            </a:r>
          </a:p>
        </p:txBody>
      </p:sp>
      <p:sp>
        <p:nvSpPr>
          <p:cNvPr id="14" name="Text Placeholder 13"/>
          <p:cNvSpPr>
            <a:spLocks noGrp="1"/>
          </p:cNvSpPr>
          <p:nvPr>
            <p:ph type="body" sz="quarter" idx="37"/>
          </p:nvPr>
        </p:nvSpPr>
        <p:spPr/>
        <p:txBody>
          <a:bodyPr/>
          <a:lstStyle/>
          <a:p>
            <a:r>
              <a:rPr lang="en-US" dirty="0"/>
              <a:t>Azure Data Factory – Logic App – Event Grid</a:t>
            </a:r>
            <a:endParaRPr lang="fr-FR" dirty="0"/>
          </a:p>
        </p:txBody>
      </p:sp>
      <p:sp>
        <p:nvSpPr>
          <p:cNvPr id="19" name="Text Placeholder 18"/>
          <p:cNvSpPr>
            <a:spLocks noGrp="1"/>
          </p:cNvSpPr>
          <p:nvPr>
            <p:ph type="body" sz="quarter" idx="50"/>
          </p:nvPr>
        </p:nvSpPr>
        <p:spPr/>
        <p:txBody>
          <a:bodyPr/>
          <a:lstStyle/>
          <a:p>
            <a:r>
              <a:rPr lang="en-US" dirty="0"/>
              <a:t>Data consultant</a:t>
            </a:r>
          </a:p>
        </p:txBody>
      </p:sp>
      <p:sp>
        <p:nvSpPr>
          <p:cNvPr id="20" name="Text Placeholder 19"/>
          <p:cNvSpPr>
            <a:spLocks noGrp="1"/>
          </p:cNvSpPr>
          <p:nvPr>
            <p:ph type="body" sz="quarter" idx="51"/>
          </p:nvPr>
        </p:nvSpPr>
        <p:spPr/>
        <p:txBody>
          <a:bodyPr vert="horz" lIns="91440" tIns="45720" rIns="91440" bIns="45720" rtlCol="0" anchor="t">
            <a:noAutofit/>
          </a:bodyPr>
          <a:lstStyle/>
          <a:p>
            <a:r>
              <a:rPr lang="en-US" dirty="0"/>
              <a:t>Synapse Analytics - Oracle SQL Developer - Power BI</a:t>
            </a:r>
            <a:endParaRPr lang="fr-FR" dirty="0"/>
          </a:p>
        </p:txBody>
      </p:sp>
      <p:sp>
        <p:nvSpPr>
          <p:cNvPr id="24" name="Text Placeholder 23"/>
          <p:cNvSpPr>
            <a:spLocks noGrp="1"/>
          </p:cNvSpPr>
          <p:nvPr>
            <p:ph type="body" sz="quarter" idx="56"/>
          </p:nvPr>
        </p:nvSpPr>
        <p:spPr/>
        <p:txBody>
          <a:bodyPr/>
          <a:lstStyle/>
          <a:p>
            <a:r>
              <a:rPr lang="en-US"/>
              <a:t>Data analyst</a:t>
            </a:r>
          </a:p>
        </p:txBody>
      </p:sp>
      <p:sp>
        <p:nvSpPr>
          <p:cNvPr id="25" name="Text Placeholder 24"/>
          <p:cNvSpPr>
            <a:spLocks noGrp="1"/>
          </p:cNvSpPr>
          <p:nvPr>
            <p:ph type="body" sz="quarter" idx="57"/>
          </p:nvPr>
        </p:nvSpPr>
        <p:spPr/>
        <p:txBody>
          <a:bodyPr/>
          <a:lstStyle/>
          <a:p>
            <a:r>
              <a:rPr lang="en-US"/>
              <a:t>Azure Data Factory - Azure SQL Server - Power BI – Git</a:t>
            </a:r>
            <a:endParaRPr lang="fr-FR"/>
          </a:p>
        </p:txBody>
      </p:sp>
      <p:sp>
        <p:nvSpPr>
          <p:cNvPr id="29" name="Text Placeholder 28"/>
          <p:cNvSpPr>
            <a:spLocks noGrp="1"/>
          </p:cNvSpPr>
          <p:nvPr>
            <p:ph type="body" sz="quarter" idx="62"/>
          </p:nvPr>
        </p:nvSpPr>
        <p:spPr/>
        <p:txBody>
          <a:bodyPr/>
          <a:lstStyle/>
          <a:p>
            <a:r>
              <a:rPr lang="en-US" dirty="0"/>
              <a:t>Data consultant</a:t>
            </a:r>
          </a:p>
        </p:txBody>
      </p:sp>
      <p:sp>
        <p:nvSpPr>
          <p:cNvPr id="30" name="Text Placeholder 29"/>
          <p:cNvSpPr>
            <a:spLocks noGrp="1"/>
          </p:cNvSpPr>
          <p:nvPr>
            <p:ph type="body" sz="quarter" idx="63"/>
          </p:nvPr>
        </p:nvSpPr>
        <p:spPr/>
        <p:txBody>
          <a:bodyPr/>
          <a:lstStyle/>
          <a:p>
            <a:r>
              <a:rPr lang="fr-FR" dirty="0">
                <a:latin typeface="Segoe UI Semilight"/>
                <a:cs typeface="Segoe UI Semilight"/>
              </a:rPr>
              <a:t>Azure Data </a:t>
            </a:r>
            <a:r>
              <a:rPr lang="fr-FR" dirty="0" err="1">
                <a:latin typeface="Segoe UI Semilight"/>
                <a:cs typeface="Segoe UI Semilight"/>
              </a:rPr>
              <a:t>Factory</a:t>
            </a:r>
            <a:r>
              <a:rPr lang="fr-FR" dirty="0">
                <a:latin typeface="Segoe UI Semilight"/>
                <a:cs typeface="Segoe UI Semilight"/>
              </a:rPr>
              <a:t> - SQL Server – MS Excel - Teams</a:t>
            </a:r>
          </a:p>
        </p:txBody>
      </p:sp>
      <p:pic>
        <p:nvPicPr>
          <p:cNvPr id="37" name="Picture 36">
            <a:extLst>
              <a:ext uri="{FF2B5EF4-FFF2-40B4-BE49-F238E27FC236}">
                <a16:creationId xmlns:a16="http://schemas.microsoft.com/office/drawing/2014/main" id="{7750AFB2-A0D6-4BE8-AAA4-7D7C9B936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44725">
            <a:off x="765648" y="319000"/>
            <a:ext cx="1473542" cy="1473542"/>
          </a:xfrm>
          <a:prstGeom prst="rect">
            <a:avLst/>
          </a:prstGeom>
        </p:spPr>
      </p:pic>
      <p:grpSp>
        <p:nvGrpSpPr>
          <p:cNvPr id="36" name="Group 47">
            <a:extLst>
              <a:ext uri="{FF2B5EF4-FFF2-40B4-BE49-F238E27FC236}">
                <a16:creationId xmlns:a16="http://schemas.microsoft.com/office/drawing/2014/main" id="{DB17A3FA-1FE5-4B03-B9F2-176C540DCDB7}"/>
              </a:ext>
            </a:extLst>
          </p:cNvPr>
          <p:cNvGrpSpPr/>
          <p:nvPr/>
        </p:nvGrpSpPr>
        <p:grpSpPr>
          <a:xfrm>
            <a:off x="2131883" y="6093950"/>
            <a:ext cx="704039" cy="526781"/>
            <a:chOff x="7203214" y="2057570"/>
            <a:chExt cx="704039" cy="526781"/>
          </a:xfrm>
        </p:grpSpPr>
        <p:pic>
          <p:nvPicPr>
            <p:cNvPr id="38" name="Picture 15">
              <a:extLst>
                <a:ext uri="{FF2B5EF4-FFF2-40B4-BE49-F238E27FC236}">
                  <a16:creationId xmlns:a16="http://schemas.microsoft.com/office/drawing/2014/main" id="{1D66368B-AB90-4141-8B35-CC88FD573C42}"/>
                </a:ext>
              </a:extLst>
            </p:cNvPr>
            <p:cNvPicPr>
              <a:picLocks noChangeAspect="1"/>
            </p:cNvPicPr>
            <p:nvPr/>
          </p:nvPicPr>
          <p:blipFill>
            <a:blip r:embed="rId4"/>
            <a:stretch>
              <a:fillRect/>
            </a:stretch>
          </p:blipFill>
          <p:spPr>
            <a:xfrm>
              <a:off x="7279095" y="2057570"/>
              <a:ext cx="552277" cy="286119"/>
            </a:xfrm>
            <a:prstGeom prst="rect">
              <a:avLst/>
            </a:prstGeom>
          </p:spPr>
        </p:pic>
        <p:sp>
          <p:nvSpPr>
            <p:cNvPr id="39" name="Rectangle 38">
              <a:extLst>
                <a:ext uri="{FF2B5EF4-FFF2-40B4-BE49-F238E27FC236}">
                  <a16:creationId xmlns:a16="http://schemas.microsoft.com/office/drawing/2014/main" id="{A258C590-7B99-4DA4-A33B-20539AB69FAC}"/>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40" name="Group 42">
            <a:extLst>
              <a:ext uri="{FF2B5EF4-FFF2-40B4-BE49-F238E27FC236}">
                <a16:creationId xmlns:a16="http://schemas.microsoft.com/office/drawing/2014/main" id="{A8AA8BD3-A89F-4EF1-B272-2DCEF211B3FB}"/>
              </a:ext>
            </a:extLst>
          </p:cNvPr>
          <p:cNvGrpSpPr/>
          <p:nvPr/>
        </p:nvGrpSpPr>
        <p:grpSpPr>
          <a:xfrm>
            <a:off x="788692" y="6170054"/>
            <a:ext cx="1427820" cy="460637"/>
            <a:chOff x="1127537" y="2110249"/>
            <a:chExt cx="1427820" cy="460637"/>
          </a:xfrm>
        </p:grpSpPr>
        <p:pic>
          <p:nvPicPr>
            <p:cNvPr id="41" name="Picture 5">
              <a:extLst>
                <a:ext uri="{FF2B5EF4-FFF2-40B4-BE49-F238E27FC236}">
                  <a16:creationId xmlns:a16="http://schemas.microsoft.com/office/drawing/2014/main" id="{BD12AFB5-5D3D-493D-860E-3F879E317889}"/>
                </a:ext>
              </a:extLst>
            </p:cNvPr>
            <p:cNvPicPr>
              <a:picLocks noChangeAspect="1"/>
            </p:cNvPicPr>
            <p:nvPr/>
          </p:nvPicPr>
          <p:blipFill>
            <a:blip r:embed="rId5"/>
            <a:stretch>
              <a:fillRect/>
            </a:stretch>
          </p:blipFill>
          <p:spPr>
            <a:xfrm>
              <a:off x="1625374" y="2110249"/>
              <a:ext cx="432146" cy="201981"/>
            </a:xfrm>
            <a:prstGeom prst="rect">
              <a:avLst/>
            </a:prstGeom>
          </p:spPr>
        </p:pic>
        <p:sp>
          <p:nvSpPr>
            <p:cNvPr id="42" name="Rectangle 41">
              <a:extLst>
                <a:ext uri="{FF2B5EF4-FFF2-40B4-BE49-F238E27FC236}">
                  <a16:creationId xmlns:a16="http://schemas.microsoft.com/office/drawing/2014/main" id="{87D40E5C-A33A-4EB2-AB4F-D9B9458AE543}"/>
                </a:ext>
              </a:extLst>
            </p:cNvPr>
            <p:cNvSpPr/>
            <p:nvPr/>
          </p:nvSpPr>
          <p:spPr>
            <a:xfrm>
              <a:off x="1127537" y="2370831"/>
              <a:ext cx="1427820" cy="200055"/>
            </a:xfrm>
            <a:prstGeom prst="rect">
              <a:avLst/>
            </a:prstGeom>
          </p:spPr>
          <p:txBody>
            <a:bodyPr wrap="square">
              <a:spAutoFit/>
            </a:bodyPr>
            <a:lstStyle/>
            <a:p>
              <a:r>
                <a:rPr lang="fr-FR" sz="700">
                  <a:solidFill>
                    <a:srgbClr val="939598"/>
                  </a:solidFill>
                  <a:latin typeface="Segoe UI" panose="020B0502040204020203" pitchFamily="34" charset="0"/>
                  <a:cs typeface="Segoe UI" panose="020B0502040204020203" pitchFamily="34" charset="0"/>
                </a:rPr>
                <a:t>Infrastructure  &amp; Transport</a:t>
              </a:r>
            </a:p>
          </p:txBody>
        </p:sp>
      </p:grpSp>
      <p:grpSp>
        <p:nvGrpSpPr>
          <p:cNvPr id="46" name="Group 51">
            <a:extLst>
              <a:ext uri="{FF2B5EF4-FFF2-40B4-BE49-F238E27FC236}">
                <a16:creationId xmlns:a16="http://schemas.microsoft.com/office/drawing/2014/main" id="{51C98E0F-1CAA-4045-8535-9B3996B271A8}"/>
              </a:ext>
            </a:extLst>
          </p:cNvPr>
          <p:cNvGrpSpPr/>
          <p:nvPr/>
        </p:nvGrpSpPr>
        <p:grpSpPr>
          <a:xfrm>
            <a:off x="299603" y="6127300"/>
            <a:ext cx="437708" cy="489470"/>
            <a:chOff x="5365527" y="3096612"/>
            <a:chExt cx="437708" cy="489470"/>
          </a:xfrm>
        </p:grpSpPr>
        <p:pic>
          <p:nvPicPr>
            <p:cNvPr id="47" name="Picture 23">
              <a:extLst>
                <a:ext uri="{FF2B5EF4-FFF2-40B4-BE49-F238E27FC236}">
                  <a16:creationId xmlns:a16="http://schemas.microsoft.com/office/drawing/2014/main" id="{FA0CF0B2-373D-49D9-9BD0-751A3739CEF9}"/>
                </a:ext>
              </a:extLst>
            </p:cNvPr>
            <p:cNvPicPr>
              <a:picLocks noChangeAspect="1"/>
            </p:cNvPicPr>
            <p:nvPr/>
          </p:nvPicPr>
          <p:blipFill>
            <a:blip r:embed="rId6"/>
            <a:stretch>
              <a:fillRect/>
            </a:stretch>
          </p:blipFill>
          <p:spPr>
            <a:xfrm>
              <a:off x="5365527" y="3096612"/>
              <a:ext cx="437708" cy="248892"/>
            </a:xfrm>
            <a:prstGeom prst="rect">
              <a:avLst/>
            </a:prstGeom>
          </p:spPr>
        </p:pic>
        <p:sp>
          <p:nvSpPr>
            <p:cNvPr id="48" name="Rectangle 47">
              <a:extLst>
                <a:ext uri="{FF2B5EF4-FFF2-40B4-BE49-F238E27FC236}">
                  <a16:creationId xmlns:a16="http://schemas.microsoft.com/office/drawing/2014/main" id="{2569016B-4D93-4B6A-B682-954D5739F3E5}"/>
                </a:ext>
              </a:extLst>
            </p:cNvPr>
            <p:cNvSpPr/>
            <p:nvPr/>
          </p:nvSpPr>
          <p:spPr>
            <a:xfrm>
              <a:off x="5382242" y="3386027"/>
              <a:ext cx="385042" cy="200055"/>
            </a:xfrm>
            <a:prstGeom prst="rect">
              <a:avLst/>
            </a:prstGeom>
          </p:spPr>
          <p:txBody>
            <a:bodyPr wrap="none">
              <a:spAutoFit/>
            </a:bodyPr>
            <a:lstStyle/>
            <a:p>
              <a:r>
                <a:rPr lang="fr-FR" sz="700" dirty="0">
                  <a:solidFill>
                    <a:srgbClr val="939598"/>
                  </a:solidFill>
                  <a:latin typeface="Segoe UI" panose="020B0502040204020203" pitchFamily="34" charset="0"/>
                  <a:cs typeface="Segoe UI" panose="020B0502040204020203" pitchFamily="34" charset="0"/>
                </a:rPr>
                <a:t>Sales</a:t>
              </a:r>
            </a:p>
          </p:txBody>
        </p:sp>
      </p:grpSp>
    </p:spTree>
    <p:extLst>
      <p:ext uri="{BB962C8B-B14F-4D97-AF65-F5344CB8AC3E}">
        <p14:creationId xmlns:p14="http://schemas.microsoft.com/office/powerpoint/2010/main" val="281194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47"/>
          </p:nvPr>
        </p:nvSpPr>
        <p:spPr/>
        <p:txBody>
          <a:bodyPr/>
          <a:lstStyle/>
          <a:p>
            <a:r>
              <a:rPr lang="en-US"/>
              <a:t>CRITEO</a:t>
            </a:r>
          </a:p>
        </p:txBody>
      </p:sp>
      <p:sp>
        <p:nvSpPr>
          <p:cNvPr id="22" name="Text Placeholder 21"/>
          <p:cNvSpPr>
            <a:spLocks noGrp="1"/>
          </p:cNvSpPr>
          <p:nvPr>
            <p:ph type="body" sz="quarter" idx="48"/>
          </p:nvPr>
        </p:nvSpPr>
        <p:spPr/>
        <p:txBody>
          <a:bodyPr/>
          <a:lstStyle/>
          <a:p>
            <a:r>
              <a:rPr lang="en-US" dirty="0"/>
              <a:t>Criteo set up a Datawarehouse in Azure to create a shared data catalog and automate their various data flows. This facilitates the work of their team of analysts and secures their data. I was part of the Data BI team during this mission.</a:t>
            </a:r>
          </a:p>
          <a:p>
            <a:pPr marL="171450" indent="-171450">
              <a:buFont typeface="Arial" panose="020B0604020202020204" pitchFamily="34" charset="0"/>
              <a:buChar char="•"/>
            </a:pPr>
            <a:r>
              <a:rPr lang="en-US" dirty="0"/>
              <a:t>Recovery of needs from different business contacts </a:t>
            </a:r>
            <a:endParaRPr lang="fr-FR" dirty="0"/>
          </a:p>
          <a:p>
            <a:pPr marL="171450" indent="-171450">
              <a:buFont typeface="Arial" panose="020B0604020202020204" pitchFamily="34" charset="0"/>
              <a:buChar char="•"/>
            </a:pPr>
            <a:r>
              <a:rPr lang="en-US" dirty="0"/>
              <a:t>Data quality assurance (duplicate removal, typing, ...)</a:t>
            </a:r>
            <a:endParaRPr lang="fr-FR" dirty="0"/>
          </a:p>
          <a:p>
            <a:pPr marL="171450" indent="-171450">
              <a:buFont typeface="Arial" panose="020B0604020202020204" pitchFamily="34" charset="0"/>
              <a:buChar char="•"/>
            </a:pPr>
            <a:r>
              <a:rPr lang="en-US" dirty="0"/>
              <a:t>Data loading via Azure Data Factory</a:t>
            </a:r>
            <a:endParaRPr lang="fr-FR" dirty="0"/>
          </a:p>
          <a:p>
            <a:pPr marL="171450" indent="-171450">
              <a:buFont typeface="Arial" panose="020B0604020202020204" pitchFamily="34" charset="0"/>
              <a:buChar char="•"/>
            </a:pPr>
            <a:r>
              <a:rPr lang="en-US" dirty="0"/>
              <a:t>Datawarehouse modeling in Azure SQL</a:t>
            </a:r>
            <a:endParaRPr lang="fr-FR" dirty="0"/>
          </a:p>
          <a:p>
            <a:pPr marL="171450" indent="-171450">
              <a:buFont typeface="Arial" panose="020B0604020202020204" pitchFamily="34" charset="0"/>
              <a:buChar char="•"/>
            </a:pPr>
            <a:r>
              <a:rPr lang="en-US" dirty="0"/>
              <a:t>Drafting of operating sheets and welcome guide in English</a:t>
            </a:r>
            <a:endParaRPr lang="fr-FR" dirty="0"/>
          </a:p>
          <a:p>
            <a:pPr marL="171450" indent="-171450">
              <a:buFont typeface="Arial" panose="020B0604020202020204" pitchFamily="34" charset="0"/>
              <a:buChar char="•"/>
            </a:pPr>
            <a:r>
              <a:rPr lang="en-US" dirty="0"/>
              <a:t>Realization of a test plan (unit test + integration test) </a:t>
            </a:r>
            <a:endParaRPr lang="fr-FR" dirty="0"/>
          </a:p>
          <a:p>
            <a:pPr marL="171450" indent="-171450">
              <a:buFont typeface="Arial" panose="020B0604020202020204" pitchFamily="34" charset="0"/>
              <a:buChar char="•"/>
            </a:pPr>
            <a:r>
              <a:rPr lang="en-US" dirty="0"/>
              <a:t>Recipe assistance</a:t>
            </a:r>
            <a:r>
              <a:rPr lang="fr-FR" dirty="0"/>
              <a:t> and </a:t>
            </a:r>
            <a:r>
              <a:rPr lang="en-US" dirty="0"/>
              <a:t>Packaging</a:t>
            </a:r>
            <a:endParaRPr lang="fr-FR" dirty="0"/>
          </a:p>
        </p:txBody>
      </p:sp>
      <p:sp>
        <p:nvSpPr>
          <p:cNvPr id="23" name="Text Placeholder 22"/>
          <p:cNvSpPr>
            <a:spLocks noGrp="1"/>
          </p:cNvSpPr>
          <p:nvPr>
            <p:ph type="body" sz="quarter" idx="49"/>
          </p:nvPr>
        </p:nvSpPr>
        <p:spPr>
          <a:xfrm>
            <a:off x="584882" y="242640"/>
            <a:ext cx="3339094" cy="236537"/>
          </a:xfrm>
        </p:spPr>
        <p:txBody>
          <a:bodyPr/>
          <a:lstStyle/>
          <a:p>
            <a:r>
              <a:rPr lang="en-US" dirty="0"/>
              <a:t>Datawarehouse set up in Azure</a:t>
            </a:r>
            <a:endParaRPr lang="fr-FR" dirty="0"/>
          </a:p>
        </p:txBody>
      </p:sp>
      <p:sp>
        <p:nvSpPr>
          <p:cNvPr id="24" name="Text Placeholder 23"/>
          <p:cNvSpPr>
            <a:spLocks noGrp="1"/>
          </p:cNvSpPr>
          <p:nvPr>
            <p:ph type="body" sz="quarter" idx="50"/>
          </p:nvPr>
        </p:nvSpPr>
        <p:spPr/>
        <p:txBody>
          <a:bodyPr/>
          <a:lstStyle/>
          <a:p>
            <a:r>
              <a:rPr lang="en-US" dirty="0"/>
              <a:t>Data analyst consultant in the "Data BI" team </a:t>
            </a:r>
          </a:p>
        </p:txBody>
      </p:sp>
      <p:sp>
        <p:nvSpPr>
          <p:cNvPr id="25" name="Text Placeholder 24"/>
          <p:cNvSpPr>
            <a:spLocks noGrp="1"/>
          </p:cNvSpPr>
          <p:nvPr>
            <p:ph type="body" sz="quarter" idx="51"/>
          </p:nvPr>
        </p:nvSpPr>
        <p:spPr/>
        <p:txBody>
          <a:bodyPr/>
          <a:lstStyle/>
          <a:p>
            <a:r>
              <a:rPr lang="fr-FR" dirty="0">
                <a:solidFill>
                  <a:srgbClr val="9D9FA2"/>
                </a:solidFill>
              </a:rPr>
              <a:t>ADF - U-SQL - PowerShell - JIRA - Confluence</a:t>
            </a:r>
          </a:p>
        </p:txBody>
      </p:sp>
      <p:sp>
        <p:nvSpPr>
          <p:cNvPr id="26" name="Text Placeholder 25"/>
          <p:cNvSpPr>
            <a:spLocks noGrp="1"/>
          </p:cNvSpPr>
          <p:nvPr>
            <p:ph type="body" sz="quarter" idx="66"/>
          </p:nvPr>
        </p:nvSpPr>
        <p:spPr>
          <a:xfrm rot="16200000">
            <a:off x="-265077" y="859212"/>
            <a:ext cx="1363915" cy="175866"/>
          </a:xfrm>
        </p:spPr>
        <p:txBody>
          <a:bodyPr/>
          <a:lstStyle/>
          <a:p>
            <a:r>
              <a:rPr lang="en-US" dirty="0"/>
              <a:t>2018 – 10 months</a:t>
            </a:r>
          </a:p>
        </p:txBody>
      </p:sp>
      <p:sp>
        <p:nvSpPr>
          <p:cNvPr id="27" name="Text Placeholder 26"/>
          <p:cNvSpPr>
            <a:spLocks noGrp="1"/>
          </p:cNvSpPr>
          <p:nvPr>
            <p:ph type="body" sz="quarter" idx="67"/>
          </p:nvPr>
        </p:nvSpPr>
        <p:spPr>
          <a:xfrm rot="16200000">
            <a:off x="3256662" y="1173742"/>
            <a:ext cx="2009806" cy="192702"/>
          </a:xfrm>
        </p:spPr>
        <p:txBody>
          <a:bodyPr/>
          <a:lstStyle/>
          <a:p>
            <a:r>
              <a:rPr lang="fr-FR" dirty="0"/>
              <a:t>CRITEO</a:t>
            </a:r>
          </a:p>
        </p:txBody>
      </p:sp>
      <p:sp>
        <p:nvSpPr>
          <p:cNvPr id="29" name="Text Placeholder 28"/>
          <p:cNvSpPr>
            <a:spLocks noGrp="1"/>
          </p:cNvSpPr>
          <p:nvPr>
            <p:ph type="body" sz="quarter" idx="69"/>
          </p:nvPr>
        </p:nvSpPr>
        <p:spPr>
          <a:xfrm>
            <a:off x="4609761" y="269144"/>
            <a:ext cx="3399122" cy="235353"/>
          </a:xfrm>
        </p:spPr>
        <p:txBody>
          <a:bodyPr/>
          <a:lstStyle/>
          <a:p>
            <a:r>
              <a:rPr lang="en-US" dirty="0"/>
              <a:t>Identification of late payments</a:t>
            </a:r>
            <a:endParaRPr lang="fr-FR" dirty="0"/>
          </a:p>
        </p:txBody>
      </p:sp>
      <p:sp>
        <p:nvSpPr>
          <p:cNvPr id="30" name="Text Placeholder 29"/>
          <p:cNvSpPr>
            <a:spLocks noGrp="1"/>
          </p:cNvSpPr>
          <p:nvPr>
            <p:ph type="body" sz="quarter" idx="70"/>
          </p:nvPr>
        </p:nvSpPr>
        <p:spPr/>
        <p:txBody>
          <a:bodyPr/>
          <a:lstStyle/>
          <a:p>
            <a:r>
              <a:rPr lang="en-US"/>
              <a:t>Data Scientist</a:t>
            </a:r>
          </a:p>
        </p:txBody>
      </p:sp>
      <p:sp>
        <p:nvSpPr>
          <p:cNvPr id="31" name="Text Placeholder 30"/>
          <p:cNvSpPr>
            <a:spLocks noGrp="1"/>
          </p:cNvSpPr>
          <p:nvPr>
            <p:ph type="body" sz="quarter" idx="71"/>
          </p:nvPr>
        </p:nvSpPr>
        <p:spPr/>
        <p:txBody>
          <a:bodyPr/>
          <a:lstStyle/>
          <a:p>
            <a:r>
              <a:rPr lang="en-US" dirty="0"/>
              <a:t>Azure Machine Learning - Python - SQL Server</a:t>
            </a:r>
            <a:endParaRPr lang="fr-FR" dirty="0"/>
          </a:p>
        </p:txBody>
      </p:sp>
      <p:sp>
        <p:nvSpPr>
          <p:cNvPr id="32" name="Text Placeholder 31"/>
          <p:cNvSpPr>
            <a:spLocks noGrp="1"/>
          </p:cNvSpPr>
          <p:nvPr>
            <p:ph type="body" sz="quarter" idx="72"/>
          </p:nvPr>
        </p:nvSpPr>
        <p:spPr>
          <a:xfrm rot="16200000">
            <a:off x="3617887" y="1000810"/>
            <a:ext cx="1637184" cy="165938"/>
          </a:xfrm>
        </p:spPr>
        <p:txBody>
          <a:bodyPr/>
          <a:lstStyle/>
          <a:p>
            <a:r>
              <a:rPr lang="en-US" dirty="0"/>
              <a:t>2018 – 2  months</a:t>
            </a:r>
          </a:p>
        </p:txBody>
      </p:sp>
      <p:sp>
        <p:nvSpPr>
          <p:cNvPr id="33" name="Text Placeholder 32"/>
          <p:cNvSpPr>
            <a:spLocks noGrp="1"/>
          </p:cNvSpPr>
          <p:nvPr>
            <p:ph type="body" sz="quarter" idx="73"/>
          </p:nvPr>
        </p:nvSpPr>
        <p:spPr/>
        <p:txBody>
          <a:bodyPr/>
          <a:lstStyle/>
          <a:p>
            <a:r>
              <a:rPr lang="fr-FR" dirty="0"/>
              <a:t>Magic Bazar</a:t>
            </a:r>
          </a:p>
        </p:txBody>
      </p:sp>
      <p:sp>
        <p:nvSpPr>
          <p:cNvPr id="34" name="Text Placeholder 33"/>
          <p:cNvSpPr>
            <a:spLocks noGrp="1"/>
          </p:cNvSpPr>
          <p:nvPr>
            <p:ph type="body" sz="quarter" idx="74"/>
          </p:nvPr>
        </p:nvSpPr>
        <p:spPr/>
        <p:txBody>
          <a:bodyPr/>
          <a:lstStyle/>
          <a:p>
            <a:r>
              <a:rPr lang="en-US" dirty="0"/>
              <a:t>Magic Bazar store wanted to improve its sales thanks to a recommendation system. The design of an interface implementing AI makes it easier for its customers to find the board game they want.</a:t>
            </a:r>
          </a:p>
          <a:p>
            <a:endParaRPr lang="en-US" sz="400" dirty="0"/>
          </a:p>
          <a:p>
            <a:pPr marL="171450" indent="-171450">
              <a:buFont typeface="Arial" panose="020B0604020202020204" pitchFamily="34" charset="0"/>
              <a:buChar char="•"/>
            </a:pPr>
            <a:r>
              <a:rPr lang="en-US" dirty="0"/>
              <a:t>Visualizations and treatments on the provided data</a:t>
            </a:r>
            <a:endParaRPr lang="fr-FR" dirty="0"/>
          </a:p>
          <a:p>
            <a:pPr marL="171450" indent="-171450">
              <a:buFont typeface="Arial" panose="020B0604020202020204" pitchFamily="34" charset="0"/>
              <a:buChar char="•"/>
            </a:pPr>
            <a:r>
              <a:rPr lang="en-US" dirty="0"/>
              <a:t>Design of a </a:t>
            </a:r>
            <a:r>
              <a:rPr lang="en-US" dirty="0" err="1"/>
              <a:t>MySql</a:t>
            </a:r>
            <a:r>
              <a:rPr lang="en-US" dirty="0"/>
              <a:t> database</a:t>
            </a:r>
            <a:endParaRPr lang="fr-FR" dirty="0"/>
          </a:p>
          <a:p>
            <a:pPr marL="171450" indent="-171450">
              <a:buFont typeface="Arial" panose="020B0604020202020204" pitchFamily="34" charset="0"/>
              <a:buChar char="•"/>
            </a:pPr>
            <a:r>
              <a:rPr lang="en-US" dirty="0"/>
              <a:t>Increase data through scrapping</a:t>
            </a:r>
            <a:endParaRPr lang="fr-FR" dirty="0"/>
          </a:p>
          <a:p>
            <a:pPr marL="171450" indent="-171450">
              <a:buFont typeface="Arial" panose="020B0604020202020204" pitchFamily="34" charset="0"/>
              <a:buChar char="•"/>
            </a:pPr>
            <a:r>
              <a:rPr lang="en-US" dirty="0"/>
              <a:t>Datawarehouse modeling in Azure SQL</a:t>
            </a:r>
            <a:endParaRPr lang="fr-FR" dirty="0"/>
          </a:p>
          <a:p>
            <a:pPr marL="171450" indent="-171450">
              <a:buFont typeface="Arial" panose="020B0604020202020204" pitchFamily="34" charset="0"/>
              <a:buChar char="•"/>
            </a:pPr>
            <a:r>
              <a:rPr lang="en-US" dirty="0"/>
              <a:t>Development of a content-based model with a TF-IDF</a:t>
            </a:r>
            <a:endParaRPr lang="fr-FR" dirty="0"/>
          </a:p>
          <a:p>
            <a:pPr marL="171450" indent="-171450">
              <a:buFont typeface="Arial" panose="020B0604020202020204" pitchFamily="34" charset="0"/>
              <a:buChar char="•"/>
            </a:pPr>
            <a:r>
              <a:rPr lang="en-US" dirty="0"/>
              <a:t>Creation of a collaborative filtering model (KNN) =&gt; surprise</a:t>
            </a:r>
          </a:p>
          <a:p>
            <a:pPr marL="171450" indent="-171450">
              <a:buFont typeface="Arial" panose="020B0604020202020204" pitchFamily="34" charset="0"/>
              <a:buChar char="•"/>
            </a:pPr>
            <a:r>
              <a:rPr lang="en-US" dirty="0"/>
              <a:t>Development of a Flask interface </a:t>
            </a:r>
            <a:endParaRPr lang="fr-FR" dirty="0"/>
          </a:p>
          <a:p>
            <a:endParaRPr lang="en-US" dirty="0"/>
          </a:p>
        </p:txBody>
      </p:sp>
      <p:sp>
        <p:nvSpPr>
          <p:cNvPr id="35" name="Text Placeholder 34"/>
          <p:cNvSpPr>
            <a:spLocks noGrp="1"/>
          </p:cNvSpPr>
          <p:nvPr>
            <p:ph type="body" sz="quarter" idx="75"/>
          </p:nvPr>
        </p:nvSpPr>
        <p:spPr/>
        <p:txBody>
          <a:bodyPr/>
          <a:lstStyle/>
          <a:p>
            <a:r>
              <a:rPr lang="en-US" dirty="0"/>
              <a:t>A board game recommendation interface</a:t>
            </a:r>
            <a:endParaRPr lang="fr-FR" dirty="0"/>
          </a:p>
        </p:txBody>
      </p:sp>
      <p:sp>
        <p:nvSpPr>
          <p:cNvPr id="36" name="Text Placeholder 35"/>
          <p:cNvSpPr>
            <a:spLocks noGrp="1"/>
          </p:cNvSpPr>
          <p:nvPr>
            <p:ph type="body" sz="quarter" idx="76"/>
          </p:nvPr>
        </p:nvSpPr>
        <p:spPr/>
        <p:txBody>
          <a:bodyPr/>
          <a:lstStyle/>
          <a:p>
            <a:r>
              <a:rPr lang="en-US" dirty="0"/>
              <a:t>Data Scientist</a:t>
            </a:r>
          </a:p>
        </p:txBody>
      </p:sp>
      <p:sp>
        <p:nvSpPr>
          <p:cNvPr id="37" name="Text Placeholder 36"/>
          <p:cNvSpPr>
            <a:spLocks noGrp="1"/>
          </p:cNvSpPr>
          <p:nvPr>
            <p:ph type="body" sz="quarter" idx="77"/>
          </p:nvPr>
        </p:nvSpPr>
        <p:spPr/>
        <p:txBody>
          <a:bodyPr/>
          <a:lstStyle/>
          <a:p>
            <a:r>
              <a:rPr lang="en-US" dirty="0"/>
              <a:t>Surprise - Python - Flask - SQL - </a:t>
            </a:r>
            <a:r>
              <a:rPr lang="en-US" dirty="0" err="1"/>
              <a:t>Powerpoint</a:t>
            </a:r>
            <a:endParaRPr lang="fr-FR" dirty="0"/>
          </a:p>
        </p:txBody>
      </p:sp>
      <p:sp>
        <p:nvSpPr>
          <p:cNvPr id="38" name="Text Placeholder 37"/>
          <p:cNvSpPr>
            <a:spLocks noGrp="1"/>
          </p:cNvSpPr>
          <p:nvPr>
            <p:ph type="body" sz="quarter" idx="78"/>
          </p:nvPr>
        </p:nvSpPr>
        <p:spPr>
          <a:xfrm rot="16200000">
            <a:off x="7653840" y="1000790"/>
            <a:ext cx="1637184" cy="165978"/>
          </a:xfrm>
        </p:spPr>
        <p:txBody>
          <a:bodyPr/>
          <a:lstStyle/>
          <a:p>
            <a:r>
              <a:rPr lang="en-US" dirty="0"/>
              <a:t>2018 – 10 months</a:t>
            </a:r>
          </a:p>
        </p:txBody>
      </p:sp>
      <p:sp>
        <p:nvSpPr>
          <p:cNvPr id="39" name="Text Placeholder 38"/>
          <p:cNvSpPr>
            <a:spLocks noGrp="1"/>
          </p:cNvSpPr>
          <p:nvPr>
            <p:ph type="body" sz="quarter" idx="79"/>
          </p:nvPr>
        </p:nvSpPr>
        <p:spPr>
          <a:xfrm rot="16200000">
            <a:off x="-848814" y="3320065"/>
            <a:ext cx="2009806" cy="192702"/>
          </a:xfrm>
        </p:spPr>
        <p:txBody>
          <a:bodyPr/>
          <a:lstStyle/>
          <a:p>
            <a:r>
              <a:rPr lang="fr-FR" dirty="0" err="1"/>
              <a:t>Plast’if</a:t>
            </a:r>
            <a:endParaRPr lang="fr-FR" dirty="0"/>
          </a:p>
        </p:txBody>
      </p:sp>
      <p:sp>
        <p:nvSpPr>
          <p:cNvPr id="40" name="Text Placeholder 39"/>
          <p:cNvSpPr>
            <a:spLocks noGrp="1"/>
          </p:cNvSpPr>
          <p:nvPr>
            <p:ph type="body" sz="quarter" idx="80"/>
          </p:nvPr>
        </p:nvSpPr>
        <p:spPr>
          <a:xfrm>
            <a:off x="584955" y="2917527"/>
            <a:ext cx="3412768" cy="1507184"/>
          </a:xfrm>
        </p:spPr>
        <p:txBody>
          <a:bodyPr vert="horz" lIns="91440" tIns="45720" rIns="91440" bIns="45720" rtlCol="0" anchor="t">
            <a:noAutofit/>
          </a:bodyPr>
          <a:lstStyle/>
          <a:p>
            <a:r>
              <a:rPr lang="en-US" dirty="0"/>
              <a:t>The startup </a:t>
            </a:r>
            <a:r>
              <a:rPr lang="en-US" dirty="0" err="1"/>
              <a:t>Plast'if</a:t>
            </a:r>
            <a:r>
              <a:rPr lang="en-US" dirty="0"/>
              <a:t> wanted to equip their machine with an artificial intelligence capable of recognizing plastic objects. This artificial intelligence allowed it to better sort the plastic, in order to give it a new life. </a:t>
            </a:r>
          </a:p>
          <a:p>
            <a:endParaRPr lang="fr-FR" dirty="0"/>
          </a:p>
          <a:p>
            <a:pPr marL="171450" indent="-171450">
              <a:buFont typeface="Arial" panose="020B0604020202020204" pitchFamily="34" charset="0"/>
              <a:buChar char="•"/>
            </a:pPr>
            <a:r>
              <a:rPr lang="en-US" dirty="0"/>
              <a:t>Image pre-processing: data augmentation, brightness, rotation, angles</a:t>
            </a:r>
            <a:endParaRPr lang="fr-FR" dirty="0"/>
          </a:p>
          <a:p>
            <a:pPr marL="171450" indent="-171450">
              <a:buFont typeface="Arial" panose="020B0604020202020204" pitchFamily="34" charset="0"/>
              <a:buChar char="•"/>
            </a:pPr>
            <a:r>
              <a:rPr lang="en-US" dirty="0"/>
              <a:t>Creation of an image recognition model (CNN): Azure Machine Learning</a:t>
            </a:r>
            <a:endParaRPr lang="fr-FR" dirty="0"/>
          </a:p>
          <a:p>
            <a:pPr marL="171450" indent="-171450">
              <a:buFont typeface="Arial" panose="020B0604020202020204" pitchFamily="34" charset="0"/>
              <a:buChar char="•"/>
            </a:pPr>
            <a:r>
              <a:rPr lang="en-US" dirty="0"/>
              <a:t>Presentation and demonstration at </a:t>
            </a:r>
            <a:r>
              <a:rPr lang="en-US" dirty="0" err="1"/>
              <a:t>Vivatech</a:t>
            </a:r>
            <a:r>
              <a:rPr lang="en-US" dirty="0"/>
              <a:t> 2018 (French/English)</a:t>
            </a:r>
            <a:endParaRPr lang="fr-FR" dirty="0"/>
          </a:p>
        </p:txBody>
      </p:sp>
      <p:sp>
        <p:nvSpPr>
          <p:cNvPr id="41" name="Text Placeholder 40"/>
          <p:cNvSpPr>
            <a:spLocks noGrp="1"/>
          </p:cNvSpPr>
          <p:nvPr>
            <p:ph type="body" sz="quarter" idx="81"/>
          </p:nvPr>
        </p:nvSpPr>
        <p:spPr>
          <a:xfrm>
            <a:off x="611386" y="2329328"/>
            <a:ext cx="3339094" cy="236537"/>
          </a:xfrm>
        </p:spPr>
        <p:txBody>
          <a:bodyPr/>
          <a:lstStyle/>
          <a:p>
            <a:r>
              <a:rPr lang="en-US" dirty="0"/>
              <a:t>Industrialization for plastic wastes detection</a:t>
            </a:r>
            <a:endParaRPr lang="fr-FR" dirty="0"/>
          </a:p>
        </p:txBody>
      </p:sp>
      <p:sp>
        <p:nvSpPr>
          <p:cNvPr id="42" name="Text Placeholder 41"/>
          <p:cNvSpPr>
            <a:spLocks noGrp="1"/>
          </p:cNvSpPr>
          <p:nvPr>
            <p:ph type="body" sz="quarter" idx="82"/>
          </p:nvPr>
        </p:nvSpPr>
        <p:spPr/>
        <p:txBody>
          <a:bodyPr/>
          <a:lstStyle/>
          <a:p>
            <a:r>
              <a:rPr lang="en-US" dirty="0"/>
              <a:t>Data Scientist</a:t>
            </a:r>
          </a:p>
        </p:txBody>
      </p:sp>
      <p:sp>
        <p:nvSpPr>
          <p:cNvPr id="43" name="Text Placeholder 42"/>
          <p:cNvSpPr>
            <a:spLocks noGrp="1"/>
          </p:cNvSpPr>
          <p:nvPr>
            <p:ph type="body" sz="quarter" idx="83"/>
          </p:nvPr>
        </p:nvSpPr>
        <p:spPr/>
        <p:txBody>
          <a:bodyPr/>
          <a:lstStyle/>
          <a:p>
            <a:r>
              <a:rPr lang="en-US" dirty="0"/>
              <a:t>Azure Machine Learning Studio - Python - MySQL</a:t>
            </a:r>
            <a:endParaRPr lang="fr-FR" dirty="0"/>
          </a:p>
        </p:txBody>
      </p:sp>
      <p:sp>
        <p:nvSpPr>
          <p:cNvPr id="44" name="Text Placeholder 43"/>
          <p:cNvSpPr>
            <a:spLocks noGrp="1"/>
          </p:cNvSpPr>
          <p:nvPr>
            <p:ph type="body" sz="quarter" idx="84"/>
          </p:nvPr>
        </p:nvSpPr>
        <p:spPr>
          <a:xfrm rot="16200000">
            <a:off x="-402323" y="3142465"/>
            <a:ext cx="1634973" cy="173064"/>
          </a:xfrm>
        </p:spPr>
        <p:txBody>
          <a:bodyPr/>
          <a:lstStyle/>
          <a:p>
            <a:r>
              <a:rPr lang="en-US" dirty="0"/>
              <a:t>2016 – 2 months</a:t>
            </a:r>
          </a:p>
        </p:txBody>
      </p:sp>
      <p:sp>
        <p:nvSpPr>
          <p:cNvPr id="45" name="Text Placeholder 44"/>
          <p:cNvSpPr>
            <a:spLocks noGrp="1"/>
          </p:cNvSpPr>
          <p:nvPr>
            <p:ph type="body" sz="quarter" idx="85"/>
          </p:nvPr>
        </p:nvSpPr>
        <p:spPr/>
        <p:txBody>
          <a:bodyPr/>
          <a:lstStyle/>
          <a:p>
            <a:r>
              <a:rPr lang="en-US" dirty="0"/>
              <a:t>CRCM</a:t>
            </a:r>
          </a:p>
        </p:txBody>
      </p:sp>
      <p:sp>
        <p:nvSpPr>
          <p:cNvPr id="46" name="Text Placeholder 45"/>
          <p:cNvSpPr>
            <a:spLocks noGrp="1"/>
          </p:cNvSpPr>
          <p:nvPr>
            <p:ph type="body" sz="quarter" idx="86"/>
          </p:nvPr>
        </p:nvSpPr>
        <p:spPr/>
        <p:txBody>
          <a:bodyPr/>
          <a:lstStyle/>
          <a:p>
            <a:pPr indent="0"/>
            <a:r>
              <a:rPr lang="en-US" dirty="0">
                <a:latin typeface="Segoe UI"/>
                <a:cs typeface="Segoe UI"/>
              </a:rPr>
              <a:t>                      The Cancer Research Center of Marseille (CRCM) requested the creation of medical interfaces in its bioinformatics department. These interfaces simplify the processing and multiparametric analysis of the experiments of the CRCM's biologists, researchers and bioinformaticians.</a:t>
            </a:r>
          </a:p>
          <a:p>
            <a:pPr indent="0"/>
            <a:endParaRPr lang="fr-FR" dirty="0"/>
          </a:p>
          <a:p>
            <a:pPr marL="171450" indent="-171450">
              <a:buFont typeface="Arial" panose="020B0604020202020204" pitchFamily="34" charset="0"/>
              <a:buChar char="•"/>
            </a:pPr>
            <a:r>
              <a:rPr lang="en-US" dirty="0">
                <a:latin typeface="Segoe UI"/>
                <a:cs typeface="Segoe UI"/>
              </a:rPr>
              <a:t>Creation of web spreadsheets to simplify manual processing of medical data </a:t>
            </a:r>
            <a:endParaRPr lang="fr-FR" dirty="0"/>
          </a:p>
          <a:p>
            <a:pPr marL="171450" indent="-171450">
              <a:buFont typeface="Arial" panose="020B0604020202020204" pitchFamily="34" charset="0"/>
              <a:buChar char="•"/>
            </a:pPr>
            <a:r>
              <a:rPr lang="en-US" dirty="0">
                <a:latin typeface="Segoe UI"/>
                <a:cs typeface="Segoe UI"/>
              </a:rPr>
              <a:t>Creation of medical data visualization applications</a:t>
            </a:r>
            <a:endParaRPr lang="fr-FR" dirty="0">
              <a:latin typeface="Segoe UI"/>
              <a:cs typeface="Segoe UI"/>
            </a:endParaRPr>
          </a:p>
          <a:p>
            <a:pPr indent="0"/>
            <a:endParaRPr lang="en-US" dirty="0"/>
          </a:p>
          <a:p>
            <a:endParaRPr lang="en-US" dirty="0"/>
          </a:p>
        </p:txBody>
      </p:sp>
      <p:sp>
        <p:nvSpPr>
          <p:cNvPr id="47" name="Text Placeholder 46"/>
          <p:cNvSpPr>
            <a:spLocks noGrp="1"/>
          </p:cNvSpPr>
          <p:nvPr>
            <p:ph type="body" sz="quarter" idx="87"/>
          </p:nvPr>
        </p:nvSpPr>
        <p:spPr>
          <a:xfrm>
            <a:off x="4609760" y="2415468"/>
            <a:ext cx="3546267" cy="233139"/>
          </a:xfrm>
        </p:spPr>
        <p:txBody>
          <a:bodyPr/>
          <a:lstStyle/>
          <a:p>
            <a:r>
              <a:rPr lang="en-US" dirty="0"/>
              <a:t>Web spreadsheets for medical data processing</a:t>
            </a:r>
            <a:endParaRPr lang="fr-FR" dirty="0"/>
          </a:p>
        </p:txBody>
      </p:sp>
      <p:sp>
        <p:nvSpPr>
          <p:cNvPr id="48" name="Text Placeholder 47"/>
          <p:cNvSpPr>
            <a:spLocks noGrp="1"/>
          </p:cNvSpPr>
          <p:nvPr>
            <p:ph type="body" sz="quarter" idx="88"/>
          </p:nvPr>
        </p:nvSpPr>
        <p:spPr/>
        <p:txBody>
          <a:bodyPr/>
          <a:lstStyle/>
          <a:p>
            <a:r>
              <a:rPr lang="en-US" dirty="0"/>
              <a:t>Developer R</a:t>
            </a:r>
          </a:p>
        </p:txBody>
      </p:sp>
      <p:sp>
        <p:nvSpPr>
          <p:cNvPr id="49" name="Text Placeholder 48"/>
          <p:cNvSpPr>
            <a:spLocks noGrp="1"/>
          </p:cNvSpPr>
          <p:nvPr>
            <p:ph type="body" sz="quarter" idx="89"/>
          </p:nvPr>
        </p:nvSpPr>
        <p:spPr/>
        <p:txBody>
          <a:bodyPr/>
          <a:lstStyle/>
          <a:p>
            <a:r>
              <a:rPr lang="en-US" dirty="0"/>
              <a:t>Shiny – R - Microsoft Excel - LaTeX</a:t>
            </a:r>
            <a:endParaRPr lang="fr-FR" dirty="0"/>
          </a:p>
        </p:txBody>
      </p:sp>
      <p:sp>
        <p:nvSpPr>
          <p:cNvPr id="50" name="Text Placeholder 49"/>
          <p:cNvSpPr>
            <a:spLocks noGrp="1"/>
          </p:cNvSpPr>
          <p:nvPr>
            <p:ph type="body" sz="quarter" idx="90"/>
          </p:nvPr>
        </p:nvSpPr>
        <p:spPr>
          <a:xfrm rot="16200000">
            <a:off x="3613739" y="3151281"/>
            <a:ext cx="1634971" cy="155429"/>
          </a:xfrm>
        </p:spPr>
        <p:txBody>
          <a:bodyPr/>
          <a:lstStyle/>
          <a:p>
            <a:r>
              <a:rPr lang="en-US" dirty="0"/>
              <a:t>2016 – 4 months</a:t>
            </a:r>
          </a:p>
          <a:p>
            <a:endParaRPr lang="en-US" dirty="0"/>
          </a:p>
        </p:txBody>
      </p:sp>
      <p:sp>
        <p:nvSpPr>
          <p:cNvPr id="51" name="Text Placeholder 50"/>
          <p:cNvSpPr>
            <a:spLocks noGrp="1"/>
          </p:cNvSpPr>
          <p:nvPr>
            <p:ph type="body" sz="quarter" idx="91"/>
          </p:nvPr>
        </p:nvSpPr>
        <p:spPr/>
        <p:txBody>
          <a:bodyPr/>
          <a:lstStyle/>
          <a:p>
            <a:r>
              <a:rPr lang="en-US" dirty="0"/>
              <a:t>CEA of Marcoule</a:t>
            </a:r>
          </a:p>
        </p:txBody>
      </p:sp>
      <p:sp>
        <p:nvSpPr>
          <p:cNvPr id="52" name="Text Placeholder 51"/>
          <p:cNvSpPr>
            <a:spLocks noGrp="1"/>
          </p:cNvSpPr>
          <p:nvPr>
            <p:ph type="body" sz="quarter" idx="92"/>
          </p:nvPr>
        </p:nvSpPr>
        <p:spPr/>
        <p:txBody>
          <a:bodyPr/>
          <a:lstStyle/>
          <a:p>
            <a:r>
              <a:rPr lang="en-US" dirty="0"/>
              <a:t>The French Atomic Energy and Alternative Energies Commission of Marcoule (CEA) wanted to create an interface for the evaluation of the evolution of the source term, as well as its associated specification</a:t>
            </a:r>
            <a:r>
              <a:rPr lang="fr-FR" dirty="0"/>
              <a:t>aller là </a:t>
            </a:r>
            <a:r>
              <a:rPr lang="en-US" dirty="0"/>
              <a:t>s. This facilitates the understanding of the evaluation of a future radioactive waste for the staff in periodic training of the dismantling team .</a:t>
            </a:r>
          </a:p>
          <a:p>
            <a:endParaRPr lang="fr-FR" dirty="0"/>
          </a:p>
          <a:p>
            <a:pPr marL="171450" indent="-171450">
              <a:buFont typeface="Arial" panose="020B0604020202020204" pitchFamily="34" charset="0"/>
              <a:buChar char="•"/>
            </a:pPr>
            <a:r>
              <a:rPr lang="en-US" dirty="0"/>
              <a:t>Realization of specifications</a:t>
            </a:r>
            <a:endParaRPr lang="fr-FR" dirty="0"/>
          </a:p>
          <a:p>
            <a:pPr marL="171450" indent="-171450">
              <a:buFont typeface="Arial" panose="020B0604020202020204" pitchFamily="34" charset="0"/>
              <a:buChar char="•"/>
            </a:pPr>
            <a:r>
              <a:rPr lang="en-US" dirty="0"/>
              <a:t>Development of an interface and a database </a:t>
            </a:r>
          </a:p>
          <a:p>
            <a:pPr marL="171450" indent="-171450">
              <a:buFont typeface="Arial" panose="020B0604020202020204" pitchFamily="34" charset="0"/>
              <a:buChar char="•"/>
            </a:pPr>
            <a:r>
              <a:rPr lang="en-US" dirty="0"/>
              <a:t>Optimization of functionalities written in python, on source term development</a:t>
            </a:r>
            <a:endParaRPr lang="fr-FR" dirty="0"/>
          </a:p>
        </p:txBody>
      </p:sp>
      <p:sp>
        <p:nvSpPr>
          <p:cNvPr id="53" name="Text Placeholder 52"/>
          <p:cNvSpPr>
            <a:spLocks noGrp="1"/>
          </p:cNvSpPr>
          <p:nvPr>
            <p:ph type="body" sz="quarter" idx="93"/>
          </p:nvPr>
        </p:nvSpPr>
        <p:spPr>
          <a:xfrm>
            <a:off x="8645693" y="2415467"/>
            <a:ext cx="3412767" cy="216539"/>
          </a:xfrm>
        </p:spPr>
        <p:txBody>
          <a:bodyPr/>
          <a:lstStyle/>
          <a:p>
            <a:r>
              <a:rPr lang="en-US" dirty="0"/>
              <a:t>Interface calculating the evolution of the source term</a:t>
            </a:r>
          </a:p>
        </p:txBody>
      </p:sp>
      <p:sp>
        <p:nvSpPr>
          <p:cNvPr id="54" name="Text Placeholder 53"/>
          <p:cNvSpPr>
            <a:spLocks noGrp="1"/>
          </p:cNvSpPr>
          <p:nvPr>
            <p:ph type="body" sz="quarter" idx="94"/>
          </p:nvPr>
        </p:nvSpPr>
        <p:spPr/>
        <p:txBody>
          <a:bodyPr/>
          <a:lstStyle/>
          <a:p>
            <a:r>
              <a:rPr lang="en-US" dirty="0"/>
              <a:t>Developer Python</a:t>
            </a:r>
          </a:p>
        </p:txBody>
      </p:sp>
      <p:sp>
        <p:nvSpPr>
          <p:cNvPr id="55" name="Text Placeholder 54"/>
          <p:cNvSpPr>
            <a:spLocks noGrp="1"/>
          </p:cNvSpPr>
          <p:nvPr>
            <p:ph type="body" sz="quarter" idx="95"/>
          </p:nvPr>
        </p:nvSpPr>
        <p:spPr/>
        <p:txBody>
          <a:bodyPr/>
          <a:lstStyle/>
          <a:p>
            <a:r>
              <a:rPr lang="fr-FR" dirty="0"/>
              <a:t>Django - Python - SQL - </a:t>
            </a:r>
            <a:r>
              <a:rPr lang="fr-FR" dirty="0" err="1"/>
              <a:t>LaTeX</a:t>
            </a:r>
            <a:endParaRPr lang="fr-FR" dirty="0"/>
          </a:p>
        </p:txBody>
      </p:sp>
      <p:sp>
        <p:nvSpPr>
          <p:cNvPr id="56" name="Text Placeholder 55"/>
          <p:cNvSpPr>
            <a:spLocks noGrp="1"/>
          </p:cNvSpPr>
          <p:nvPr>
            <p:ph type="body" sz="quarter" idx="96"/>
          </p:nvPr>
        </p:nvSpPr>
        <p:spPr>
          <a:xfrm rot="16200000">
            <a:off x="7654946" y="3146007"/>
            <a:ext cx="1634972" cy="165978"/>
          </a:xfrm>
        </p:spPr>
        <p:txBody>
          <a:bodyPr/>
          <a:lstStyle/>
          <a:p>
            <a:r>
              <a:rPr lang="en-US" dirty="0"/>
              <a:t>2015 – 3 months</a:t>
            </a:r>
          </a:p>
        </p:txBody>
      </p:sp>
      <p:sp>
        <p:nvSpPr>
          <p:cNvPr id="57" name="Text Placeholder 56"/>
          <p:cNvSpPr>
            <a:spLocks noGrp="1"/>
          </p:cNvSpPr>
          <p:nvPr>
            <p:ph type="body" sz="quarter" idx="97"/>
          </p:nvPr>
        </p:nvSpPr>
        <p:spPr/>
        <p:txBody>
          <a:bodyPr/>
          <a:lstStyle/>
          <a:p>
            <a:endParaRPr lang="en-US"/>
          </a:p>
        </p:txBody>
      </p:sp>
      <p:sp>
        <p:nvSpPr>
          <p:cNvPr id="58" name="Text Placeholder 57"/>
          <p:cNvSpPr>
            <a:spLocks noGrp="1"/>
          </p:cNvSpPr>
          <p:nvPr>
            <p:ph type="body" sz="quarter" idx="98"/>
          </p:nvPr>
        </p:nvSpPr>
        <p:spPr/>
        <p:txBody>
          <a:bodyPr/>
          <a:lstStyle/>
          <a:p>
            <a:endParaRPr lang="en-US"/>
          </a:p>
        </p:txBody>
      </p:sp>
      <p:sp>
        <p:nvSpPr>
          <p:cNvPr id="59" name="Text Placeholder 58"/>
          <p:cNvSpPr>
            <a:spLocks noGrp="1"/>
          </p:cNvSpPr>
          <p:nvPr>
            <p:ph type="body" sz="quarter" idx="99"/>
          </p:nvPr>
        </p:nvSpPr>
        <p:spPr/>
        <p:txBody>
          <a:bodyPr/>
          <a:lstStyle/>
          <a:p>
            <a:endParaRPr lang="en-US"/>
          </a:p>
        </p:txBody>
      </p:sp>
      <p:sp>
        <p:nvSpPr>
          <p:cNvPr id="60" name="Text Placeholder 59"/>
          <p:cNvSpPr>
            <a:spLocks noGrp="1"/>
          </p:cNvSpPr>
          <p:nvPr>
            <p:ph type="body" sz="quarter" idx="100"/>
          </p:nvPr>
        </p:nvSpPr>
        <p:spPr/>
        <p:txBody>
          <a:bodyPr/>
          <a:lstStyle/>
          <a:p>
            <a:endParaRPr lang="en-US"/>
          </a:p>
        </p:txBody>
      </p:sp>
      <p:sp>
        <p:nvSpPr>
          <p:cNvPr id="61" name="Text Placeholder 60"/>
          <p:cNvSpPr>
            <a:spLocks noGrp="1"/>
          </p:cNvSpPr>
          <p:nvPr>
            <p:ph type="body" sz="quarter" idx="101"/>
          </p:nvPr>
        </p:nvSpPr>
        <p:spPr/>
        <p:txBody>
          <a:bodyPr/>
          <a:lstStyle/>
          <a:p>
            <a:endParaRPr lang="en-US"/>
          </a:p>
        </p:txBody>
      </p:sp>
      <p:sp>
        <p:nvSpPr>
          <p:cNvPr id="62" name="Text Placeholder 61"/>
          <p:cNvSpPr>
            <a:spLocks noGrp="1"/>
          </p:cNvSpPr>
          <p:nvPr>
            <p:ph type="body" sz="quarter" idx="102"/>
          </p:nvPr>
        </p:nvSpPr>
        <p:spPr>
          <a:xfrm rot="16200000">
            <a:off x="-378751" y="5296833"/>
            <a:ext cx="1580120" cy="165355"/>
          </a:xfrm>
        </p:spPr>
        <p:txBody>
          <a:bodyPr/>
          <a:lstStyle/>
          <a:p>
            <a:endParaRPr lang="en-US"/>
          </a:p>
        </p:txBody>
      </p:sp>
      <p:sp>
        <p:nvSpPr>
          <p:cNvPr id="63" name="Text Placeholder 62"/>
          <p:cNvSpPr>
            <a:spLocks noGrp="1"/>
          </p:cNvSpPr>
          <p:nvPr>
            <p:ph type="body" sz="quarter" idx="103"/>
          </p:nvPr>
        </p:nvSpPr>
        <p:spPr/>
        <p:txBody>
          <a:bodyPr/>
          <a:lstStyle/>
          <a:p>
            <a:endParaRPr lang="en-US"/>
          </a:p>
        </p:txBody>
      </p:sp>
      <p:sp>
        <p:nvSpPr>
          <p:cNvPr id="64" name="Text Placeholder 63"/>
          <p:cNvSpPr>
            <a:spLocks noGrp="1"/>
          </p:cNvSpPr>
          <p:nvPr>
            <p:ph type="body" sz="quarter" idx="104"/>
          </p:nvPr>
        </p:nvSpPr>
        <p:spPr/>
        <p:txBody>
          <a:bodyPr/>
          <a:lstStyle/>
          <a:p>
            <a:endParaRPr lang="en-US"/>
          </a:p>
        </p:txBody>
      </p:sp>
      <p:sp>
        <p:nvSpPr>
          <p:cNvPr id="65" name="Text Placeholder 64"/>
          <p:cNvSpPr>
            <a:spLocks noGrp="1"/>
          </p:cNvSpPr>
          <p:nvPr>
            <p:ph type="body" sz="quarter" idx="105"/>
          </p:nvPr>
        </p:nvSpPr>
        <p:spPr/>
        <p:txBody>
          <a:bodyPr/>
          <a:lstStyle/>
          <a:p>
            <a:endParaRPr lang="en-US"/>
          </a:p>
        </p:txBody>
      </p:sp>
      <p:sp>
        <p:nvSpPr>
          <p:cNvPr id="66" name="Text Placeholder 65"/>
          <p:cNvSpPr>
            <a:spLocks noGrp="1"/>
          </p:cNvSpPr>
          <p:nvPr>
            <p:ph type="body" sz="quarter" idx="106"/>
          </p:nvPr>
        </p:nvSpPr>
        <p:spPr/>
        <p:txBody>
          <a:bodyPr/>
          <a:lstStyle/>
          <a:p>
            <a:endParaRPr lang="en-US"/>
          </a:p>
        </p:txBody>
      </p:sp>
      <p:sp>
        <p:nvSpPr>
          <p:cNvPr id="67" name="Text Placeholder 66"/>
          <p:cNvSpPr>
            <a:spLocks noGrp="1"/>
          </p:cNvSpPr>
          <p:nvPr>
            <p:ph type="body" sz="quarter" idx="107"/>
          </p:nvPr>
        </p:nvSpPr>
        <p:spPr/>
        <p:txBody>
          <a:bodyPr/>
          <a:lstStyle/>
          <a:p>
            <a:endParaRPr lang="en-US"/>
          </a:p>
        </p:txBody>
      </p:sp>
      <p:sp>
        <p:nvSpPr>
          <p:cNvPr id="68" name="Text Placeholder 67"/>
          <p:cNvSpPr>
            <a:spLocks noGrp="1"/>
          </p:cNvSpPr>
          <p:nvPr>
            <p:ph type="body" sz="quarter" idx="108"/>
          </p:nvPr>
        </p:nvSpPr>
        <p:spPr>
          <a:xfrm rot="16200000">
            <a:off x="3625398" y="5317563"/>
            <a:ext cx="1611651" cy="155428"/>
          </a:xfrm>
        </p:spPr>
        <p:txBody>
          <a:bodyPr/>
          <a:lstStyle/>
          <a:p>
            <a:endParaRPr lang="en-US"/>
          </a:p>
        </p:txBody>
      </p:sp>
      <p:sp>
        <p:nvSpPr>
          <p:cNvPr id="69" name="Text Placeholder 68"/>
          <p:cNvSpPr>
            <a:spLocks noGrp="1"/>
          </p:cNvSpPr>
          <p:nvPr>
            <p:ph type="body" sz="quarter" idx="109"/>
          </p:nvPr>
        </p:nvSpPr>
        <p:spPr/>
        <p:txBody>
          <a:bodyPr/>
          <a:lstStyle/>
          <a:p>
            <a:endParaRPr lang="en-US"/>
          </a:p>
        </p:txBody>
      </p:sp>
      <p:sp>
        <p:nvSpPr>
          <p:cNvPr id="70" name="Text Placeholder 69"/>
          <p:cNvSpPr>
            <a:spLocks noGrp="1"/>
          </p:cNvSpPr>
          <p:nvPr>
            <p:ph type="body" sz="quarter" idx="110"/>
          </p:nvPr>
        </p:nvSpPr>
        <p:spPr/>
        <p:txBody>
          <a:bodyPr/>
          <a:lstStyle/>
          <a:p>
            <a:endParaRPr lang="en-US"/>
          </a:p>
        </p:txBody>
      </p:sp>
      <p:sp>
        <p:nvSpPr>
          <p:cNvPr id="71" name="Text Placeholder 70"/>
          <p:cNvSpPr>
            <a:spLocks noGrp="1"/>
          </p:cNvSpPr>
          <p:nvPr>
            <p:ph type="body" sz="quarter" idx="111"/>
          </p:nvPr>
        </p:nvSpPr>
        <p:spPr/>
        <p:txBody>
          <a:bodyPr/>
          <a:lstStyle/>
          <a:p>
            <a:endParaRPr lang="en-US"/>
          </a:p>
        </p:txBody>
      </p:sp>
      <p:sp>
        <p:nvSpPr>
          <p:cNvPr id="72" name="Text Placeholder 71"/>
          <p:cNvSpPr>
            <a:spLocks noGrp="1"/>
          </p:cNvSpPr>
          <p:nvPr>
            <p:ph type="body" sz="quarter" idx="112"/>
          </p:nvPr>
        </p:nvSpPr>
        <p:spPr/>
        <p:txBody>
          <a:bodyPr/>
          <a:lstStyle/>
          <a:p>
            <a:endParaRPr lang="en-US"/>
          </a:p>
        </p:txBody>
      </p:sp>
      <p:sp>
        <p:nvSpPr>
          <p:cNvPr id="73" name="Text Placeholder 72"/>
          <p:cNvSpPr>
            <a:spLocks noGrp="1"/>
          </p:cNvSpPr>
          <p:nvPr>
            <p:ph type="body" sz="quarter" idx="113"/>
          </p:nvPr>
        </p:nvSpPr>
        <p:spPr>
          <a:xfrm>
            <a:off x="9370670" y="4950118"/>
            <a:ext cx="2821330" cy="136890"/>
          </a:xfrm>
        </p:spPr>
        <p:txBody>
          <a:bodyPr/>
          <a:lstStyle/>
          <a:p>
            <a:endParaRPr lang="en-US"/>
          </a:p>
        </p:txBody>
      </p:sp>
      <p:sp>
        <p:nvSpPr>
          <p:cNvPr id="74" name="Text Placeholder 73"/>
          <p:cNvSpPr>
            <a:spLocks noGrp="1"/>
          </p:cNvSpPr>
          <p:nvPr>
            <p:ph type="body" sz="quarter" idx="114"/>
          </p:nvPr>
        </p:nvSpPr>
        <p:spPr>
          <a:xfrm rot="16200000">
            <a:off x="7629820" y="5349074"/>
            <a:ext cx="1685224" cy="165978"/>
          </a:xfrm>
        </p:spPr>
        <p:txBody>
          <a:bodyPr/>
          <a:lstStyle/>
          <a:p>
            <a:endParaRPr lang="en-US"/>
          </a:p>
        </p:txBody>
      </p:sp>
      <p:sp>
        <p:nvSpPr>
          <p:cNvPr id="3" name="Espace réservé du texte 2">
            <a:extLst>
              <a:ext uri="{FF2B5EF4-FFF2-40B4-BE49-F238E27FC236}">
                <a16:creationId xmlns:a16="http://schemas.microsoft.com/office/drawing/2014/main" id="{D2163E52-087B-461C-968E-C9A47E4BD426}"/>
              </a:ext>
            </a:extLst>
          </p:cNvPr>
          <p:cNvSpPr>
            <a:spLocks noGrp="1"/>
          </p:cNvSpPr>
          <p:nvPr>
            <p:ph type="body" sz="quarter" idx="68"/>
          </p:nvPr>
        </p:nvSpPr>
        <p:spPr/>
        <p:txBody>
          <a:bodyPr/>
          <a:lstStyle/>
          <a:p>
            <a:r>
              <a:rPr lang="en-US" dirty="0"/>
              <a:t>Criteo's customer follow-up team wanted a tool to help them detect those who don't pay on time. The resulting classification model determines this delay as well as Criteo's associated clients.</a:t>
            </a:r>
          </a:p>
          <a:p>
            <a:endParaRPr lang="fr-FR" dirty="0"/>
          </a:p>
          <a:p>
            <a:pPr marL="171450" indent="-171450">
              <a:buFont typeface="Arial" panose="020B0604020202020204" pitchFamily="34" charset="0"/>
              <a:buChar char="•"/>
            </a:pPr>
            <a:r>
              <a:rPr lang="en-US" dirty="0"/>
              <a:t>Data Pre-processing</a:t>
            </a:r>
            <a:endParaRPr lang="fr-FR" dirty="0"/>
          </a:p>
          <a:p>
            <a:pPr marL="171450" indent="-171450">
              <a:buFont typeface="Arial" panose="020B0604020202020204" pitchFamily="34" charset="0"/>
              <a:buChar char="•"/>
            </a:pPr>
            <a:r>
              <a:rPr lang="en-US" dirty="0"/>
              <a:t>Modeling a classification of delinquent payers in Azure Machine Learning Studio</a:t>
            </a:r>
            <a:endParaRPr lang="fr-FR" dirty="0"/>
          </a:p>
          <a:p>
            <a:pPr marL="171450" indent="-171450">
              <a:buFont typeface="Arial" panose="020B0604020202020204" pitchFamily="34" charset="0"/>
              <a:buChar char="•"/>
            </a:pPr>
            <a:r>
              <a:rPr lang="en-US" dirty="0"/>
              <a:t>Performance improvement through hyperparameter search</a:t>
            </a:r>
            <a:endParaRPr lang="fr-FR" dirty="0"/>
          </a:p>
        </p:txBody>
      </p:sp>
    </p:spTree>
    <p:extLst>
      <p:ext uri="{BB962C8B-B14F-4D97-AF65-F5344CB8AC3E}">
        <p14:creationId xmlns:p14="http://schemas.microsoft.com/office/powerpoint/2010/main" val="418775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7"/>
          </p:nvPr>
        </p:nvSpPr>
        <p:spPr/>
        <p:txBody>
          <a:bodyPr/>
          <a:lstStyle/>
          <a:p>
            <a:endParaRPr lang="fr-FR" dirty="0"/>
          </a:p>
          <a:p>
            <a:pPr marL="0" indent="0">
              <a:buNone/>
            </a:pPr>
            <a:endParaRPr lang="fr-FR" dirty="0"/>
          </a:p>
          <a:p>
            <a:pPr marL="0" indent="0">
              <a:buNone/>
            </a:pPr>
            <a:r>
              <a:rPr lang="fr-FR" b="0" i="0" dirty="0">
                <a:effectLst/>
              </a:rPr>
              <a:t>Azure Data </a:t>
            </a:r>
            <a:r>
              <a:rPr lang="fr-FR" b="0" i="0" dirty="0" err="1">
                <a:effectLst/>
              </a:rPr>
              <a:t>Engineer</a:t>
            </a:r>
            <a:r>
              <a:rPr lang="fr-FR" b="0" i="0" dirty="0">
                <a:effectLst/>
              </a:rPr>
              <a:t> Associate :</a:t>
            </a:r>
            <a:endParaRPr lang="fr-FR" dirty="0"/>
          </a:p>
          <a:p>
            <a:r>
              <a:rPr lang="fr-FR" dirty="0"/>
              <a:t>DP 200 –</a:t>
            </a:r>
            <a:r>
              <a:rPr lang="en-US" dirty="0"/>
              <a:t> Implementing an Azure Data Solution (2020)</a:t>
            </a:r>
          </a:p>
          <a:p>
            <a:r>
              <a:rPr lang="en-US" dirty="0"/>
              <a:t>DP 201 - </a:t>
            </a:r>
            <a:r>
              <a:rPr lang="fr-FR" dirty="0" err="1">
                <a:effectLst/>
                <a:highlight>
                  <a:srgbClr val="FFFFFF"/>
                </a:highlight>
              </a:rPr>
              <a:t>Designing</a:t>
            </a:r>
            <a:r>
              <a:rPr lang="fr-FR" dirty="0">
                <a:effectLst/>
                <a:highlight>
                  <a:srgbClr val="FFFFFF"/>
                </a:highlight>
              </a:rPr>
              <a:t> an Azure Data Solution (2021)</a:t>
            </a:r>
          </a:p>
          <a:p>
            <a:endParaRPr lang="fr-FR" dirty="0">
              <a:highlight>
                <a:srgbClr val="FFFFFF"/>
              </a:highlight>
            </a:endParaRPr>
          </a:p>
          <a:p>
            <a:endParaRPr lang="fr-FR" dirty="0">
              <a:highlight>
                <a:srgbClr val="FFFFFF"/>
              </a:highlight>
            </a:endParaRPr>
          </a:p>
          <a:p>
            <a:endParaRPr lang="fr-FR" dirty="0">
              <a:highlight>
                <a:srgbClr val="FFFFFF"/>
              </a:highlight>
            </a:endParaRPr>
          </a:p>
          <a:p>
            <a:pPr marL="0" indent="0">
              <a:buNone/>
            </a:pPr>
            <a:r>
              <a:rPr lang="fr-FR" b="0" i="0" dirty="0">
                <a:effectLst/>
                <a:latin typeface="Segoe UI" panose="020B0502040204020203" pitchFamily="34" charset="0"/>
              </a:rPr>
              <a:t>Azure Data </a:t>
            </a:r>
            <a:r>
              <a:rPr lang="fr-FR" b="0" i="0" dirty="0" err="1">
                <a:effectLst/>
                <a:latin typeface="Segoe UI" panose="020B0502040204020203" pitchFamily="34" charset="0"/>
              </a:rPr>
              <a:t>Scientist</a:t>
            </a:r>
            <a:r>
              <a:rPr lang="fr-FR" b="0" i="0" dirty="0">
                <a:effectLst/>
                <a:latin typeface="Segoe UI" panose="020B0502040204020203" pitchFamily="34" charset="0"/>
              </a:rPr>
              <a:t> Associate :</a:t>
            </a:r>
            <a:endParaRPr lang="fr-FR" dirty="0">
              <a:highlight>
                <a:srgbClr val="FFFFFF"/>
              </a:highlight>
            </a:endParaRPr>
          </a:p>
          <a:p>
            <a:r>
              <a:rPr lang="en-US" dirty="0"/>
              <a:t>DP 100 – </a:t>
            </a:r>
            <a:r>
              <a:rPr lang="fr-FR" dirty="0" err="1">
                <a:effectLst/>
                <a:highlight>
                  <a:srgbClr val="FFFFFF"/>
                </a:highlight>
              </a:rPr>
              <a:t>Designing</a:t>
            </a:r>
            <a:r>
              <a:rPr lang="fr-FR" dirty="0">
                <a:effectLst/>
                <a:highlight>
                  <a:srgbClr val="FFFFFF"/>
                </a:highlight>
              </a:rPr>
              <a:t> and </a:t>
            </a:r>
            <a:r>
              <a:rPr lang="fr-FR" dirty="0" err="1">
                <a:effectLst/>
                <a:highlight>
                  <a:srgbClr val="FFFFFF"/>
                </a:highlight>
              </a:rPr>
              <a:t>Implementing</a:t>
            </a:r>
            <a:r>
              <a:rPr lang="fr-FR" dirty="0">
                <a:effectLst/>
                <a:highlight>
                  <a:srgbClr val="FFFFFF"/>
                </a:highlight>
              </a:rPr>
              <a:t> a </a:t>
            </a:r>
            <a:r>
              <a:rPr lang="fr-FR" dirty="0">
                <a:highlight>
                  <a:srgbClr val="FFFFFF"/>
                </a:highlight>
              </a:rPr>
              <a:t>D</a:t>
            </a:r>
            <a:r>
              <a:rPr lang="fr-FR" dirty="0">
                <a:effectLst/>
                <a:highlight>
                  <a:srgbClr val="FFFFFF"/>
                </a:highlight>
              </a:rPr>
              <a:t>ata Science Solution on Azure (2021)</a:t>
            </a:r>
            <a:endParaRPr lang="en-US" dirty="0"/>
          </a:p>
        </p:txBody>
      </p:sp>
      <p:sp>
        <p:nvSpPr>
          <p:cNvPr id="4" name="Text Placeholder 3"/>
          <p:cNvSpPr>
            <a:spLocks noGrp="1"/>
          </p:cNvSpPr>
          <p:nvPr>
            <p:ph type="body" sz="quarter" idx="28"/>
          </p:nvPr>
        </p:nvSpPr>
        <p:spPr/>
        <p:txBody>
          <a:bodyPr/>
          <a:lstStyle/>
          <a:p>
            <a:r>
              <a:rPr lang="fr-FR" dirty="0"/>
              <a:t>SQL Server</a:t>
            </a:r>
          </a:p>
          <a:p>
            <a:r>
              <a:rPr lang="fr-FR" dirty="0"/>
              <a:t>Azure Data </a:t>
            </a:r>
            <a:r>
              <a:rPr lang="fr-FR" dirty="0" err="1"/>
              <a:t>Factory</a:t>
            </a:r>
            <a:r>
              <a:rPr lang="fr-FR" dirty="0"/>
              <a:t> </a:t>
            </a:r>
          </a:p>
          <a:p>
            <a:r>
              <a:rPr lang="en-US" dirty="0"/>
              <a:t>Azure Synapse Analytics</a:t>
            </a:r>
          </a:p>
          <a:p>
            <a:r>
              <a:rPr lang="en-US" dirty="0"/>
              <a:t>Azure Logic App</a:t>
            </a:r>
          </a:p>
          <a:p>
            <a:r>
              <a:rPr lang="fr-FR" dirty="0"/>
              <a:t>Azure Machine Learning</a:t>
            </a:r>
          </a:p>
          <a:p>
            <a:r>
              <a:rPr lang="fr-FR" dirty="0"/>
              <a:t>Power BI</a:t>
            </a:r>
          </a:p>
          <a:p>
            <a:r>
              <a:rPr lang="fr-FR" dirty="0"/>
              <a:t>Visual Studio</a:t>
            </a:r>
          </a:p>
          <a:p>
            <a:r>
              <a:rPr lang="fr-FR" dirty="0"/>
              <a:t>SSIS</a:t>
            </a:r>
          </a:p>
          <a:p>
            <a:r>
              <a:rPr lang="en-ZA" dirty="0"/>
              <a:t>Collaborative tools (Teams, </a:t>
            </a:r>
            <a:r>
              <a:rPr lang="en-ZA" dirty="0" err="1"/>
              <a:t>Sharepoint</a:t>
            </a:r>
            <a:r>
              <a:rPr lang="en-ZA" dirty="0"/>
              <a:t>,  Office, Git)</a:t>
            </a:r>
          </a:p>
          <a:p>
            <a:r>
              <a:rPr lang="en-ZA" dirty="0"/>
              <a:t>LUIS, Custom Vision AI</a:t>
            </a:r>
            <a:endParaRPr lang="fr-FR" dirty="0"/>
          </a:p>
          <a:p>
            <a:endParaRPr lang="en-US" dirty="0"/>
          </a:p>
        </p:txBody>
      </p:sp>
      <p:sp>
        <p:nvSpPr>
          <p:cNvPr id="5" name="Text Placeholder 4"/>
          <p:cNvSpPr>
            <a:spLocks noGrp="1"/>
          </p:cNvSpPr>
          <p:nvPr>
            <p:ph type="body" sz="quarter" idx="29"/>
          </p:nvPr>
        </p:nvSpPr>
        <p:spPr/>
        <p:txBody>
          <a:bodyPr/>
          <a:lstStyle/>
          <a:p>
            <a:r>
              <a:rPr lang="fr-FR"/>
              <a:t>SQL Server in Azure</a:t>
            </a:r>
          </a:p>
          <a:p>
            <a:r>
              <a:rPr lang="fr-FR"/>
              <a:t>Azure Data </a:t>
            </a:r>
            <a:r>
              <a:rPr lang="fr-FR" err="1"/>
              <a:t>Factory</a:t>
            </a:r>
            <a:endParaRPr lang="fr-FR"/>
          </a:p>
          <a:p>
            <a:r>
              <a:rPr lang="fr-FR"/>
              <a:t>Azure Synapse Analytics</a:t>
            </a:r>
          </a:p>
          <a:p>
            <a:r>
              <a:rPr lang="fr-FR"/>
              <a:t>Power BI</a:t>
            </a:r>
          </a:p>
        </p:txBody>
      </p:sp>
      <p:sp>
        <p:nvSpPr>
          <p:cNvPr id="6" name="Text Placeholder 5"/>
          <p:cNvSpPr>
            <a:spLocks noGrp="1"/>
          </p:cNvSpPr>
          <p:nvPr>
            <p:ph type="body" sz="quarter" idx="30"/>
          </p:nvPr>
        </p:nvSpPr>
        <p:spPr/>
        <p:txBody>
          <a:bodyPr/>
          <a:lstStyle/>
          <a:p>
            <a:r>
              <a:rPr lang="fr-FR"/>
              <a:t>SQL Server</a:t>
            </a:r>
          </a:p>
          <a:p>
            <a:r>
              <a:rPr lang="fr-FR"/>
              <a:t>MySQL</a:t>
            </a:r>
          </a:p>
          <a:p>
            <a:r>
              <a:rPr lang="fr-FR"/>
              <a:t>PostgreSQL</a:t>
            </a:r>
          </a:p>
          <a:p>
            <a:r>
              <a:rPr lang="fr-FR"/>
              <a:t>Azure SQL Server</a:t>
            </a:r>
          </a:p>
          <a:p>
            <a:r>
              <a:rPr lang="fr-FR"/>
              <a:t>Azure SQL </a:t>
            </a:r>
            <a:r>
              <a:rPr lang="fr-FR" err="1"/>
              <a:t>Database</a:t>
            </a:r>
            <a:endParaRPr lang="fr-FR"/>
          </a:p>
          <a:p>
            <a:r>
              <a:rPr lang="fr-FR"/>
              <a:t>Oracle</a:t>
            </a:r>
          </a:p>
          <a:p>
            <a:r>
              <a:rPr lang="fr-FR"/>
              <a:t>Cassandra</a:t>
            </a:r>
          </a:p>
          <a:p>
            <a:endParaRPr lang="en-US"/>
          </a:p>
        </p:txBody>
      </p:sp>
      <p:sp>
        <p:nvSpPr>
          <p:cNvPr id="7" name="Text Placeholder 6"/>
          <p:cNvSpPr>
            <a:spLocks noGrp="1"/>
          </p:cNvSpPr>
          <p:nvPr>
            <p:ph type="body" sz="quarter" idx="31"/>
          </p:nvPr>
        </p:nvSpPr>
        <p:spPr/>
        <p:txBody>
          <a:bodyPr/>
          <a:lstStyle/>
          <a:p>
            <a:r>
              <a:rPr lang="en-US" dirty="0"/>
              <a:t>Understanding of business issues</a:t>
            </a:r>
          </a:p>
          <a:p>
            <a:r>
              <a:rPr lang="en-US" dirty="0"/>
              <a:t>Modeling of business needs</a:t>
            </a:r>
          </a:p>
          <a:p>
            <a:r>
              <a:rPr lang="en-US" dirty="0"/>
              <a:t>Data processing</a:t>
            </a:r>
          </a:p>
          <a:p>
            <a:r>
              <a:rPr lang="en-US" dirty="0"/>
              <a:t>Data visualization and analysis</a:t>
            </a:r>
          </a:p>
          <a:p>
            <a:r>
              <a:rPr lang="en-US" dirty="0"/>
              <a:t>Machine Learning</a:t>
            </a:r>
          </a:p>
          <a:p>
            <a:r>
              <a:rPr lang="en-US" dirty="0"/>
              <a:t>Deep Learning</a:t>
            </a:r>
          </a:p>
          <a:p>
            <a:r>
              <a:rPr lang="en-US" dirty="0"/>
              <a:t>Methodology in Agile mode</a:t>
            </a:r>
          </a:p>
          <a:p>
            <a:r>
              <a:rPr lang="en-US" dirty="0"/>
              <a:t>Technical documentation</a:t>
            </a:r>
          </a:p>
          <a:p>
            <a:r>
              <a:rPr lang="en-US" dirty="0"/>
              <a:t>Technology survey</a:t>
            </a:r>
          </a:p>
        </p:txBody>
      </p:sp>
      <p:sp>
        <p:nvSpPr>
          <p:cNvPr id="8" name="Text Placeholder 7"/>
          <p:cNvSpPr>
            <a:spLocks noGrp="1"/>
          </p:cNvSpPr>
          <p:nvPr>
            <p:ph type="body" sz="quarter" idx="32"/>
          </p:nvPr>
        </p:nvSpPr>
        <p:spPr/>
        <p:txBody>
          <a:bodyPr/>
          <a:lstStyle/>
          <a:p>
            <a:endParaRPr lang="en-US"/>
          </a:p>
        </p:txBody>
      </p:sp>
      <p:sp>
        <p:nvSpPr>
          <p:cNvPr id="10" name="Text Placeholder 9"/>
          <p:cNvSpPr>
            <a:spLocks noGrp="1"/>
          </p:cNvSpPr>
          <p:nvPr>
            <p:ph type="body" sz="quarter" idx="33"/>
          </p:nvPr>
        </p:nvSpPr>
        <p:spPr/>
        <p:txBody>
          <a:bodyPr/>
          <a:lstStyle/>
          <a:p>
            <a:endParaRPr lang="en-US"/>
          </a:p>
        </p:txBody>
      </p:sp>
      <p:sp>
        <p:nvSpPr>
          <p:cNvPr id="11" name="Text Placeholder 10"/>
          <p:cNvSpPr>
            <a:spLocks noGrp="1"/>
          </p:cNvSpPr>
          <p:nvPr>
            <p:ph type="body" sz="quarter" idx="35"/>
          </p:nvPr>
        </p:nvSpPr>
        <p:spPr/>
        <p:txBody>
          <a:bodyPr/>
          <a:lstStyle/>
          <a:p>
            <a:r>
              <a:rPr lang="en-US"/>
              <a:t>French</a:t>
            </a:r>
          </a:p>
          <a:p>
            <a:r>
              <a:rPr lang="en-US"/>
              <a:t>English</a:t>
            </a:r>
          </a:p>
        </p:txBody>
      </p:sp>
      <p:sp>
        <p:nvSpPr>
          <p:cNvPr id="24" name="AutoShape 4" descr="Résultat de recherche d'images pour &quot;ms certified it professional&quot;"/>
          <p:cNvSpPr>
            <a:spLocks noChangeAspect="1" noChangeArrowheads="1"/>
          </p:cNvSpPr>
          <p:nvPr/>
        </p:nvSpPr>
        <p:spPr bwMode="auto">
          <a:xfrm>
            <a:off x="63500" y="-136525"/>
            <a:ext cx="1285875" cy="857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6" descr="data:image/jpeg;base64,/9j/4AAQSkZJRgABAQAAAQABAAD/2wCEAAkGBxQREhQUExMVFhUWFx8YGBgXFxcaHxcbHBwdHh8YGB4YIiggGh8mHB4ZIjEiJSkrLi4uHiAzRDQsNygtLisBCgoKDg0OGxAQGywkICQuNi4sNCw3MjgvLS8tNzQvLCwsLDQyLCwvLCwsLCwsLCwsLCwsLCwsLC80LCwsLCw0Lf/AABEIAJYBTwMBEQACEQEDEQH/xAAcAAEAAQUBAQAAAAAAAAAAAAAABwIDBAUGCAH/xABKEAABAwIDAwYKBQoGAgMBAAABAAIDBBEFEiEGBzETQVFhcZIUFiIyVHKBkaGxCEJSgsEXIyQzNGJzk8LRU6KjstLTFWNDg7Ml/8QAGgEBAAMBAQEAAAAAAAAAAAAAAAIEBQEDBv/EADQRAAIBAgMGBAQGAwEBAAAAAAABAgMRBBIxBRQhUVNxEzNBgSIyYcEVI5Gh4fFSsfBCNP/aAAwDAQACEQMRAD8AnFAEBj4hWMgiklkNmRsL3Hoa0XJ9wQEf/lswv7U38o/3QD8tmF/am/lH+6A67ZPaiDEoXTUxcWNeWHM3KbgA8OixCA3JNkBHc2+nC2uc3PKbEi4iJBseI14ICj8tmF/am/lH+6A3+zW31JXsnfAZMkDc0jnsLQBYnTp0aSgNB+WzC/tTfyj/AHQG/wBkdvaTE3vZTcoTG3M4uZlABNhrfifwKA6lAEAQBAEAQBAEAQBAEAQBAEAQBAEAQBAEAQBAUveACSQABck6ADpKA4zEd62FQuLTVhzh/hskePY5rcp96Ay9l94NDiMpippHukDS4gxvboCBe5Fucc6A6pAEAQBAEAQBAcNvpxLkMIqLGxlyxD77hm/y5kB5VQBAeivo4Pvh846Kg/FjEBuN9m1HgOHuYw2lqbxNtxDSPLd7tO1wQHl1AEBPO6zZ2WTZ+rbDlEtY57WlxIGSwj1IB/8AZzc6A5b8hWJfbpf5j/8AggJP3PbCTYUyo8IMZklc2xjJIDGg8SQOclASIgCAIAgCAIAgCAIAgCAIAgCAIAgCAIAgCAIAgIQ+kTtQ9vJUEbrNc3lJrfWF7Mbfou1xI9X2gQhTQOke1jBdz3BrR0kmwHvQHordpsLJgbKqqqZI3OMN7NvZgbdzgSePBvDoKAhOTbrESSfDagXN7co7RATLuArampjqp6ieSUZmxsD3E5SAXOIvprdvuQEtoAgCAIAgIT+kriVo6OnH1nPld90Brf8Ac9AQQgCA9CfRtd+h1X8cf7GoCMN7m0//AJDEJHNJMUP5qLoIaTd49Z1zfoy9CA4pAEBO222P1GC4VhdPTSclM6MOf5LHcGAuHlAjz3/BAR/+VnF/TD/Kg/4ID0NsnirmYXBU10wzGESySODW2DvKGjQB5pAsBf2oCKNsd+cz3Ojw9gjYDYTPAc53W1hGVo7b+xAR7V7d4jKburZ79Ty34NsEBk4XvJxOnILKyRwB82S0gPUc4Pw1QE87r95DMWa6ORojqWC7mA6PbwzsvwsbXHNccUBye+vb+roquKCknMVos0lmRuuXE289ptoPigOIwfexiXLxcvWuEOcGS0MJJYDcgWZe5GntQGXtRvprqh5FMRTRcwaGueR0uc4Gx9W3tQHX0m87/wAbhlP4Q91VXztMuRzvMY8nIXut5IyZTlGpN+HFARjj28vEqsnPVPjaToyH82B1eT5R9pKA0LMcqQcwqZw7pErwffdAdnslver6N7RNIamHgWSWzW6WvtmB7bjqQHo/Z/Goq2njqIHZo5BcdIPAtcOYg3BQEPbyd8sjJZKbD7NyEtfOQHEuGhEbXC1gdMxvfm5iQImr9qa2oN5aud5PNyjrewA2+CAxYsSqIneTNNG4dD3tI9xugOx2T3tV9HI3lZXVEI0dHIQTbpa+2YHtJHUgPTOE4iyphjniN45WB7T1EX16D1ICK94m+ZtM91PQtbLI24fM7VjHfZaPrnrvYdfMBDmK7b4hUm8tZMeprywd2OzfggMGk2iq4jeOqnaeqV49+uqAlDd5vnmZI2HEXCSJxsJ7AOj635RZ7eGvEcdUBsd828Oro61kFHPybWxBz7NjddziSPPafq2OnSgIaxzGZq2Z09RIZJXAAuIaNGgAaNAA0HMEBYw+tfBKyWJ2WSNwc02BsRwNnAg+1AdNiO8vE6iJ8MtWXRyNLXt5OEXadCLtYCNOhAcigOn2Z22xCkYKeknLGufcMEcTrvdYcXtJ1sBxQHpHG6mdjWxh0j3tiYTkFnSE5s7zlLbWDL2Dmgl4HQCBt9n5pHMc2V2ZzHBpPaxjiOAvZzi29ubXW6A2iAIAgPMG/jE+WxaRgOkEbIx22zn4ut7EBHaAzMVw91PKYn+c0NJ+80Ot7igO82M2q8AwWuDTaaaYRR9IzM8p47G/EhAR3TwOke1jBdznBrQOck2A96ArrafkpHxk3LHFpI5y02uEBn7J4f4TW0sNr8pMxp9UuGY+wXKA7b6QGI8piYiB8mCFrLdDjd59tnN9wQEe4VRmeaKIcZJGsHa5wH4oCRd9u1pmnFBC61PS2Y4Dg+RosSepvmgdN+pARzh1C+olZDE0ukkcGtaOck2HZ2oD0rsxueoKeANqIhUTFvlvcXAXPEMAIygcx49aAhDbDYiop62oip6aofCyQ8m4RSOBadQMwGtr2v1IDJ3e4VW0uJUkvglS0CVrXEwyABr/ACHEkjQZXFAYO9LEfCMVrJAbgSZB2RgM/pQHLAXQHWYnu8rKWjNZUhkLLgNY8/nHlxFvJF8ulzqQdOCA5SR5cbkknpJugJF3PbvW4nI6aoB8GiNiASOVfxyXBuABYkjpHsAmrard/Qz0ckTaaKMtjcY3sYGljgLg3FiRfiDxQHk5ATDuPxeVtHikEermwOniH/syOb8SI0BDyA7rdJtdT4ZVPkqIi5r2ZRI0Aui1uSAeIPPbXQICStuMUwvH4I4oq6CGZkgcHTMew2IILBnDb3JadCRogNBFuDlcA5tfE5p1BEbiD2EOQGz3hYs/BMJpsNjlvPI1zXSN0tFmJJAPAuvl7yAgdATpub3YRSQtra2MScprDE7zQ3/EePrX5gdANdbiwGx357GUwoHVcULIpYXNuWNDc7XODLOA0NiWkHigPPSAnbYHY+gxHDG1tZG+SVjXNkfysgzNhFm6AgC0YY32ICCifYgJD3L7HwYnUzCpaXRRRg2DnN8pzrDVpB4ByAz99mydDhopmUsTmPkzucS97vJblAHlEjiT7kBF8UZc4NaLkkADpJ4BAeosI3R4bCYZORcZY8rs3KyWL22N7XtxF7IDt6qjZLbO0G3A8CL8bEahAVwQNY0NY0NaOAAsEBcQBAfHG2pQHjDabEzVVdRPc/nZXPF/sknKPY2wQFWyuF+F1lPBa4kla0+rfyv8t0But7Yti9Z/EH+xqA5BASHulwcDwrEpG3ioYXvZf60waS0Ds49pagI+e8uJJNyTcnpJQEi7g8PEuKteRpBE+S/QdGD/AHoDkttcRNTX1cxN88z7eqHENHsaAEBt901IH4lE8i7adj6g/wD1sJH+bKgOTqZ3SPc9xu57i5x6STcn3oCT/o8YSJcQkmcAeQiJb1OecoPdz+9Aej0AQGHjFcKeCWZ1rRRueb/uglAeKpZC4lzjck3JPOTxKAlf6Puy7aipkq5W3bTWEYPAyOvr15QL9rmlAbr6S1c61FCD5JMkjh0kZWt9wL/egIMQHrjdZhjabC6RgFi6MSO63SeUfnbsAQGftxi7aOgqZ3EeTE4NvzvcMrR7XEIDyJhmFzVLxHBE+V5+qxpce024DrKAn/cfsLU4eZ5qtgjdK1rGMzNcQASSXZbgX8nS99DwQGk3hblXukfPhxaQ8lxp3ENsTqeTcdLX+qbW6eZARLi+zNXSX8IppYwOdzDl7w8n4oDUoDrN3m2s2F1DC15MDnDloifJc02BcBzOA4EdFuCA2W/GvM2LTD6sbI2N7CwPv73lAcdglF4RUQQ8OVlZH33Bv4oD2lBCGNaxos1oDQOgAWAQEZfSExdsWHNgv5dRIAB+7GQ4nsByD2hAebUBOeGTOotkZHnR0+YNB00lkyX7l3D2ICDEB6J+jlhmSinntrNLlv0tjGnxc5AR9v8AMT5bFXRg6QRsj9pGc/7gPYgOd3aYd4TilHHbTlQ89kd3n4NQHr1AEAQBAEBz28HFPBcNq5r2LYiG+s/yG/5nBAePUBJv0fsK5bE+VI0p4nOHrO8gfAuQGj3vj/8AsVnrt/8AzagOSp4XSOaxou5xDWgc5JsB70BPm3OHtwfZxtKLcpK5jHkfWkd5bz2WYQD0AIDz+gJh3P8A6LhWK1w0cGGNh/eay4/zPYgIeQEy/R3wUSmulcNDEIAep+rh/lagIkxOhdTzSQvFnxvcx3a0kH5IDsd0O2ceF1b3TA8jMzI8tFy0g3a63OOIIHTfmsgO/wB4u+SB1M6HDnvdJIMplyuZybTxy5gHFx4A83FAQ540VvptV/Pl/wCSA7yFtXBgVVV1VRO41eSGBskj3WjL7vfZxPntBA04a86AixAeodxWGcjhMTiLOme+Q9mbK2/3Wg+1Ac59JHB3Pgpqlo8mJzo39Qkylp7LtI+8EBAKA9B7vd7lDHQww1cjopYWCPzHvDw3QOaWA20tobaoDgt6+8k4o5sMAcyljdmGbjK7mc4cwGtm+09AA0+BbZ4peOnpZ3guIayONkYuToODfiUBt9q9scYoKqSmfXyF0eW5DWAElocbeTwubX6kBraXehiYewvrJXNDgXCzNRfUcOcID0Xh+3uHTxCRtZCGkXIe8Nc3qc11iEB5r3nV1JPiE0lE0CE2uWjK17/rPaOYE9QvqedAaDCcPfUzRQxgl8rwxoHSTa/YOKA7vfrgjqbERJY5JomEO5i6NojcPYGtPtCA4LDK10E0UzfOikbI3ta4OHxCA9KRb6cLMIkMkgky3MPJvLgfs5rZDrz5kBAu3m10uK1Tp3jK0DLHHe4jZ0X5yTqT+ACAt7E7Ly4nVMp4wQCbyPtpGwcXH5Ac5sgJa+kJUtp6OioohlYXEgDmZE0NaD7XDuoCBkB673YYZ4NhdHHax5PO7tkJef8AcgPLm2OIGprqqY/XmeR6uYho7oCA3m6XaKnw+v5epzBnJuaC1uazjbW3HhcID0zsztFDiEPL05cY8xaC5pbci17A82qA2yAIAgCA4XfFg9XW0Hg9JFyrnytLxnYyzG3dfyyAfKDdEBB/5IsY9D/16f8A7EBL+5DY2fDYag1UXJzSvaLZ2O8hg0PkEgaud1oDh95e7fEqvEqienps8Ty0tdysDb2Y0HRzwRqDxCAzt0262qp60VFdCI2wjNGC+N+aQ6A/m3G2UXOvPZAdFvw2arsRbTR0kHKMYXPeeUiZZxsAPLcL6ZuCAij8kWMeh/69P/2ICR6vYmui2ejoYIM1RJLmnbykTcozF18xdld5sbdDwQEcfkixj0P/AF6f/sQE4bnNmJcOoOTqGZJnyuke3M11uDWi7CQfJaDx50Bqd6e6sYi41NM5sdTazw7Rs1hYEn6rgLC/OLdqAhOv3fYlCbPopvutzj3xkgoCqg3d4nN5lFN98Bg98hAQEpbDbkGxObLiDmyEaiBl8t/33aZvVAt1kIDb77tmq2vjpYaODlGMc57/AC4mWNg1gGdw5i/h1ICJvyRYx6H/AK9P/wBiA9N4Dh4pqaCAcIo2s7rQEBdxTDo6mGSGZofHI3K5p5wezUHnvzIDzvthuWrKd5dSDwmE6ixa2Ro6HNJGbtbx6AgOJk2Rr2uymiqb/wAGQ/ECyA32B7psTqXC9PyLDxfMQ0D7vnH2D3ICc93m7anwoZ78rUEWdK4WsDxbG3XKOvifggMPehuyZitponiKpY3LmIJbI0Xs11uBBOjhfosdLAQbiu7PE6cnNRyOA+tHlkBHSMhJ16wD1IDUeK9b6FVfyJf+KA22E7tcTqSMlJI0H60towB0nOQdOgAnqQE5bs910eFnl5XCWpIsHAENiB4hgPE/vG2mlhrcDpdtdk4cUpzBNcEHNG8cY3WtmHSOkc/uIA877RbpMSpXnJCaiPmkisbjrZfMD7LdZQHOx7I17jlFFU3/AIMg+JFkB12zW5nEKlw5dopY/tSWc77rGm/eLUBPux+yVPhkPJU7eOr3u1dIelx+QGgQEZb59jcSxGsY6mps8McQa13KQtu4kl2j3g9A1HMgOFpdz+LOe0PpcrS4BzuWpzlBOrrB9zYa2CA9RRRhrQ1osGgADoA4BAQFt3uXqjUSzUOSWORxeIy4McwuNy0ZyGkXvY3CA5T8keL8PA/9an/7EB6K3fYI6hw+mp3tyvYy7xcGz3EucLjQ+UTwQHQoAgCAIAgCAIAgCAIAgCAIAgCAIAgCAIAgCAIAgCAIAgCAIAgCAIAgCAIAgCAIAgCAIAgCAIAgCAIAgLcs7Wec5re0gfNSjCUtFci5KOrKo5A4XaQR0g3XHFrgzqaehUuHQgKXvA4kDtK6k3ocbS1KfCGfab7wu5JcjmePMCdp4Ob7wmSXIZlzLiiSCAodK0aFwHaQpKLeiOOSWrPnLt+033hMkuRzNHmXFEkEAQFszt+033hSyS5Ec0eY8IZ9pvvCZJchnjzKmPB4EHsXGmtTqaehUuHT45wGpIHaupN6HG0tT4x4PAg9hRprUJp6FS4dCAt8u37TfeFLJLkRzR5jwhn2m+8JklyGePMra4HUG/YuNNanU76H1cOlL3gcSB2rqTehxtLUMeDwIPYUaa1CaehUuHQgLfLt+033hSyS5Ec8eY8IZ9pvvCZJchnjzK2uB1BuOpcaa1Op30Pq4dPjnAakgdq6k3ocbtqUcu37TfeF3JLkczx5lxRJBAEAQBAavaLE/B4S4ee45W9vT7ArWDoeNUs9FqVsVX8Knda+hyGEYNJWF73PsAdXOGYk9FrhbGIxUMMlFL2Mqhhp4huTfuW5WS0E+jtdDpwe3oI946lKLp4ulxX8MjJTwtTg/wCSQ6eYPY144OAI9ouvnZxcZOL9DejJSipL1LiiSOZ28/Ux/wAT+ly09l+a+33RnbS8td/szR4Ns4amPOHtb5RbYtJ4W/ur+IxyozytXKVDButHMnY22H7IuilY8yNOVwdbKdbe1U6u0ozg45XxRapbPcJqWbQ6xZJqBAR7tiP0p3qt+S+i2d5C9zBx/nMzzsUctxMCbXAMdvjmPyVf8VV7OP7/AMHv+GO11L9v5MbZKvfHMIiTkcSMvQRfUe5euPoxnS8Rao88DVlCpk9Gd4sA2wgOIxTZV7RLLnbYZn2ses2W5Q2hF5adn6Ixq2Aks07r1ZqcFwk1LnNa4NsL6jrtzK3icSqEVJq5Vw+HdZtJ2O52ews00ZYXB13XuBbmCwsXiFXnmStwNrC0HRhlbNoqpZNFtn+zH1m/NX9neeuzKWP8l+xibBfqpPX/AAC9dq/PHseWzfkfc6hZZpBARdHS8rPyYIBc8i55tSvqXU8Olmfoj5tU89XLzZvPEp/+KzulUfxWH+LLn4ZL/JHTYHQGnhbGSCQTqOs3WZiayrVHNGjh6TpU1Bmeq57nP7b/ALN99v4rQ2b53sUdoeT7lnYP9TJ/E/pap7U82Pb7shs3y33+yOmWYaIQEXUdFy04jBALnHUi9rXP4L6mpV8KlnfofNQpeJUycze+JL/8VvdP91Q/FY/4v9S9+GS/yX6HS4JQGnhbGSHEE6gW4kn8VmYmsq1RzSsaGHpeFTUGZ68D3NJth+yv7W/MK7s/z17lPH+SzlcDwA1TXODw3KbWLb30v0rWxOMVBpNXuZmHwjrJtO1j6JJsPmy3042v5Lx+HzS1LGU7/wBo7erhZ2/pnf0lQJGNe3g4Aj2r5+pBwk4v0NyE1OKkvUuqBIIAgOR2/wD/AIejy/6Vr7K/9+33Mvaf/n3+xsNiv2b77r/BV9ped7Hts/yfc2lVSwvcDI1hdawzAXt1XVWFSpFWg3b6FmcKcneSXuZEbQAA0AAcAOHsXm227s9EklZFS4dOa28/Ux/xP6XLT2X5r7fdGdtLy13+zNBhEdYWfo+bJmPBzBrpfzjfoWhiJYZS/Ntf3KNBYhx/Lvb2On2bjqQX+EZraZblp6b+aexZeMeHaXg++ppYRV1fxfbQ3qoF0ICPdsf2p3qt+S+h2d5C9zCx/nMv1eMVsbBnBY06A5AObmPYoU8LhZy+Hi+5OpiMTGPxcPYydjMKzHly4G1w0dfSfZ815bRxFl4SR6YDD3fitnZLGNYIDBxv9nm9R3yXvhvOj3PHEeVLsctsH+uk9T8QtXanlx7mbs3532O3WGbAQGi2z/Zj6zfmr2zvPXZlLH+S/Yxdg/1Unr/gF7bU+ePY89m/I+506yzRCAi5jnie8d84ecthfW55ivqWoulaeluJ82nJVbw1vwN4yuxC4uH2vr+bb/ZUXRwVtV+rLiqYy/r+iO1WIbAQGg22/Zvvj8VobN872KO0PJ9yzsH+pk/if0tU9qeZHt92Q2b5b7/ZHSrMNEICLqUSGb81flMxy2IB5+nThdfU1HBUvzNPU+ahn8T4NTexQYjmF89ri/lx8L9qoyngbO1v0ZdjHGXV7/sdosQ2AgNLth+yv7W/MK7s/wA9e5Tx3kswdgv1cvrj5L32r88ex47N+SXcsbfW/M9Ple7Remyr/F7ENpW+H3NvslfwWO/73uzFU8fbx5W+n+i1gb+Ar/8AcTcKmWwgCA1W0mGGohs3z2nM3r6vaFbweIVGpd6PUq4uh4tOy1WhyWDY4+jzRujuL3LScpafcepa2IwkcTaaZmUMVLD3i0UVU0mITjK22lgOIYOklShGng6XF/yRnKeLqcF/BIFLAI2NYODQAPYvn5zc5OT9TdhFRior0LqgSOa28/Ux/wAT+ly09l+a+33RnbS8td/szRYNtG6mjyBjXeUXXLiONurqV/EYFVp5m7FKhjHRjlSubbD9rXSSsYYmjM4NvmOl/YqdXZsYQcs2iLVLaEpzUcup1iyTUCAj3bE/pTvVb8l9Ds/yF7mFj/OZ1uN0XLUxaPODQ5vaB+Oo9qycNV8Kun6aM1MRS8Si0c3sRX5ZDETpILj1h/cfJaW06OaCmvT/AEZ+zqtpuHM7lYRshAYOOfs83qO+S98N50e544jypdjltg/10nqfiFq7U8uPczNm/O+x26wzZCA0W2f7MfWb81f2d567MpY/yX7GJsH+qk9f8AvXavzx7Hls35H3OoWWaQQEb4Qf0xn8U/Mr6TEf/M+x8/Q/+hdySF82fQBAEBoNtv2b77fxWhs3zvYo7Q8n3LGwf6mT+J/S1T2p5ke33ZDZvlvv9kdMsw0QgIuo6zkZxIACWuOhNr3uPxX1NSl4tLI/U+bhU8Opm5G98dX/AOE3vH+yofhUf8n+hd/E5f4o6bBK81ELZCA0knQG/AkfgszE0VRqOCdzQw9Xxaam0Zy8D3NJth+yv7W/MK7s/wA9e5Tx3ks5bAsf8Fa5ojDsxvfNa2lugrWxWD8eSd7WMzD4vwU1a9z5lmxCa9tOF/qsH4/Mpelg6dv7YtUxVS/9I7+kpxGxrG8GgAL5+pNzk5P1N2EFCKivQvKBIIAgCAtT0zH+exru0A/NTjUlH5XYjKEZaq5VFE1os1oaOgAD5LkpOTu3c6opcEitROhAUyRh3nAHtF11Sa0ONJ6lvwVn2G90KXiT5s5kjyR9bTMGoY0H1QjqSfqxkivQuqBIIC2+BpNy1pPSQCpKclwTIuMXqi4oki02nYDcMaD02Ck5yfC7I5Ir0LqiSCA+ObfQ6hE7DUojha3zWgdgAUnKT1ZxRS0RcUToQFL2BwsQCOsXXU2tDjSep8jjDfNAHYAEcm9WEktCtcOhAWhTsBuGNv02Clnla1yOSOti6okggCApfGHCxAI6xddTa0ONJ6iOMN80Adgsjk3qEktCpcOhAWfBWfYb3Qp+JPmyOSPJDwVn2G90J4k+bGSPJFxjABYAAdA0UW2+LOpJaFS4dKXsBFiAR0HVdTa4o40nqW/BWfYb3QpeJPmzmSPJF1otoNFBu5I+oAgCAIDBxXEDCGkRPkufqC9u1e9CiqrfxJdzxrVvDS+Fvsa7xkd6LP3VZ3FdSJX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Q8ZHeiz91NxXUiN8fTkPGR3os/dTcV1IjfH05Dxkd6LP3U3FdSI3x9ORuqWbOxrspbmF7HiOoqlOOWTje9i5CWaKdrF1QJBAEAQBAEAQBAEAQBAEAQBAEAQBAEAQBAEAQBAEAQBAEAQBAEAQBAEAQBAEAQBAEAQBAEAQBAEAQBAEAQBAEAQBAEBj4jUcnE9/2WkjtA0+K9KMM9RR5s86s8kHLkjUUlRWSMa8CCzhcA5r2KuVIYWEnF5uHYqwniZxUll49zLwfFHSufHIzJLGfKANwQecLxxGHVNKcHeLPWhXc24SVpI2iqlkIAgNTiFfIZhBAG5suZznXIaObQcSVbpUYKm6tS9r2SXqVatWbqeHT11bfobCjY8MAkcHP1uQLA66adllXqOLleCsj3pqSj8Tuy8oEwgCAICmQmxsLm2g6Suq1+Jx3twMXCnzFl52ta+/BvR7CetetdUlL8p3R5UXUcfzFZmYvE9ggCAIAgBQGtwGudPGXuAF3ENt0DgrOKoxpTyrkV8NVdWGZ8zZKsWAgCAIAgCAIAgCAIAgCAIAgCAIAgCAIAgCA0u182WlePtEN95/sCruz45q6+nEp46VqL+papNoYWsaxrZTlaBYRnmFlOpgqspOTa4/UjDGU1FRSfD6GKxjw2qqpGlheyzGniBawJ6DwXq3Byp0Iu9nxPNKSVStJWuuBVheGcpBHJO52VjQ5rL6ADXM7pJ49llyviMlWUKSV3wb+y7CjQz01Oo+C4pfdleG0fhrTNPmLXE8nGHEBoGl/JIubqNarur8OlqtXzJUqe8rxKmj0RXQs5KokpczjE6PM25N2cxAPFcqvPRVeyzJ2f1JU1kqujfg1dfQwsLwaOSeoBz5WODW2e6/A3ub3PMvavipwpU7Wu+L4foeNHDQnUnrZcFxENTDUveZ5QImnLHGX5bgfXdYgm6Sp1aEUqUfifFu37I5GdOtJupL4VwSv+5do5ooamJlPIDFLcOYHZg0gXBF72v/AHUakalWhKVVfFHR21JwlCnWjGk+D1XItQGGeWUVbyHh5DWOe5oa3mtYgEqU/FpU4uguFuLtfiQj4dSclWfG/BXsbaGnkgimLJDI3KTEDqRpwv8AWF+ZVJThVqRzRs//AF/RbjCdKEsruvT+zVYVTU07A58rjOeLjI4ODuoXt8Fbr1K9KTUY/B24FWjChVim5fF34m0xAvho5M8md4YRmtbjoPaL8VVpZKuJjlVlfQs1c1PDvM7u2piVFQ9kVNTxkiSUAF3EtFruPbx9y9YQhKpUqyXCPpz5HlKcowhSjrL/AJldfgUcUT5Yy9srGl2fO4lxaL+UCba9i5Sxk6k1CaTi3a1uZ2rhYQg5wupJXvctYxiDn0UTh58rmN0014m3aQpYeioYmUXpG/8A37ka9Zyw8X6uxkVmBMdG58pc6UNLs+ZwykC/kgGwAXnTxc1NRgrRvpz7npUwsXFyn83Pl2LlDJJLRNPK5HlushF7WNr83Ec6jVjCniWst1fQlTc54dPNZ21NYaagA1lBk/xOUdmv06GyteJjG+EeHKysVsmEWsuPO/EzMMrnmgdI83Ia8AnibXAJXjWoxWLUIrhdHrRqy3Zyl9TP2chyU0Q/dv3tfxVfGSzV5P6/6PfCRy0Yr6GyVYsBAEAQBAEAQBAEAQBAEAQBAEAQBAEAQBAEBoNpvKfSxfalDj2N4/AlaGC+GNSfJf7KOL+KVOHN/wCjfrPLxpNr3/o+UcZHtYPff8Fe2evzs3JNlPHP8rLzaRs6imvE6MaXYWj3WVWE7VFN87lmULwcVysaXAMViihEcrhG+O4c12h4k3HT7FdxWHqVKueCunpYp4avCFPJN2a1uV4M0zTyVRBDC3JHfS7Rxd2afFcxDVOlGgtdX35HaF6lSVZ6aLsVbIeVC6T/ABJHO+NvwXNocKihySR3A8ablzbZhYHNFTh0FRka9jjYvAs5p4EEr2xUalZqrSu016ejPHDSp0k6dWya5+psaGvbK9/Iwtc1g0k0bmd9kafFV6tGVOK8SVm/T6cyxTqxnJ+HG6Xr9eRj/wDkaWob+kNYyQaOa/QtPUdCfYvTwMRRf5TbXo1oefjUKq/Nsn6pmLg8zoY53wsc+HOOTBJBy/Wc24uRwXriIxqzhGo7Stx7+iPOhJ04SlBXjfh92XMQqKCaMvcWZiObR9+wak36dFGjDGU5qKvb9iVWeEqRzO33LFYHihgjkvmkka2x45bkgH2WU6eXepzjok2edTNu0IS1bSM/HByU9POR+bbdjj9m/AnqXhhvzKU6S1fFfU98R+XUhUei4MY1izJYzDA4SSSjKA3WwPEk8ALJhsNKE/Eqqyjx4jEYiM4+HTd2+HAt1NKGyUMHHIcx6ywcfepQqZoVqvPh+pGcMsqVLlx/Q2O0c2SmlPS23e0/FVsHHNXivr/osYuWWjJ/Q02Mw5I6Nsl+QblEnG17C17e1XcPLNOrKPzPQqV45YU1L5VqZGKYpCIXtpw1zshvkAsxvO4nh2DivOhh6rqKVW6V/XVvkTrV6ag1Ss+Hp6GNWfm8NjaOLw0D7xzfK69Kfx42T5X/AG4EJ/Dg0udv34nUwx5Wtb0AD3LLk8zbNKKskitROhAEAQBAEAQBAEAQBAEAQBAEAQBAEAQBAEB8LUuLH1AfCLpcH1AW5IGuN3NaT0kA/NSU5LgmRcYvVFxRJHwC3BAUywtd5zQ7tAPzUoylHR2OOKeqKmtAFgLDqXG76nUrFElO1xu5rSesA/NdU5LRkXGL1RcCiSLXg7L5sjb9Nhf3qWeVrX4Eckb3sXCFG5IEXQFEUDW+a1o7AB8lKU5S1ZFRS0RXbnUbkgRfigDmgixFx0LqbXFBq5THC1osGgDoAAXXKTd2ziilwSKi0dC5dix9XDoQBAEAQBAEAQBAEAQBAf/Z"/>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Image 31">
            <a:extLst>
              <a:ext uri="{FF2B5EF4-FFF2-40B4-BE49-F238E27FC236}">
                <a16:creationId xmlns:a16="http://schemas.microsoft.com/office/drawing/2014/main" id="{192DD270-106F-4893-AE7C-BA9E3D714A8B}"/>
              </a:ext>
            </a:extLst>
          </p:cNvPr>
          <p:cNvPicPr>
            <a:picLocks noChangeAspect="1"/>
          </p:cNvPicPr>
          <p:nvPr/>
        </p:nvPicPr>
        <p:blipFill>
          <a:blip r:embed="rId2"/>
          <a:stretch>
            <a:fillRect/>
          </a:stretch>
        </p:blipFill>
        <p:spPr>
          <a:xfrm>
            <a:off x="10384444" y="1280589"/>
            <a:ext cx="103641" cy="103641"/>
          </a:xfrm>
          <a:prstGeom prst="rect">
            <a:avLst/>
          </a:prstGeom>
        </p:spPr>
      </p:pic>
      <p:pic>
        <p:nvPicPr>
          <p:cNvPr id="33" name="Image 32">
            <a:extLst>
              <a:ext uri="{FF2B5EF4-FFF2-40B4-BE49-F238E27FC236}">
                <a16:creationId xmlns:a16="http://schemas.microsoft.com/office/drawing/2014/main" id="{D818C225-5131-42F8-88F5-9E703DB749A7}"/>
              </a:ext>
            </a:extLst>
          </p:cNvPr>
          <p:cNvPicPr>
            <a:picLocks noChangeAspect="1"/>
          </p:cNvPicPr>
          <p:nvPr/>
        </p:nvPicPr>
        <p:blipFill>
          <a:blip r:embed="rId2"/>
          <a:stretch>
            <a:fillRect/>
          </a:stretch>
        </p:blipFill>
        <p:spPr>
          <a:xfrm>
            <a:off x="10534264" y="1280589"/>
            <a:ext cx="103641" cy="103641"/>
          </a:xfrm>
          <a:prstGeom prst="rect">
            <a:avLst/>
          </a:prstGeom>
        </p:spPr>
      </p:pic>
      <p:pic>
        <p:nvPicPr>
          <p:cNvPr id="34" name="Image 33">
            <a:extLst>
              <a:ext uri="{FF2B5EF4-FFF2-40B4-BE49-F238E27FC236}">
                <a16:creationId xmlns:a16="http://schemas.microsoft.com/office/drawing/2014/main" id="{1F9B688D-9585-499D-B236-008609737E6D}"/>
              </a:ext>
            </a:extLst>
          </p:cNvPr>
          <p:cNvPicPr>
            <a:picLocks noChangeAspect="1"/>
          </p:cNvPicPr>
          <p:nvPr/>
        </p:nvPicPr>
        <p:blipFill>
          <a:blip r:embed="rId2"/>
          <a:stretch>
            <a:fillRect/>
          </a:stretch>
        </p:blipFill>
        <p:spPr>
          <a:xfrm>
            <a:off x="10677268" y="1280589"/>
            <a:ext cx="103641" cy="103641"/>
          </a:xfrm>
          <a:prstGeom prst="rect">
            <a:avLst/>
          </a:prstGeom>
        </p:spPr>
      </p:pic>
      <p:pic>
        <p:nvPicPr>
          <p:cNvPr id="35" name="Image 34">
            <a:extLst>
              <a:ext uri="{FF2B5EF4-FFF2-40B4-BE49-F238E27FC236}">
                <a16:creationId xmlns:a16="http://schemas.microsoft.com/office/drawing/2014/main" id="{9E5BC2F3-E39C-4E03-B4FA-329D7ECC9990}"/>
              </a:ext>
            </a:extLst>
          </p:cNvPr>
          <p:cNvPicPr>
            <a:picLocks noChangeAspect="1"/>
          </p:cNvPicPr>
          <p:nvPr/>
        </p:nvPicPr>
        <p:blipFill>
          <a:blip r:embed="rId2"/>
          <a:stretch>
            <a:fillRect/>
          </a:stretch>
        </p:blipFill>
        <p:spPr>
          <a:xfrm>
            <a:off x="10384443" y="1452166"/>
            <a:ext cx="103641" cy="103641"/>
          </a:xfrm>
          <a:prstGeom prst="rect">
            <a:avLst/>
          </a:prstGeom>
        </p:spPr>
      </p:pic>
      <p:pic>
        <p:nvPicPr>
          <p:cNvPr id="36" name="Image 35">
            <a:extLst>
              <a:ext uri="{FF2B5EF4-FFF2-40B4-BE49-F238E27FC236}">
                <a16:creationId xmlns:a16="http://schemas.microsoft.com/office/drawing/2014/main" id="{8445B1B2-D876-4CBD-86F2-79FDAD8B56FE}"/>
              </a:ext>
            </a:extLst>
          </p:cNvPr>
          <p:cNvPicPr>
            <a:picLocks noChangeAspect="1"/>
          </p:cNvPicPr>
          <p:nvPr/>
        </p:nvPicPr>
        <p:blipFill>
          <a:blip r:embed="rId2"/>
          <a:stretch>
            <a:fillRect/>
          </a:stretch>
        </p:blipFill>
        <p:spPr>
          <a:xfrm>
            <a:off x="10534264" y="1452165"/>
            <a:ext cx="103641" cy="103641"/>
          </a:xfrm>
          <a:prstGeom prst="rect">
            <a:avLst/>
          </a:prstGeom>
        </p:spPr>
      </p:pic>
      <p:grpSp>
        <p:nvGrpSpPr>
          <p:cNvPr id="64" name="Group 52">
            <a:extLst>
              <a:ext uri="{FF2B5EF4-FFF2-40B4-BE49-F238E27FC236}">
                <a16:creationId xmlns:a16="http://schemas.microsoft.com/office/drawing/2014/main" id="{FC6F7076-39A3-4874-A345-B2CF30D673F0}"/>
              </a:ext>
            </a:extLst>
          </p:cNvPr>
          <p:cNvGrpSpPr/>
          <p:nvPr/>
        </p:nvGrpSpPr>
        <p:grpSpPr>
          <a:xfrm>
            <a:off x="4202441" y="1477924"/>
            <a:ext cx="453970" cy="572085"/>
            <a:chOff x="6231896" y="3019443"/>
            <a:chExt cx="453970" cy="572085"/>
          </a:xfrm>
        </p:grpSpPr>
        <p:pic>
          <p:nvPicPr>
            <p:cNvPr id="65" name="Picture 24">
              <a:extLst>
                <a:ext uri="{FF2B5EF4-FFF2-40B4-BE49-F238E27FC236}">
                  <a16:creationId xmlns:a16="http://schemas.microsoft.com/office/drawing/2014/main" id="{272E70FC-FA7A-4832-8686-C4D0D75B7065}"/>
                </a:ext>
              </a:extLst>
            </p:cNvPr>
            <p:cNvPicPr>
              <a:picLocks noChangeAspect="1"/>
            </p:cNvPicPr>
            <p:nvPr/>
          </p:nvPicPr>
          <p:blipFill>
            <a:blip r:embed="rId3"/>
            <a:stretch>
              <a:fillRect/>
            </a:stretch>
          </p:blipFill>
          <p:spPr>
            <a:xfrm>
              <a:off x="6280517" y="3019443"/>
              <a:ext cx="356729" cy="356729"/>
            </a:xfrm>
            <a:prstGeom prst="rect">
              <a:avLst/>
            </a:prstGeom>
          </p:spPr>
        </p:pic>
        <p:sp>
          <p:nvSpPr>
            <p:cNvPr id="66" name="Rectangle 65">
              <a:extLst>
                <a:ext uri="{FF2B5EF4-FFF2-40B4-BE49-F238E27FC236}">
                  <a16:creationId xmlns:a16="http://schemas.microsoft.com/office/drawing/2014/main" id="{8A4DD7B0-9C1A-4467-A176-DEF634259EBE}"/>
                </a:ext>
              </a:extLst>
            </p:cNvPr>
            <p:cNvSpPr/>
            <p:nvPr/>
          </p:nvSpPr>
          <p:spPr>
            <a:xfrm>
              <a:off x="6231896" y="3391473"/>
              <a:ext cx="453970" cy="200055"/>
            </a:xfrm>
            <a:prstGeom prst="rect">
              <a:avLst/>
            </a:prstGeom>
          </p:spPr>
          <p:txBody>
            <a:bodyPr wrap="none">
              <a:spAutoFit/>
            </a:bodyPr>
            <a:lstStyle/>
            <a:p>
              <a:r>
                <a:rPr lang="fr-FR" sz="700">
                  <a:solidFill>
                    <a:srgbClr val="939598"/>
                  </a:solidFill>
                  <a:latin typeface="Segoe UI" panose="020B0502040204020203" pitchFamily="34" charset="0"/>
                  <a:cs typeface="Segoe UI" panose="020B0502040204020203" pitchFamily="34" charset="0"/>
                </a:rPr>
                <a:t>Energy</a:t>
              </a:r>
            </a:p>
          </p:txBody>
        </p:sp>
      </p:grpSp>
      <p:grpSp>
        <p:nvGrpSpPr>
          <p:cNvPr id="67" name="Group 53">
            <a:extLst>
              <a:ext uri="{FF2B5EF4-FFF2-40B4-BE49-F238E27FC236}">
                <a16:creationId xmlns:a16="http://schemas.microsoft.com/office/drawing/2014/main" id="{DC5072CD-8FC2-40A5-AD3D-24E5A3094961}"/>
              </a:ext>
            </a:extLst>
          </p:cNvPr>
          <p:cNvGrpSpPr/>
          <p:nvPr/>
        </p:nvGrpSpPr>
        <p:grpSpPr>
          <a:xfrm>
            <a:off x="1987913" y="1615386"/>
            <a:ext cx="646331" cy="433136"/>
            <a:chOff x="7242814" y="3158392"/>
            <a:chExt cx="646331" cy="433136"/>
          </a:xfrm>
        </p:grpSpPr>
        <p:pic>
          <p:nvPicPr>
            <p:cNvPr id="68" name="Picture 25">
              <a:extLst>
                <a:ext uri="{FF2B5EF4-FFF2-40B4-BE49-F238E27FC236}">
                  <a16:creationId xmlns:a16="http://schemas.microsoft.com/office/drawing/2014/main" id="{DDFD6912-7D3D-4C2B-BC96-6055731259F8}"/>
                </a:ext>
              </a:extLst>
            </p:cNvPr>
            <p:cNvPicPr>
              <a:picLocks noChangeAspect="1"/>
            </p:cNvPicPr>
            <p:nvPr/>
          </p:nvPicPr>
          <p:blipFill>
            <a:blip r:embed="rId4"/>
            <a:stretch>
              <a:fillRect/>
            </a:stretch>
          </p:blipFill>
          <p:spPr>
            <a:xfrm>
              <a:off x="7273057" y="3158392"/>
              <a:ext cx="585844" cy="174506"/>
            </a:xfrm>
            <a:prstGeom prst="rect">
              <a:avLst/>
            </a:prstGeom>
          </p:spPr>
        </p:pic>
        <p:sp>
          <p:nvSpPr>
            <p:cNvPr id="69" name="Rectangle 68">
              <a:extLst>
                <a:ext uri="{FF2B5EF4-FFF2-40B4-BE49-F238E27FC236}">
                  <a16:creationId xmlns:a16="http://schemas.microsoft.com/office/drawing/2014/main" id="{5D50C86A-523A-4E15-891A-A4B809E35DF2}"/>
                </a:ext>
              </a:extLst>
            </p:cNvPr>
            <p:cNvSpPr/>
            <p:nvPr/>
          </p:nvSpPr>
          <p:spPr>
            <a:xfrm>
              <a:off x="7242814" y="3391473"/>
              <a:ext cx="646331"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Technology</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0" name="Group 45">
            <a:extLst>
              <a:ext uri="{FF2B5EF4-FFF2-40B4-BE49-F238E27FC236}">
                <a16:creationId xmlns:a16="http://schemas.microsoft.com/office/drawing/2014/main" id="{B6940CFF-889A-4BEB-A5C2-D61FA95C2367}"/>
              </a:ext>
            </a:extLst>
          </p:cNvPr>
          <p:cNvGrpSpPr/>
          <p:nvPr/>
        </p:nvGrpSpPr>
        <p:grpSpPr>
          <a:xfrm>
            <a:off x="3719224" y="1539092"/>
            <a:ext cx="444352" cy="509744"/>
            <a:chOff x="5337995" y="2076881"/>
            <a:chExt cx="444352" cy="509744"/>
          </a:xfrm>
        </p:grpSpPr>
        <p:pic>
          <p:nvPicPr>
            <p:cNvPr id="71" name="Picture 10">
              <a:extLst>
                <a:ext uri="{FF2B5EF4-FFF2-40B4-BE49-F238E27FC236}">
                  <a16:creationId xmlns:a16="http://schemas.microsoft.com/office/drawing/2014/main" id="{43ED9E53-5BE1-4B0C-8896-6B99033F513E}"/>
                </a:ext>
              </a:extLst>
            </p:cNvPr>
            <p:cNvPicPr>
              <a:picLocks noChangeAspect="1"/>
            </p:cNvPicPr>
            <p:nvPr/>
          </p:nvPicPr>
          <p:blipFill>
            <a:blip r:embed="rId5"/>
            <a:stretch>
              <a:fillRect/>
            </a:stretch>
          </p:blipFill>
          <p:spPr>
            <a:xfrm>
              <a:off x="5390808" y="2076881"/>
              <a:ext cx="338726" cy="333261"/>
            </a:xfrm>
            <a:prstGeom prst="rect">
              <a:avLst/>
            </a:prstGeom>
          </p:spPr>
        </p:pic>
        <p:sp>
          <p:nvSpPr>
            <p:cNvPr id="72" name="Rectangle 71">
              <a:extLst>
                <a:ext uri="{FF2B5EF4-FFF2-40B4-BE49-F238E27FC236}">
                  <a16:creationId xmlns:a16="http://schemas.microsoft.com/office/drawing/2014/main" id="{68C32FF9-D387-470E-B18B-E88A5D80F3A8}"/>
                </a:ext>
              </a:extLst>
            </p:cNvPr>
            <p:cNvSpPr/>
            <p:nvPr/>
          </p:nvSpPr>
          <p:spPr>
            <a:xfrm>
              <a:off x="5337995" y="2386570"/>
              <a:ext cx="444352" cy="200055"/>
            </a:xfrm>
            <a:prstGeom prst="rect">
              <a:avLst/>
            </a:prstGeom>
          </p:spPr>
          <p:txBody>
            <a:bodyPr wrap="none">
              <a:spAutoFit/>
            </a:bodyPr>
            <a:lstStyle/>
            <a:p>
              <a:r>
                <a:rPr lang="fr-FR" sz="700">
                  <a:solidFill>
                    <a:srgbClr val="939598"/>
                  </a:solidFill>
                  <a:latin typeface="Segoe UI" panose="020B0502040204020203" pitchFamily="34" charset="0"/>
                  <a:cs typeface="Segoe UI" panose="020B0502040204020203" pitchFamily="34" charset="0"/>
                </a:rPr>
                <a:t>Health</a:t>
              </a:r>
            </a:p>
          </p:txBody>
        </p:sp>
      </p:grpSp>
      <p:grpSp>
        <p:nvGrpSpPr>
          <p:cNvPr id="73" name="Group 47">
            <a:extLst>
              <a:ext uri="{FF2B5EF4-FFF2-40B4-BE49-F238E27FC236}">
                <a16:creationId xmlns:a16="http://schemas.microsoft.com/office/drawing/2014/main" id="{715355CA-0A48-498B-838B-415FA7124829}"/>
              </a:ext>
            </a:extLst>
          </p:cNvPr>
          <p:cNvGrpSpPr/>
          <p:nvPr/>
        </p:nvGrpSpPr>
        <p:grpSpPr>
          <a:xfrm>
            <a:off x="1280161" y="1526501"/>
            <a:ext cx="704039" cy="526781"/>
            <a:chOff x="7203214" y="2057570"/>
            <a:chExt cx="704039" cy="526781"/>
          </a:xfrm>
        </p:grpSpPr>
        <p:pic>
          <p:nvPicPr>
            <p:cNvPr id="74" name="Picture 15">
              <a:extLst>
                <a:ext uri="{FF2B5EF4-FFF2-40B4-BE49-F238E27FC236}">
                  <a16:creationId xmlns:a16="http://schemas.microsoft.com/office/drawing/2014/main" id="{1DF79E88-AA92-4313-A707-6CA7CB387E10}"/>
                </a:ext>
              </a:extLst>
            </p:cNvPr>
            <p:cNvPicPr>
              <a:picLocks noChangeAspect="1"/>
            </p:cNvPicPr>
            <p:nvPr/>
          </p:nvPicPr>
          <p:blipFill>
            <a:blip r:embed="rId6"/>
            <a:stretch>
              <a:fillRect/>
            </a:stretch>
          </p:blipFill>
          <p:spPr>
            <a:xfrm>
              <a:off x="7279095" y="2057570"/>
              <a:ext cx="552277" cy="286119"/>
            </a:xfrm>
            <a:prstGeom prst="rect">
              <a:avLst/>
            </a:prstGeom>
          </p:spPr>
        </p:pic>
        <p:sp>
          <p:nvSpPr>
            <p:cNvPr id="75" name="Rectangle 74">
              <a:extLst>
                <a:ext uri="{FF2B5EF4-FFF2-40B4-BE49-F238E27FC236}">
                  <a16:creationId xmlns:a16="http://schemas.microsoft.com/office/drawing/2014/main" id="{2D14A935-2CDF-4312-9754-1D0C4155778A}"/>
                </a:ext>
              </a:extLst>
            </p:cNvPr>
            <p:cNvSpPr/>
            <p:nvPr/>
          </p:nvSpPr>
          <p:spPr>
            <a:xfrm>
              <a:off x="7203214" y="2384296"/>
              <a:ext cx="704039" cy="200055"/>
            </a:xfrm>
            <a:prstGeom prst="rect">
              <a:avLst/>
            </a:prstGeom>
          </p:spPr>
          <p:txBody>
            <a:bodyPr wrap="none">
              <a:spAutoFit/>
            </a:bodyPr>
            <a:lstStyle/>
            <a:p>
              <a:r>
                <a:rPr lang="fr-FR" sz="700" err="1">
                  <a:solidFill>
                    <a:srgbClr val="939598"/>
                  </a:solidFill>
                  <a:latin typeface="Segoe UI" panose="020B0502040204020203" pitchFamily="34" charset="0"/>
                  <a:cs typeface="Segoe UI" panose="020B0502040204020203" pitchFamily="34" charset="0"/>
                </a:rPr>
                <a:t>Engeneering</a:t>
              </a:r>
              <a:endParaRPr lang="fr-FR" sz="700">
                <a:solidFill>
                  <a:srgbClr val="939598"/>
                </a:solidFill>
                <a:latin typeface="Segoe UI" panose="020B0502040204020203" pitchFamily="34" charset="0"/>
                <a:cs typeface="Segoe UI" panose="020B0502040204020203" pitchFamily="34" charset="0"/>
              </a:endParaRPr>
            </a:p>
          </p:txBody>
        </p:sp>
      </p:grpSp>
      <p:grpSp>
        <p:nvGrpSpPr>
          <p:cNvPr id="76" name="Group 42">
            <a:extLst>
              <a:ext uri="{FF2B5EF4-FFF2-40B4-BE49-F238E27FC236}">
                <a16:creationId xmlns:a16="http://schemas.microsoft.com/office/drawing/2014/main" id="{7FA0BB3F-3F21-449D-8F5C-103BCD49DC75}"/>
              </a:ext>
            </a:extLst>
          </p:cNvPr>
          <p:cNvGrpSpPr/>
          <p:nvPr/>
        </p:nvGrpSpPr>
        <p:grpSpPr>
          <a:xfrm>
            <a:off x="96310" y="1592645"/>
            <a:ext cx="1427820" cy="460637"/>
            <a:chOff x="1127537" y="2110249"/>
            <a:chExt cx="1427820" cy="460637"/>
          </a:xfrm>
        </p:grpSpPr>
        <p:pic>
          <p:nvPicPr>
            <p:cNvPr id="77" name="Picture 5">
              <a:extLst>
                <a:ext uri="{FF2B5EF4-FFF2-40B4-BE49-F238E27FC236}">
                  <a16:creationId xmlns:a16="http://schemas.microsoft.com/office/drawing/2014/main" id="{60B49035-B221-40F1-9F3F-DA0514513564}"/>
                </a:ext>
              </a:extLst>
            </p:cNvPr>
            <p:cNvPicPr>
              <a:picLocks noChangeAspect="1"/>
            </p:cNvPicPr>
            <p:nvPr/>
          </p:nvPicPr>
          <p:blipFill>
            <a:blip r:embed="rId7"/>
            <a:stretch>
              <a:fillRect/>
            </a:stretch>
          </p:blipFill>
          <p:spPr>
            <a:xfrm>
              <a:off x="1625374" y="2110249"/>
              <a:ext cx="432146" cy="201981"/>
            </a:xfrm>
            <a:prstGeom prst="rect">
              <a:avLst/>
            </a:prstGeom>
          </p:spPr>
        </p:pic>
        <p:sp>
          <p:nvSpPr>
            <p:cNvPr id="78" name="Rectangle 77">
              <a:extLst>
                <a:ext uri="{FF2B5EF4-FFF2-40B4-BE49-F238E27FC236}">
                  <a16:creationId xmlns:a16="http://schemas.microsoft.com/office/drawing/2014/main" id="{D1033996-85D8-4ACF-84E6-05628449A82F}"/>
                </a:ext>
              </a:extLst>
            </p:cNvPr>
            <p:cNvSpPr/>
            <p:nvPr/>
          </p:nvSpPr>
          <p:spPr>
            <a:xfrm>
              <a:off x="1127537" y="2370831"/>
              <a:ext cx="1427820" cy="200055"/>
            </a:xfrm>
            <a:prstGeom prst="rect">
              <a:avLst/>
            </a:prstGeom>
          </p:spPr>
          <p:txBody>
            <a:bodyPr wrap="square">
              <a:spAutoFit/>
            </a:bodyPr>
            <a:lstStyle/>
            <a:p>
              <a:r>
                <a:rPr lang="fr-FR" sz="700">
                  <a:solidFill>
                    <a:srgbClr val="939598"/>
                  </a:solidFill>
                  <a:latin typeface="Segoe UI" panose="020B0502040204020203" pitchFamily="34" charset="0"/>
                  <a:cs typeface="Segoe UI" panose="020B0502040204020203" pitchFamily="34" charset="0"/>
                </a:rPr>
                <a:t>Infrastructure  &amp; Transport</a:t>
              </a:r>
            </a:p>
          </p:txBody>
        </p:sp>
      </p:grpSp>
      <p:grpSp>
        <p:nvGrpSpPr>
          <p:cNvPr id="79" name="Group 51">
            <a:extLst>
              <a:ext uri="{FF2B5EF4-FFF2-40B4-BE49-F238E27FC236}">
                <a16:creationId xmlns:a16="http://schemas.microsoft.com/office/drawing/2014/main" id="{CB6CE824-A49C-4FB7-8DF7-10CFD6269F1F}"/>
              </a:ext>
            </a:extLst>
          </p:cNvPr>
          <p:cNvGrpSpPr/>
          <p:nvPr/>
        </p:nvGrpSpPr>
        <p:grpSpPr>
          <a:xfrm>
            <a:off x="3194199" y="1562451"/>
            <a:ext cx="437708" cy="489470"/>
            <a:chOff x="5365527" y="3096612"/>
            <a:chExt cx="437708" cy="489470"/>
          </a:xfrm>
        </p:grpSpPr>
        <p:pic>
          <p:nvPicPr>
            <p:cNvPr id="80" name="Picture 23">
              <a:extLst>
                <a:ext uri="{FF2B5EF4-FFF2-40B4-BE49-F238E27FC236}">
                  <a16:creationId xmlns:a16="http://schemas.microsoft.com/office/drawing/2014/main" id="{0596595D-D692-4C50-9554-E145DB7D2D38}"/>
                </a:ext>
              </a:extLst>
            </p:cNvPr>
            <p:cNvPicPr>
              <a:picLocks noChangeAspect="1"/>
            </p:cNvPicPr>
            <p:nvPr/>
          </p:nvPicPr>
          <p:blipFill>
            <a:blip r:embed="rId8"/>
            <a:stretch>
              <a:fillRect/>
            </a:stretch>
          </p:blipFill>
          <p:spPr>
            <a:xfrm>
              <a:off x="5365527" y="3096612"/>
              <a:ext cx="437708" cy="248892"/>
            </a:xfrm>
            <a:prstGeom prst="rect">
              <a:avLst/>
            </a:prstGeom>
          </p:spPr>
        </p:pic>
        <p:sp>
          <p:nvSpPr>
            <p:cNvPr id="81" name="Rectangle 80">
              <a:extLst>
                <a:ext uri="{FF2B5EF4-FFF2-40B4-BE49-F238E27FC236}">
                  <a16:creationId xmlns:a16="http://schemas.microsoft.com/office/drawing/2014/main" id="{E996E8AC-56F2-4EE0-9EF8-B982539489EC}"/>
                </a:ext>
              </a:extLst>
            </p:cNvPr>
            <p:cNvSpPr/>
            <p:nvPr/>
          </p:nvSpPr>
          <p:spPr>
            <a:xfrm>
              <a:off x="5382242" y="3386027"/>
              <a:ext cx="404278" cy="200055"/>
            </a:xfrm>
            <a:prstGeom prst="rect">
              <a:avLst/>
            </a:prstGeom>
          </p:spPr>
          <p:txBody>
            <a:bodyPr wrap="none">
              <a:spAutoFit/>
            </a:bodyPr>
            <a:lstStyle/>
            <a:p>
              <a:r>
                <a:rPr lang="fr-FR" sz="700">
                  <a:solidFill>
                    <a:srgbClr val="939598"/>
                  </a:solidFill>
                  <a:latin typeface="Segoe UI" panose="020B0502040204020203" pitchFamily="34" charset="0"/>
                  <a:cs typeface="Segoe UI" panose="020B0502040204020203" pitchFamily="34" charset="0"/>
                </a:rPr>
                <a:t>Retail</a:t>
              </a:r>
            </a:p>
          </p:txBody>
        </p:sp>
      </p:grpSp>
      <p:grpSp>
        <p:nvGrpSpPr>
          <p:cNvPr id="82" name="Group 54">
            <a:extLst>
              <a:ext uri="{FF2B5EF4-FFF2-40B4-BE49-F238E27FC236}">
                <a16:creationId xmlns:a16="http://schemas.microsoft.com/office/drawing/2014/main" id="{9330541D-AA76-4B67-892E-797D499DD103}"/>
              </a:ext>
            </a:extLst>
          </p:cNvPr>
          <p:cNvGrpSpPr/>
          <p:nvPr/>
        </p:nvGrpSpPr>
        <p:grpSpPr>
          <a:xfrm>
            <a:off x="2651580" y="1421268"/>
            <a:ext cx="470000" cy="632014"/>
            <a:chOff x="8569917" y="1961472"/>
            <a:chExt cx="470000" cy="632014"/>
          </a:xfrm>
        </p:grpSpPr>
        <p:pic>
          <p:nvPicPr>
            <p:cNvPr id="83" name="Picture 17">
              <a:extLst>
                <a:ext uri="{FF2B5EF4-FFF2-40B4-BE49-F238E27FC236}">
                  <a16:creationId xmlns:a16="http://schemas.microsoft.com/office/drawing/2014/main" id="{324A8AAE-6854-42E8-A2FB-29E70597BF8F}"/>
                </a:ext>
              </a:extLst>
            </p:cNvPr>
            <p:cNvPicPr>
              <a:picLocks noChangeAspect="1"/>
            </p:cNvPicPr>
            <p:nvPr/>
          </p:nvPicPr>
          <p:blipFill>
            <a:blip r:embed="rId9"/>
            <a:stretch>
              <a:fillRect/>
            </a:stretch>
          </p:blipFill>
          <p:spPr>
            <a:xfrm>
              <a:off x="8657142" y="1961472"/>
              <a:ext cx="295551" cy="431959"/>
            </a:xfrm>
            <a:prstGeom prst="rect">
              <a:avLst/>
            </a:prstGeom>
          </p:spPr>
        </p:pic>
        <p:sp>
          <p:nvSpPr>
            <p:cNvPr id="84" name="Rectangle 83">
              <a:extLst>
                <a:ext uri="{FF2B5EF4-FFF2-40B4-BE49-F238E27FC236}">
                  <a16:creationId xmlns:a16="http://schemas.microsoft.com/office/drawing/2014/main" id="{C85368DE-15CF-4843-AE5E-88E375C9E5ED}"/>
                </a:ext>
              </a:extLst>
            </p:cNvPr>
            <p:cNvSpPr/>
            <p:nvPr/>
          </p:nvSpPr>
          <p:spPr>
            <a:xfrm>
              <a:off x="8569917" y="2393431"/>
              <a:ext cx="470000" cy="200055"/>
            </a:xfrm>
            <a:prstGeom prst="rect">
              <a:avLst/>
            </a:prstGeom>
          </p:spPr>
          <p:txBody>
            <a:bodyPr wrap="none">
              <a:spAutoFit/>
            </a:bodyPr>
            <a:lstStyle/>
            <a:p>
              <a:r>
                <a:rPr lang="fr-FR" sz="700" dirty="0" err="1">
                  <a:solidFill>
                    <a:srgbClr val="939598"/>
                  </a:solidFill>
                  <a:latin typeface="Segoe UI" panose="020B0502040204020203" pitchFamily="34" charset="0"/>
                  <a:cs typeface="Segoe UI" panose="020B0502040204020203" pitchFamily="34" charset="0"/>
                </a:rPr>
                <a:t>Medias</a:t>
              </a:r>
              <a:endParaRPr lang="fr-FR" sz="700" dirty="0">
                <a:solidFill>
                  <a:srgbClr val="939598"/>
                </a:solidFill>
                <a:latin typeface="Segoe UI" panose="020B0502040204020203" pitchFamily="34" charset="0"/>
                <a:cs typeface="Segoe UI" panose="020B0502040204020203" pitchFamily="34" charset="0"/>
              </a:endParaRPr>
            </a:p>
          </p:txBody>
        </p:sp>
      </p:grpSp>
      <p:pic>
        <p:nvPicPr>
          <p:cNvPr id="2" name="Image 1">
            <a:extLst>
              <a:ext uri="{FF2B5EF4-FFF2-40B4-BE49-F238E27FC236}">
                <a16:creationId xmlns:a16="http://schemas.microsoft.com/office/drawing/2014/main" id="{712A1EC0-FE9F-4605-8726-AB9CC3B81F3C}"/>
              </a:ext>
            </a:extLst>
          </p:cNvPr>
          <p:cNvPicPr>
            <a:picLocks noChangeAspect="1"/>
          </p:cNvPicPr>
          <p:nvPr/>
        </p:nvPicPr>
        <p:blipFill>
          <a:blip r:embed="rId10"/>
          <a:stretch>
            <a:fillRect/>
          </a:stretch>
        </p:blipFill>
        <p:spPr>
          <a:xfrm>
            <a:off x="10680316" y="1452164"/>
            <a:ext cx="97544" cy="103641"/>
          </a:xfrm>
          <a:prstGeom prst="rect">
            <a:avLst/>
          </a:prstGeom>
        </p:spPr>
      </p:pic>
      <p:pic>
        <p:nvPicPr>
          <p:cNvPr id="40" name="Image 39">
            <a:extLst>
              <a:ext uri="{FF2B5EF4-FFF2-40B4-BE49-F238E27FC236}">
                <a16:creationId xmlns:a16="http://schemas.microsoft.com/office/drawing/2014/main" id="{DF58C6F8-793E-44D6-ACF5-BFD3B9E4690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6012" y="3088412"/>
            <a:ext cx="875057" cy="877817"/>
          </a:xfrm>
          <a:prstGeom prst="rect">
            <a:avLst/>
          </a:prstGeom>
        </p:spPr>
      </p:pic>
      <p:pic>
        <p:nvPicPr>
          <p:cNvPr id="12" name="Image 11">
            <a:extLst>
              <a:ext uri="{FF2B5EF4-FFF2-40B4-BE49-F238E27FC236}">
                <a16:creationId xmlns:a16="http://schemas.microsoft.com/office/drawing/2014/main" id="{5F2D4D8D-03B2-4B08-9935-ABCB1359C9D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818" y="3966229"/>
            <a:ext cx="825956" cy="838490"/>
          </a:xfrm>
          <a:prstGeom prst="rect">
            <a:avLst/>
          </a:prstGeom>
        </p:spPr>
      </p:pic>
    </p:spTree>
    <p:extLst>
      <p:ext uri="{BB962C8B-B14F-4D97-AF65-F5344CB8AC3E}">
        <p14:creationId xmlns:p14="http://schemas.microsoft.com/office/powerpoint/2010/main" val="154345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59CE1899EAF745ADBBC252E31F02B3" ma:contentTypeVersion="6" ma:contentTypeDescription="Create a new document." ma:contentTypeScope="" ma:versionID="0f6e378897aca6b40d5c26116778af2e">
  <xsd:schema xmlns:xsd="http://www.w3.org/2001/XMLSchema" xmlns:xs="http://www.w3.org/2001/XMLSchema" xmlns:p="http://schemas.microsoft.com/office/2006/metadata/properties" xmlns:ns2="a4734bd7-661a-43b7-b214-cd5520c0650c" xmlns:ns3="28f9a1ae-827d-4c10-94af-e429f4948bfe" targetNamespace="http://schemas.microsoft.com/office/2006/metadata/properties" ma:root="true" ma:fieldsID="fe4b4b9464a63069217f7678a245247f" ns2:_="" ns3:_="">
    <xsd:import namespace="a4734bd7-661a-43b7-b214-cd5520c0650c"/>
    <xsd:import namespace="28f9a1ae-827d-4c10-94af-e429f4948b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34bd7-661a-43b7-b214-cd5520c065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8f9a1ae-827d-4c10-94af-e429f4948b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45DBF-977E-446D-B7BE-9BEDB61D352A}">
  <ds:schemaRefs>
    <ds:schemaRef ds:uri="http://schemas.microsoft.com/sharepoint/v3/contenttype/forms"/>
  </ds:schemaRefs>
</ds:datastoreItem>
</file>

<file path=customXml/itemProps2.xml><?xml version="1.0" encoding="utf-8"?>
<ds:datastoreItem xmlns:ds="http://schemas.openxmlformats.org/officeDocument/2006/customXml" ds:itemID="{70353CF8-3D7A-40F5-BFE4-AA3A94715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734bd7-661a-43b7-b214-cd5520c0650c"/>
    <ds:schemaRef ds:uri="28f9a1ae-827d-4c10-94af-e429f4948b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18B410-7F02-4065-9F84-89DEA22EF797}">
  <ds:schemaRefs>
    <ds:schemaRef ds:uri="http://purl.org/dc/terms/"/>
    <ds:schemaRef ds:uri="a4734bd7-661a-43b7-b214-cd5520c0650c"/>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28f9a1ae-827d-4c10-94af-e429f4948bf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Grand écran</PresentationFormat>
  <Paragraphs>196</Paragraphs>
  <Slides>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Arial</vt:lpstr>
      <vt:lpstr>Calibri</vt:lpstr>
      <vt:lpstr>Calibri Light</vt:lpstr>
      <vt:lpstr>Segoe UI</vt:lpstr>
      <vt:lpstr>Segoe UI Light</vt:lpstr>
      <vt:lpstr>Segoe UI Semibold</vt:lpstr>
      <vt:lpstr>Segoe UI Semilight</vt:lpstr>
      <vt:lpstr>Office Theme</vt:lpstr>
      <vt:lpstr>Présentation PowerPoint</vt:lpstr>
      <vt:lpstr>Présentation PowerPoint</vt:lpstr>
      <vt:lpstr>Présentation PowerPoint</vt:lpstr>
    </vt:vector>
  </TitlesOfParts>
  <Company>Avanade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Karine Marasligiller</dc:creator>
  <cp:lastModifiedBy>Martin BON</cp:lastModifiedBy>
  <cp:revision>17</cp:revision>
  <dcterms:created xsi:type="dcterms:W3CDTF">2014-06-10T14:02:45Z</dcterms:created>
  <dcterms:modified xsi:type="dcterms:W3CDTF">2022-04-11T13:21:22Z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2021-02-08T16:09:41Z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b7a9a0ff-5d95-4d28-b09e-d20ea3bfe4bc</vt:lpwstr>
  </property>
  <property fmtid="{D5CDD505-2E9C-101B-9397-08002B2CF9AE}" pid="8" name="MSIP_Label_5fae8262-b78e-4366-8929-a5d6aac95320_ContentBits">
    <vt:lpwstr>0</vt:lpwstr>
  </property>
  <property fmtid="{D5CDD505-2E9C-101B-9397-08002B2CF9AE}" pid="9" name="ContentTypeId">
    <vt:lpwstr>0x0101004359CE1899EAF745ADBBC252E31F02B3</vt:lpwstr>
  </property>
</Properties>
</file>