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3" r:id="rId1"/>
  </p:sldMasterIdLst>
  <p:notesMasterIdLst>
    <p:notesMasterId r:id="rId17"/>
  </p:notesMasterIdLst>
  <p:sldIdLst>
    <p:sldId id="256" r:id="rId2"/>
    <p:sldId id="258" r:id="rId3"/>
    <p:sldId id="260" r:id="rId4"/>
    <p:sldId id="259" r:id="rId5"/>
    <p:sldId id="262" r:id="rId6"/>
    <p:sldId id="276" r:id="rId7"/>
    <p:sldId id="263" r:id="rId8"/>
    <p:sldId id="279" r:id="rId9"/>
    <p:sldId id="280" r:id="rId10"/>
    <p:sldId id="278" r:id="rId11"/>
    <p:sldId id="266" r:id="rId12"/>
    <p:sldId id="281" r:id="rId13"/>
    <p:sldId id="264" r:id="rId14"/>
    <p:sldId id="267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7CAC6-2C18-4EC2-8E92-EFB925238668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670BE-8DDA-4565-86AE-9B25CB53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88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55BD8A5-507C-4F7D-ABC4-AED14AB27136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5BE971B-3B59-4AFA-A688-9B9F7B75EB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26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D8A5-507C-4F7D-ABC4-AED14AB27136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971B-3B59-4AFA-A688-9B9F7B75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255BD8A5-507C-4F7D-ABC4-AED14AB27136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5BE971B-3B59-4AFA-A688-9B9F7B75EBE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624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D8A5-507C-4F7D-ABC4-AED14AB27136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971B-3B59-4AFA-A688-9B9F7B75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55BD8A5-507C-4F7D-ABC4-AED14AB27136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BE971B-3B59-4AFA-A688-9B9F7B75EBE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66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D8A5-507C-4F7D-ABC4-AED14AB27136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971B-3B59-4AFA-A688-9B9F7B75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02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D8A5-507C-4F7D-ABC4-AED14AB27136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971B-3B59-4AFA-A688-9B9F7B75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D8A5-507C-4F7D-ABC4-AED14AB27136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971B-3B59-4AFA-A688-9B9F7B75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0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D8A5-507C-4F7D-ABC4-AED14AB27136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971B-3B59-4AFA-A688-9B9F7B75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79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D8A5-507C-4F7D-ABC4-AED14AB27136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971B-3B59-4AFA-A688-9B9F7B75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20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D8A5-507C-4F7D-ABC4-AED14AB27136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971B-3B59-4AFA-A688-9B9F7B75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2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55BD8A5-507C-4F7D-ABC4-AED14AB27136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5BE971B-3B59-4AFA-A688-9B9F7B75EBE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9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#print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6/library/functions.html#built-in-funcs" TargetMode="External"/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python.org/2.7/library/function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index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string" TargetMode="External"/><Relationship Id="rId2" Type="http://schemas.openxmlformats.org/officeDocument/2006/relationships/hyperlink" Target="https://www.programiz.com/python-programming/tupl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rogramiz.com/python-programming/dictionary" TargetMode="External"/><Relationship Id="rId4" Type="http://schemas.openxmlformats.org/officeDocument/2006/relationships/hyperlink" Target="https://www.programiz.com/python-programming/se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102" y="3785956"/>
            <a:ext cx="10063701" cy="1424709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Learn Python Programming</a:t>
            </a:r>
          </a:p>
          <a:p>
            <a:r>
              <a:rPr lang="en-US" sz="4800" dirty="0">
                <a:latin typeface="Berlin Sans FB Demi" panose="020E0802020502020306" pitchFamily="34" charset="0"/>
              </a:rPr>
              <a:t> </a:t>
            </a:r>
            <a:r>
              <a:rPr lang="en-US" sz="4800" dirty="0" smtClean="0">
                <a:latin typeface="Berlin Sans FB Demi" panose="020E0802020502020306" pitchFamily="34" charset="0"/>
              </a:rPr>
              <a:t>					</a:t>
            </a:r>
            <a:r>
              <a:rPr lang="en-US" sz="4800" dirty="0" smtClean="0">
                <a:latin typeface="Berlin Sans FB Demi" panose="020E0802020502020306" pitchFamily="34" charset="0"/>
              </a:rPr>
              <a:t>-Build in Functions</a:t>
            </a:r>
            <a:endParaRPr lang="en-US" sz="4800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713"/>
            <a:ext cx="12118109" cy="361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6906126" y="5830293"/>
            <a:ext cx="5125453" cy="588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Berlin Sans FB Demi" panose="020E0802020502020306" pitchFamily="34" charset="0"/>
              </a:rPr>
              <a:t>TCEF IT Club, 2018</a:t>
            </a:r>
            <a:endParaRPr lang="en-US" sz="32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694811" y="272870"/>
            <a:ext cx="8512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Practice – use build in functions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811" y="1196434"/>
            <a:ext cx="7617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Generate a list [0, 1, 2…9]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2. Generate a list [0, -2, -4, -6, -8, -10]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3. Generate a </a:t>
            </a:r>
            <a:r>
              <a:rPr lang="en-US" b="1" dirty="0"/>
              <a:t>list [0, 5, 10, 15, 20, 25]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232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0, 5, 10, 15, 20, 25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2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901545" y="145650"/>
            <a:ext cx="8512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Data Structure and </a:t>
            </a:r>
            <a:r>
              <a:rPr lang="en-US" sz="4000" dirty="0" smtClean="0"/>
              <a:t>conversion (1)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2075" y="853536"/>
            <a:ext cx="90991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chr</a:t>
            </a:r>
            <a:r>
              <a:rPr lang="en-US" dirty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ord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oct</a:t>
            </a:r>
            <a:r>
              <a:rPr lang="en-US" dirty="0" smtClean="0"/>
              <a:t>(): </a:t>
            </a:r>
            <a:r>
              <a:rPr lang="en-US" b="1" dirty="0"/>
              <a:t>takes an integer number and returns its octal representation.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bin():</a:t>
            </a:r>
            <a:r>
              <a:rPr lang="en-US" b="1" dirty="0"/>
              <a:t>converts and returns the binary equivalent string of a given integer.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bool():</a:t>
            </a:r>
          </a:p>
          <a:p>
            <a:r>
              <a:rPr lang="en-US" dirty="0"/>
              <a:t> </a:t>
            </a:r>
            <a:r>
              <a:rPr lang="en-US" dirty="0" smtClean="0"/>
              <a:t>    The </a:t>
            </a:r>
            <a:r>
              <a:rPr lang="en-US" dirty="0"/>
              <a:t>following values are considered false in Python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Zero of any numeric type. For example,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0, 0.0,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Empty sequence. For example, (), [], ''.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Empty mapping. For example,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objects of Classes which has __bool__() or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()__ method which returns 0 or False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901545" y="145650"/>
            <a:ext cx="8512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Data Structure and </a:t>
            </a:r>
            <a:r>
              <a:rPr lang="en-US" sz="4000" dirty="0" smtClean="0"/>
              <a:t>conversion (2)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3177" y="680541"/>
            <a:ext cx="9099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/>
              <a:t>()</a:t>
            </a:r>
          </a:p>
          <a:p>
            <a:r>
              <a:rPr lang="en-US" dirty="0"/>
              <a:t>float()</a:t>
            </a:r>
          </a:p>
          <a:p>
            <a:r>
              <a:rPr lang="en-US" dirty="0"/>
              <a:t>complex()</a:t>
            </a:r>
          </a:p>
          <a:p>
            <a:r>
              <a:rPr lang="en-US" dirty="0"/>
              <a:t>bytes()</a:t>
            </a:r>
          </a:p>
          <a:p>
            <a:r>
              <a:rPr lang="en-US" dirty="0" err="1"/>
              <a:t>bytearray</a:t>
            </a:r>
            <a:r>
              <a:rPr lang="en-US" dirty="0"/>
              <a:t>()</a:t>
            </a:r>
          </a:p>
          <a:p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r>
              <a:rPr lang="en-US" dirty="0"/>
              <a:t>list()</a:t>
            </a:r>
          </a:p>
          <a:p>
            <a:r>
              <a:rPr lang="en-US" dirty="0"/>
              <a:t>tuple()</a:t>
            </a:r>
          </a:p>
          <a:p>
            <a:r>
              <a:rPr lang="en-US" dirty="0"/>
              <a:t>set()</a:t>
            </a:r>
          </a:p>
          <a:p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type()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852118" y="153887"/>
            <a:ext cx="8512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Others </a:t>
            </a:r>
            <a:r>
              <a:rPr lang="en-US" sz="4000" dirty="0"/>
              <a:t>Useful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6717" y="1359673"/>
            <a:ext cx="60906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enumerate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/>
              <a:t>sorted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/>
              <a:t>reversed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/>
              <a:t>hash()</a:t>
            </a:r>
          </a:p>
        </p:txBody>
      </p:sp>
    </p:spTree>
    <p:extLst>
      <p:ext uri="{BB962C8B-B14F-4D97-AF65-F5344CB8AC3E}">
        <p14:creationId xmlns:p14="http://schemas.microsoft.com/office/powerpoint/2010/main" val="27218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96745" y="269217"/>
            <a:ext cx="8512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p</a:t>
            </a:r>
            <a:r>
              <a:rPr lang="en-US" sz="4000" dirty="0" smtClean="0"/>
              <a:t>rint() function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1978" y="1318054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print(...)</a:t>
            </a:r>
          </a:p>
          <a:p>
            <a:r>
              <a:rPr lang="en-US" dirty="0"/>
              <a:t>    print(value, ..., </a:t>
            </a:r>
            <a:r>
              <a:rPr lang="en-US" dirty="0" err="1"/>
              <a:t>sep</a:t>
            </a:r>
            <a:r>
              <a:rPr lang="en-US" dirty="0"/>
              <a:t>=' ', end='\n', file=</a:t>
            </a:r>
            <a:r>
              <a:rPr lang="en-US" dirty="0" err="1"/>
              <a:t>sys.stdout</a:t>
            </a:r>
            <a:r>
              <a:rPr lang="en-US" dirty="0"/>
              <a:t>, flush=False)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Prints the values to a stream, or to </a:t>
            </a:r>
            <a:r>
              <a:rPr lang="en-US" dirty="0" err="1"/>
              <a:t>sys.stdout</a:t>
            </a:r>
            <a:r>
              <a:rPr lang="en-US" dirty="0"/>
              <a:t> by default.</a:t>
            </a:r>
          </a:p>
          <a:p>
            <a:r>
              <a:rPr lang="en-US" dirty="0"/>
              <a:t>    Optional keyword arguments:</a:t>
            </a:r>
          </a:p>
          <a:p>
            <a:r>
              <a:rPr lang="en-US" dirty="0"/>
              <a:t>    file:  a file-like object (stream); defaults to the current </a:t>
            </a:r>
            <a:r>
              <a:rPr lang="en-US" dirty="0" err="1"/>
              <a:t>sys.stdout</a:t>
            </a:r>
            <a:r>
              <a:rPr lang="en-US" dirty="0"/>
              <a:t>.</a:t>
            </a:r>
          </a:p>
          <a:p>
            <a:r>
              <a:rPr lang="en-US" dirty="0"/>
              <a:t>    </a:t>
            </a:r>
            <a:r>
              <a:rPr lang="en-US" dirty="0" err="1"/>
              <a:t>sep</a:t>
            </a:r>
            <a:r>
              <a:rPr lang="en-US" dirty="0"/>
              <a:t>:   string inserted between values, default a space.</a:t>
            </a:r>
          </a:p>
          <a:p>
            <a:r>
              <a:rPr lang="en-US" dirty="0"/>
              <a:t>    end:   string appended after the last value, default a newline.</a:t>
            </a:r>
          </a:p>
          <a:p>
            <a:r>
              <a:rPr lang="en-US" dirty="0"/>
              <a:t>    flush: whether to forcibly flush the stream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docs.python.org/3/library/functions.html#print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745" y="269217"/>
            <a:ext cx="8512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Practice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6745" y="1103869"/>
            <a:ext cx="92145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my_name</a:t>
            </a:r>
            <a:r>
              <a:rPr lang="en-US" dirty="0"/>
              <a:t> = 'Zed A. Shaw'</a:t>
            </a:r>
          </a:p>
          <a:p>
            <a:r>
              <a:rPr lang="en-US" dirty="0" err="1"/>
              <a:t>my_age</a:t>
            </a:r>
            <a:r>
              <a:rPr lang="en-US" dirty="0"/>
              <a:t> = 35</a:t>
            </a:r>
          </a:p>
          <a:p>
            <a:r>
              <a:rPr lang="en-US" dirty="0" err="1"/>
              <a:t>my_height</a:t>
            </a:r>
            <a:r>
              <a:rPr lang="en-US" dirty="0"/>
              <a:t> = 74 # inches</a:t>
            </a:r>
          </a:p>
          <a:p>
            <a:r>
              <a:rPr lang="en-US" dirty="0" err="1"/>
              <a:t>my_weight</a:t>
            </a:r>
            <a:r>
              <a:rPr lang="en-US" dirty="0"/>
              <a:t> = 180 # </a:t>
            </a:r>
            <a:r>
              <a:rPr lang="en-US" dirty="0" err="1"/>
              <a:t>lbs</a:t>
            </a:r>
            <a:endParaRPr lang="en-US" dirty="0"/>
          </a:p>
          <a:p>
            <a:r>
              <a:rPr lang="en-US" dirty="0" err="1"/>
              <a:t>my_eyes</a:t>
            </a:r>
            <a:r>
              <a:rPr lang="en-US" dirty="0"/>
              <a:t> = 'Blue'</a:t>
            </a:r>
          </a:p>
          <a:p>
            <a:r>
              <a:rPr lang="en-US" dirty="0" err="1"/>
              <a:t>my_teeth</a:t>
            </a:r>
            <a:r>
              <a:rPr lang="en-US" dirty="0"/>
              <a:t> = 'White'</a:t>
            </a:r>
          </a:p>
          <a:p>
            <a:r>
              <a:rPr lang="en-US" dirty="0" err="1"/>
              <a:t>my_hair</a:t>
            </a:r>
            <a:r>
              <a:rPr lang="en-US" dirty="0"/>
              <a:t> = 'Brown'</a:t>
            </a:r>
          </a:p>
          <a:p>
            <a:endParaRPr lang="en-US" dirty="0"/>
          </a:p>
          <a:p>
            <a:r>
              <a:rPr lang="en-US" dirty="0"/>
              <a:t>print("Let's talk about %s." % </a:t>
            </a:r>
            <a:r>
              <a:rPr lang="en-US" dirty="0" err="1"/>
              <a:t>my_name</a:t>
            </a:r>
            <a:r>
              <a:rPr lang="en-US" dirty="0"/>
              <a:t>)</a:t>
            </a:r>
          </a:p>
          <a:p>
            <a:r>
              <a:rPr lang="en-US" dirty="0"/>
              <a:t>print("He's %d inches tall." % </a:t>
            </a:r>
            <a:r>
              <a:rPr lang="en-US" dirty="0" err="1"/>
              <a:t>my_height</a:t>
            </a:r>
            <a:r>
              <a:rPr lang="en-US" dirty="0"/>
              <a:t>)</a:t>
            </a:r>
          </a:p>
          <a:p>
            <a:r>
              <a:rPr lang="en-US" dirty="0"/>
              <a:t>print("He's %d pounds heavy." % </a:t>
            </a:r>
            <a:r>
              <a:rPr lang="en-US" dirty="0" err="1"/>
              <a:t>my_weight</a:t>
            </a:r>
            <a:r>
              <a:rPr lang="en-US" dirty="0"/>
              <a:t>)</a:t>
            </a:r>
          </a:p>
          <a:p>
            <a:r>
              <a:rPr lang="en-US" dirty="0"/>
              <a:t>print("Actually that's not too heavy.")</a:t>
            </a:r>
          </a:p>
          <a:p>
            <a:r>
              <a:rPr lang="en-US" dirty="0"/>
              <a:t>print("He's got %s eyes and %s hair." % (</a:t>
            </a:r>
            <a:r>
              <a:rPr lang="en-US" dirty="0" err="1"/>
              <a:t>my_eyes</a:t>
            </a:r>
            <a:r>
              <a:rPr lang="en-US" dirty="0"/>
              <a:t>, </a:t>
            </a:r>
            <a:r>
              <a:rPr lang="en-US" dirty="0" err="1"/>
              <a:t>my_hair</a:t>
            </a:r>
            <a:r>
              <a:rPr lang="en-US" dirty="0"/>
              <a:t>))</a:t>
            </a:r>
          </a:p>
          <a:p>
            <a:r>
              <a:rPr lang="en-US" dirty="0"/>
              <a:t>print("His teeth are usually %s depending on the coffee." % </a:t>
            </a:r>
            <a:r>
              <a:rPr lang="en-US" dirty="0" err="1"/>
              <a:t>my_teeth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this line is tricky, try to get it exactly right</a:t>
            </a:r>
          </a:p>
          <a:p>
            <a:r>
              <a:rPr lang="en-US" dirty="0"/>
              <a:t>print("If I add %d, %d, and %d I get %d." % (</a:t>
            </a:r>
          </a:p>
          <a:p>
            <a:r>
              <a:rPr lang="en-US" dirty="0"/>
              <a:t>    </a:t>
            </a:r>
            <a:r>
              <a:rPr lang="en-US" dirty="0" err="1"/>
              <a:t>my_age</a:t>
            </a:r>
            <a:r>
              <a:rPr lang="en-US" dirty="0"/>
              <a:t>, </a:t>
            </a:r>
            <a:r>
              <a:rPr lang="en-US" dirty="0" err="1"/>
              <a:t>my_height</a:t>
            </a:r>
            <a:r>
              <a:rPr lang="en-US" dirty="0"/>
              <a:t>, </a:t>
            </a:r>
            <a:r>
              <a:rPr lang="en-US" dirty="0" err="1"/>
              <a:t>my_weight</a:t>
            </a:r>
            <a:r>
              <a:rPr lang="en-US" dirty="0"/>
              <a:t>, </a:t>
            </a:r>
            <a:r>
              <a:rPr lang="en-US" dirty="0" err="1"/>
              <a:t>my_age</a:t>
            </a:r>
            <a:r>
              <a:rPr lang="en-US" dirty="0"/>
              <a:t> + </a:t>
            </a:r>
            <a:r>
              <a:rPr lang="en-US" dirty="0" err="1"/>
              <a:t>my_height</a:t>
            </a:r>
            <a:r>
              <a:rPr lang="en-US" dirty="0"/>
              <a:t> + </a:t>
            </a:r>
            <a:r>
              <a:rPr lang="en-US" dirty="0" err="1"/>
              <a:t>my_weight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297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0241" y="132168"/>
            <a:ext cx="8401429" cy="8191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300" b="1" i="0" dirty="0">
                <a:solidFill>
                  <a:schemeClr val="tx1"/>
                </a:solidFill>
              </a:rPr>
              <a:t>Class</a:t>
            </a:r>
            <a:r>
              <a:rPr lang="en-US" sz="4800" i="0" dirty="0" smtClean="0">
                <a:latin typeface="Arial Black" panose="020B0A04020102020204" pitchFamily="34" charset="0"/>
              </a:rPr>
              <a:t> </a:t>
            </a:r>
            <a:r>
              <a:rPr lang="en-US" sz="4300" b="1" i="0" dirty="0" smtClean="0">
                <a:solidFill>
                  <a:schemeClr val="tx1"/>
                </a:solidFill>
              </a:rPr>
              <a:t>Agenda</a:t>
            </a:r>
            <a:endParaRPr lang="en-US" sz="4300" b="1" i="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724" y="1635130"/>
            <a:ext cx="105391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/>
              <a:t>Learn Python </a:t>
            </a:r>
            <a:r>
              <a:rPr lang="en-US" sz="2800" dirty="0" smtClean="0"/>
              <a:t>Build In Functions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Best Practice for Python Functions</a:t>
            </a:r>
            <a:endParaRPr lang="en-US" sz="2800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23568" y="272870"/>
            <a:ext cx="97618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What is build in function</a:t>
            </a:r>
            <a:r>
              <a:rPr lang="en-US" sz="4000" b="1" dirty="0" smtClean="0"/>
              <a:t>?</a:t>
            </a:r>
            <a:endParaRPr lang="en-US" sz="4000" b="1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30659" y="1507524"/>
            <a:ext cx="7323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Question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If you are the creator of Python, How </a:t>
            </a:r>
            <a:r>
              <a:rPr lang="en-US" sz="3200" dirty="0"/>
              <a:t>do you decide what functions are build in?</a:t>
            </a:r>
          </a:p>
        </p:txBody>
      </p:sp>
    </p:spTree>
    <p:extLst>
      <p:ext uri="{BB962C8B-B14F-4D97-AF65-F5344CB8AC3E}">
        <p14:creationId xmlns:p14="http://schemas.microsoft.com/office/powerpoint/2010/main" val="14661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7010" y="970961"/>
            <a:ext cx="98133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docs.python.org/3/library/functions.html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Python 2.7 VS 3.6 build in functions: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docs.python.org/3.6/library/functions.html#built-in-funcs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docs.python.org/2.7/library/functions.html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sz="2800" dirty="0" smtClean="0"/>
          </a:p>
        </p:txBody>
      </p:sp>
      <p:sp>
        <p:nvSpPr>
          <p:cNvPr id="4" name="TextBox 1"/>
          <p:cNvSpPr txBox="1"/>
          <p:nvPr/>
        </p:nvSpPr>
        <p:spPr>
          <a:xfrm>
            <a:off x="758476" y="209833"/>
            <a:ext cx="97618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/>
              <a:t>Python build </a:t>
            </a:r>
            <a:r>
              <a:rPr lang="en-US" sz="4000" b="1" dirty="0"/>
              <a:t>in </a:t>
            </a:r>
            <a:r>
              <a:rPr lang="en-US" sz="4000" b="1" dirty="0" smtClean="0"/>
              <a:t>functions</a:t>
            </a:r>
            <a:endParaRPr lang="en-US" sz="40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694811" y="272870"/>
            <a:ext cx="85124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/>
              <a:t>Help yourself</a:t>
            </a:r>
            <a:endParaRPr lang="en-US" sz="4000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367" y="1456521"/>
            <a:ext cx="4074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/>
              <a:t>open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Python online documentation: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docs.python.org/3/index.html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Google search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694811" y="272870"/>
            <a:ext cx="85124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/>
              <a:t>I/O </a:t>
            </a:r>
            <a:r>
              <a:rPr lang="en-US" sz="4000" b="1" dirty="0"/>
              <a:t>- working with files</a:t>
            </a:r>
            <a:endParaRPr lang="en-US" sz="4000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367" y="1440045"/>
            <a:ext cx="4074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pen()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694811" y="272870"/>
            <a:ext cx="8512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Math - crunching </a:t>
            </a:r>
            <a:r>
              <a:rPr lang="en-US" sz="4000" dirty="0" smtClean="0"/>
              <a:t>numbers 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811" y="1557405"/>
            <a:ext cx="7617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range</a:t>
            </a:r>
            <a:r>
              <a:rPr lang="en-US" b="1" dirty="0"/>
              <a:t> ([start], stop[, step]) </a:t>
            </a:r>
            <a:r>
              <a:rPr lang="en-US" dirty="0" smtClean="0"/>
              <a:t>: </a:t>
            </a:r>
            <a:r>
              <a:rPr lang="en-US" dirty="0"/>
              <a:t>returns an immutable sequence object of </a:t>
            </a:r>
            <a:r>
              <a:rPr lang="en-US" b="1" dirty="0"/>
              <a:t>integers</a:t>
            </a:r>
            <a:r>
              <a:rPr lang="en-US" dirty="0"/>
              <a:t> between the given start integer to the stop integer.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abs(x</a:t>
            </a:r>
            <a:r>
              <a:rPr lang="en-US" dirty="0" smtClean="0"/>
              <a:t>) : </a:t>
            </a:r>
            <a:r>
              <a:rPr lang="en-US" dirty="0"/>
              <a:t>Return the absolute value of a number.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694811" y="83400"/>
            <a:ext cx="8512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Math - crunching </a:t>
            </a:r>
            <a:r>
              <a:rPr lang="en-US" sz="4000" dirty="0" smtClean="0"/>
              <a:t>numbers (2)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811" y="791286"/>
            <a:ext cx="76171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min</a:t>
            </a:r>
            <a:r>
              <a:rPr lang="en-US" dirty="0"/>
              <a:t>():returns the smallest element in an </a:t>
            </a:r>
            <a:r>
              <a:rPr lang="en-US" dirty="0" err="1"/>
              <a:t>iterable</a:t>
            </a:r>
            <a:r>
              <a:rPr lang="en-US" dirty="0"/>
              <a:t> or smallest of two or more parameters.</a:t>
            </a:r>
          </a:p>
          <a:p>
            <a:endParaRPr lang="en-US" dirty="0" smtClean="0"/>
          </a:p>
          <a:p>
            <a:r>
              <a:rPr lang="en-US" dirty="0" smtClean="0"/>
              <a:t>min(</a:t>
            </a:r>
            <a:r>
              <a:rPr lang="en-US" dirty="0" err="1" smtClean="0"/>
              <a:t>iterable</a:t>
            </a:r>
            <a:r>
              <a:rPr lang="en-US" dirty="0"/>
              <a:t>, *</a:t>
            </a:r>
            <a:r>
              <a:rPr lang="en-US" dirty="0" err="1"/>
              <a:t>iterables</a:t>
            </a:r>
            <a:r>
              <a:rPr lang="en-US" dirty="0"/>
              <a:t>[, key, default])</a:t>
            </a:r>
          </a:p>
          <a:p>
            <a:r>
              <a:rPr lang="en-US" b="1" dirty="0" err="1"/>
              <a:t>iterable</a:t>
            </a:r>
            <a:r>
              <a:rPr lang="en-US" dirty="0"/>
              <a:t> - sequence (</a:t>
            </a:r>
            <a:r>
              <a:rPr lang="en-US" dirty="0">
                <a:hlinkClick r:id="rId2" tooltip="Python tuple"/>
              </a:rPr>
              <a:t>tuple</a:t>
            </a:r>
            <a:r>
              <a:rPr lang="en-US" dirty="0"/>
              <a:t>, </a:t>
            </a:r>
            <a:r>
              <a:rPr lang="en-US" dirty="0">
                <a:hlinkClick r:id="rId3" tooltip="Python string"/>
              </a:rPr>
              <a:t>string</a:t>
            </a:r>
            <a:r>
              <a:rPr lang="en-US" dirty="0"/>
              <a:t>), collection (</a:t>
            </a:r>
            <a:r>
              <a:rPr lang="en-US" dirty="0">
                <a:hlinkClick r:id="rId4" tooltip="Python set"/>
              </a:rPr>
              <a:t>set</a:t>
            </a:r>
            <a:r>
              <a:rPr lang="en-US" dirty="0"/>
              <a:t>, </a:t>
            </a:r>
            <a:r>
              <a:rPr lang="en-US" dirty="0">
                <a:hlinkClick r:id="rId5" tooltip="Python dictionary"/>
              </a:rPr>
              <a:t>dictionary</a:t>
            </a:r>
            <a:r>
              <a:rPr lang="en-US" dirty="0"/>
              <a:t>) or an iterator object whose smallest element is to be found</a:t>
            </a:r>
          </a:p>
          <a:p>
            <a:r>
              <a:rPr lang="en-US" b="1" dirty="0"/>
              <a:t>*</a:t>
            </a:r>
            <a:r>
              <a:rPr lang="en-US" b="1" dirty="0" err="1"/>
              <a:t>iterables</a:t>
            </a:r>
            <a:r>
              <a:rPr lang="en-US" b="1" dirty="0"/>
              <a:t> (Optional)</a:t>
            </a:r>
            <a:r>
              <a:rPr lang="en-US" dirty="0"/>
              <a:t> - any number of </a:t>
            </a:r>
            <a:r>
              <a:rPr lang="en-US" dirty="0" err="1"/>
              <a:t>iterables</a:t>
            </a:r>
            <a:r>
              <a:rPr lang="en-US" dirty="0"/>
              <a:t> whose smallest is to be found</a:t>
            </a:r>
          </a:p>
          <a:p>
            <a:r>
              <a:rPr lang="en-US" b="1" dirty="0"/>
              <a:t>key (Optional)</a:t>
            </a:r>
            <a:r>
              <a:rPr lang="en-US" dirty="0"/>
              <a:t> - key function where the </a:t>
            </a:r>
            <a:r>
              <a:rPr lang="en-US" dirty="0" err="1"/>
              <a:t>iterables</a:t>
            </a:r>
            <a:r>
              <a:rPr lang="en-US" dirty="0"/>
              <a:t> are passed and comparison is performed based on its return value</a:t>
            </a:r>
          </a:p>
          <a:p>
            <a:r>
              <a:rPr lang="en-US" b="1" dirty="0"/>
              <a:t>default (Optional)</a:t>
            </a:r>
            <a:r>
              <a:rPr lang="en-US" dirty="0"/>
              <a:t> - default value if the given </a:t>
            </a:r>
            <a:r>
              <a:rPr lang="en-US" dirty="0" err="1"/>
              <a:t>iterable</a:t>
            </a:r>
            <a:r>
              <a:rPr lang="en-US" dirty="0"/>
              <a:t> is empty</a:t>
            </a:r>
          </a:p>
          <a:p>
            <a:endParaRPr lang="en-US" dirty="0"/>
          </a:p>
          <a:p>
            <a:r>
              <a:rPr lang="en-US" dirty="0"/>
              <a:t>min(arg1, arg2, *</a:t>
            </a:r>
            <a:r>
              <a:rPr lang="en-US" dirty="0" err="1"/>
              <a:t>args</a:t>
            </a:r>
            <a:r>
              <a:rPr lang="en-US" dirty="0"/>
              <a:t>[, key])</a:t>
            </a:r>
          </a:p>
          <a:p>
            <a:r>
              <a:rPr lang="en-US" b="1" dirty="0"/>
              <a:t>arg1</a:t>
            </a:r>
            <a:r>
              <a:rPr lang="en-US" dirty="0"/>
              <a:t> - mandatory first object for comparison (could be number, string or other object)</a:t>
            </a:r>
          </a:p>
          <a:p>
            <a:r>
              <a:rPr lang="en-US" b="1" dirty="0"/>
              <a:t>arg2</a:t>
            </a:r>
            <a:r>
              <a:rPr lang="en-US" dirty="0"/>
              <a:t> - mandatory second object for comparison (could be number, string or other object)</a:t>
            </a:r>
          </a:p>
          <a:p>
            <a:r>
              <a:rPr lang="en-US" b="1" dirty="0"/>
              <a:t>*</a:t>
            </a:r>
            <a:r>
              <a:rPr lang="en-US" b="1" dirty="0" err="1"/>
              <a:t>args</a:t>
            </a:r>
            <a:r>
              <a:rPr lang="en-US" b="1" dirty="0"/>
              <a:t>​ (Optional)</a:t>
            </a:r>
            <a:r>
              <a:rPr lang="en-US" dirty="0"/>
              <a:t> - other objects for comparison</a:t>
            </a:r>
          </a:p>
          <a:p>
            <a:r>
              <a:rPr lang="en-US" b="1" dirty="0"/>
              <a:t>key</a:t>
            </a:r>
            <a:r>
              <a:rPr lang="en-US" dirty="0"/>
              <a:t> - key function where each argument is passed, and comparison is performed based on its return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694811" y="99875"/>
            <a:ext cx="8512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Math - crunching </a:t>
            </a:r>
            <a:r>
              <a:rPr lang="en-US" sz="4000" dirty="0" smtClean="0"/>
              <a:t>numbers (3)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811" y="807761"/>
            <a:ext cx="76171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max(): </a:t>
            </a:r>
            <a:r>
              <a:rPr lang="en-US" b="1" dirty="0" smtClean="0"/>
              <a:t>returns </a:t>
            </a:r>
            <a:r>
              <a:rPr lang="en-US" b="1" dirty="0"/>
              <a:t>the largest element in an </a:t>
            </a:r>
            <a:r>
              <a:rPr lang="en-US" b="1" dirty="0" err="1"/>
              <a:t>iterable</a:t>
            </a:r>
            <a:r>
              <a:rPr lang="en-US" b="1" dirty="0"/>
              <a:t> or largest of two or more parameters.</a:t>
            </a:r>
            <a:endParaRPr lang="en-US" dirty="0" smtClean="0"/>
          </a:p>
          <a:p>
            <a:r>
              <a:rPr lang="en-US" dirty="0"/>
              <a:t>max(</a:t>
            </a:r>
            <a:r>
              <a:rPr lang="en-US" dirty="0" err="1"/>
              <a:t>iterable</a:t>
            </a:r>
            <a:r>
              <a:rPr lang="en-US" dirty="0"/>
              <a:t>, *</a:t>
            </a:r>
            <a:r>
              <a:rPr lang="en-US" dirty="0" err="1"/>
              <a:t>iterables</a:t>
            </a:r>
            <a:r>
              <a:rPr lang="en-US" dirty="0"/>
              <a:t>[,key, default])</a:t>
            </a:r>
          </a:p>
          <a:p>
            <a:r>
              <a:rPr lang="en-US" dirty="0"/>
              <a:t>max(arg1, arg2, *</a:t>
            </a:r>
            <a:r>
              <a:rPr lang="en-US" dirty="0" err="1"/>
              <a:t>args</a:t>
            </a:r>
            <a:r>
              <a:rPr lang="en-US" dirty="0"/>
              <a:t>[, key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/>
              <a:t>sum(</a:t>
            </a:r>
            <a:r>
              <a:rPr lang="en-US" dirty="0" err="1"/>
              <a:t>iterable</a:t>
            </a:r>
            <a:r>
              <a:rPr lang="en-US" dirty="0"/>
              <a:t>, start</a:t>
            </a:r>
            <a:r>
              <a:rPr lang="en-US" dirty="0" smtClean="0"/>
              <a:t>)</a:t>
            </a:r>
          </a:p>
          <a:p>
            <a:r>
              <a:rPr lang="en-US" b="1" dirty="0" err="1"/>
              <a:t>iterable</a:t>
            </a:r>
            <a:r>
              <a:rPr lang="en-US" dirty="0"/>
              <a:t> - </a:t>
            </a:r>
            <a:r>
              <a:rPr lang="en-US" dirty="0" err="1"/>
              <a:t>iterable</a:t>
            </a:r>
            <a:r>
              <a:rPr lang="en-US" dirty="0"/>
              <a:t> (list, tuple, </a:t>
            </a:r>
            <a:r>
              <a:rPr lang="en-US" dirty="0" err="1"/>
              <a:t>dict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whose item's sum is to be found. Normally, items of the </a:t>
            </a:r>
            <a:r>
              <a:rPr lang="en-US" dirty="0" err="1"/>
              <a:t>iterable</a:t>
            </a:r>
            <a:r>
              <a:rPr lang="en-US" dirty="0"/>
              <a:t> should be numbers.</a:t>
            </a:r>
          </a:p>
          <a:p>
            <a:r>
              <a:rPr lang="en-US" b="1" dirty="0"/>
              <a:t>start</a:t>
            </a:r>
            <a:r>
              <a:rPr lang="en-US" dirty="0"/>
              <a:t> (optional) - this value is added to the sum of items of the </a:t>
            </a:r>
            <a:r>
              <a:rPr lang="en-US" dirty="0" err="1"/>
              <a:t>iterable</a:t>
            </a:r>
            <a:r>
              <a:rPr lang="en-US" dirty="0"/>
              <a:t>. The default value of start is 0 (if omitted)</a:t>
            </a:r>
          </a:p>
          <a:p>
            <a:endParaRPr lang="en-US" dirty="0"/>
          </a:p>
          <a:p>
            <a:r>
              <a:rPr lang="en-US" dirty="0"/>
              <a:t>pow(x, y[, z</a:t>
            </a:r>
            <a:r>
              <a:rPr lang="en-US" dirty="0" smtClean="0"/>
              <a:t>])</a:t>
            </a:r>
          </a:p>
          <a:p>
            <a:r>
              <a:rPr lang="en-US" b="1" dirty="0"/>
              <a:t>x</a:t>
            </a:r>
            <a:r>
              <a:rPr lang="en-US" dirty="0"/>
              <a:t> - number which is to be powered</a:t>
            </a:r>
          </a:p>
          <a:p>
            <a:r>
              <a:rPr lang="en-US" b="1" dirty="0"/>
              <a:t>y</a:t>
            </a:r>
            <a:r>
              <a:rPr lang="en-US" dirty="0"/>
              <a:t> - number which is to be powered with x</a:t>
            </a:r>
          </a:p>
          <a:p>
            <a:r>
              <a:rPr lang="en-US" b="1" dirty="0"/>
              <a:t>z (Optional)</a:t>
            </a:r>
            <a:r>
              <a:rPr lang="en-US" dirty="0"/>
              <a:t> - number which is to be used for modulus operation</a:t>
            </a:r>
          </a:p>
          <a:p>
            <a:endParaRPr lang="en-US" dirty="0"/>
          </a:p>
          <a:p>
            <a:r>
              <a:rPr lang="en-US" dirty="0"/>
              <a:t>round(number[, </a:t>
            </a:r>
            <a:r>
              <a:rPr lang="en-US" dirty="0" err="1"/>
              <a:t>ndigits</a:t>
            </a:r>
            <a:r>
              <a:rPr lang="en-US" dirty="0" smtClean="0"/>
              <a:t>]) </a:t>
            </a:r>
            <a:r>
              <a:rPr lang="en-US" b="1" dirty="0" smtClean="0"/>
              <a:t>returns </a:t>
            </a:r>
            <a:r>
              <a:rPr lang="en-US" b="1" dirty="0"/>
              <a:t>the floating point number rounded off to the given </a:t>
            </a:r>
            <a:r>
              <a:rPr lang="en-US" b="1" dirty="0" err="1"/>
              <a:t>ndigits</a:t>
            </a:r>
            <a:r>
              <a:rPr lang="en-US" b="1" dirty="0"/>
              <a:t> digits after the decimal point. If no </a:t>
            </a:r>
            <a:r>
              <a:rPr lang="en-US" b="1" dirty="0" err="1"/>
              <a:t>ndigits</a:t>
            </a:r>
            <a:r>
              <a:rPr lang="en-US" b="1" dirty="0"/>
              <a:t> is provided, it rounds off the number to the nearest integer.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77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rn Python Programming [Compatibility Mode]" id="{F423561D-F743-4EAF-8F03-67A2EB798D5E}" vid="{6A99AC3A-3AAD-4190-B187-62F5A23849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2536</TotalTime>
  <Words>737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Berlin Sans FB Demi</vt:lpstr>
      <vt:lpstr>Calibri</vt:lpstr>
      <vt:lpstr>Century Schoolbook</vt:lpstr>
      <vt:lpstr>Corbel</vt:lpstr>
      <vt:lpstr>Courier New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Yuhan</dc:creator>
  <cp:lastModifiedBy>Yuhan</cp:lastModifiedBy>
  <cp:revision>70</cp:revision>
  <dcterms:created xsi:type="dcterms:W3CDTF">2018-01-20T04:34:52Z</dcterms:created>
  <dcterms:modified xsi:type="dcterms:W3CDTF">2018-03-17T22:13:50Z</dcterms:modified>
</cp:coreProperties>
</file>