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mp3" ContentType="audio/mp3"/>
  <Default Extension="rels" ContentType="application/vnd.openxmlformats-package.relationships+xml"/>
  <Override PartName="/customXml/itemProps1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handoutMasterIdLst>
    <p:handoutMasterId r:id="rId29"/>
  </p:handoutMasterIdLst>
  <p:sldIdLst>
    <p:sldId id="256" r:id="rId6"/>
    <p:sldId id="340" r:id="rId8"/>
    <p:sldId id="257" r:id="rId9"/>
    <p:sldId id="258" r:id="rId10"/>
    <p:sldId id="259" r:id="rId11"/>
    <p:sldId id="271" r:id="rId12"/>
    <p:sldId id="265" r:id="rId13"/>
    <p:sldId id="268" r:id="rId14"/>
    <p:sldId id="267" r:id="rId15"/>
    <p:sldId id="277" r:id="rId16"/>
    <p:sldId id="280" r:id="rId17"/>
    <p:sldId id="346" r:id="rId18"/>
    <p:sldId id="283" r:id="rId19"/>
    <p:sldId id="278" r:id="rId20"/>
    <p:sldId id="270" r:id="rId21"/>
    <p:sldId id="273" r:id="rId22"/>
    <p:sldId id="272" r:id="rId23"/>
    <p:sldId id="274" r:id="rId24"/>
    <p:sldId id="275" r:id="rId25"/>
    <p:sldId id="276" r:id="rId26"/>
    <p:sldId id="281" r:id="rId27"/>
    <p:sldId id="285" r:id="rId28"/>
  </p:sldIdLst>
  <p:sldSz cx="9144000" cy="5143500" type="screen16x9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丹 冯" initials="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FF9999"/>
    <a:srgbClr val="007E5D"/>
    <a:srgbClr val="009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1" autoAdjust="0"/>
    <p:restoredTop sz="92607" autoAdjust="0"/>
  </p:normalViewPr>
  <p:slideViewPr>
    <p:cSldViewPr>
      <p:cViewPr varScale="1">
        <p:scale>
          <a:sx n="68" d="100"/>
          <a:sy n="68" d="100"/>
        </p:scale>
        <p:origin x="744" y="38"/>
      </p:cViewPr>
      <p:guideLst>
        <p:guide orient="horz" pos="1846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gs" Target="tags/tag17.xml"/><Relationship Id="rId35" Type="http://schemas.openxmlformats.org/officeDocument/2006/relationships/customXml" Target="../customXml/item1.xml"/><Relationship Id="rId34" Type="http://schemas.openxmlformats.org/officeDocument/2006/relationships/customXmlProps" Target="../customXml/itemProps16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76FC-40CA-4FE8-B0AB-B83A8F9A06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0C131-39B1-468D-9FE9-9C0D1B700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8BB031-C815-43A1-91A4-70C09778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AE0BBD-7060-4CC9-B8AE-40AFCB43D1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504056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504056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504056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504056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media" Target="../media/media1.mp3"/><Relationship Id="rId3" Type="http://schemas.openxmlformats.org/officeDocument/2006/relationships/audio" Target="../media/media1.mp3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0.xml"/><Relationship Id="rId2" Type="http://schemas.openxmlformats.org/officeDocument/2006/relationships/tags" Target="../tags/tag1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987574"/>
            <a:ext cx="3270929" cy="331760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917757" y="3251979"/>
            <a:ext cx="1761712" cy="307777"/>
          </a:xfrm>
          <a:prstGeom prst="roundRect">
            <a:avLst>
              <a:gd name="adj" fmla="val 50000"/>
            </a:avLst>
          </a:prstGeom>
          <a:solidFill>
            <a:srgbClr val="00926C"/>
          </a:solidFill>
          <a:ln>
            <a:noFill/>
          </a:ln>
        </p:spPr>
        <p:txBody>
          <a:bodyPr lIns="91438" tIns="45719" rIns="91438" bIns="45719"/>
          <a:lstStyle/>
          <a:p>
            <a:endParaRPr lang="zh-CN" altLang="en-US"/>
          </a:p>
        </p:txBody>
      </p:sp>
      <p:sp>
        <p:nvSpPr>
          <p:cNvPr id="7" name="文本框 20"/>
          <p:cNvSpPr txBox="1"/>
          <p:nvPr/>
        </p:nvSpPr>
        <p:spPr>
          <a:xfrm>
            <a:off x="989330" y="3209290"/>
            <a:ext cx="1623060" cy="3359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主讲人：</a:t>
            </a:r>
            <a:r>
              <a:rPr lang="en-US" altLang="zh-CN" sz="1600" dirty="0">
                <a:solidFill>
                  <a:schemeClr val="bg1"/>
                </a:solidFill>
              </a:rPr>
              <a:t>xxx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965" y="3241674"/>
            <a:ext cx="1928495" cy="303531"/>
            <a:chOff x="6696860" y="5054486"/>
            <a:chExt cx="1567268" cy="32716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" name="圆角矩形 8"/>
            <p:cNvSpPr/>
            <p:nvPr/>
          </p:nvSpPr>
          <p:spPr>
            <a:xfrm>
              <a:off x="6696860" y="5065438"/>
              <a:ext cx="1567268" cy="3162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文本框 23"/>
            <p:cNvSpPr txBox="1"/>
            <p:nvPr/>
          </p:nvSpPr>
          <p:spPr>
            <a:xfrm>
              <a:off x="6755174" y="5054486"/>
              <a:ext cx="1490891" cy="29225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defPPr>
                <a:defRPr lang="zh-CN"/>
              </a:defPPr>
              <a:lvl1pPr>
                <a:defRPr sz="1600"/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时间：</a:t>
              </a:r>
              <a:r>
                <a:rPr lang="en-US" altLang="zh-CN" dirty="0">
                  <a:solidFill>
                    <a:schemeClr val="bg1"/>
                  </a:solidFill>
                </a:rPr>
                <a:t>2021</a:t>
              </a:r>
              <a:r>
                <a:rPr lang="zh-CN" altLang="en-US" dirty="0">
                  <a:solidFill>
                    <a:schemeClr val="bg1"/>
                  </a:solidFill>
                </a:rPr>
                <a:t>年</a:t>
              </a:r>
              <a:r>
                <a:rPr lang="en-US" altLang="zh-CN" dirty="0">
                  <a:solidFill>
                    <a:schemeClr val="bg1"/>
                  </a:solidFill>
                </a:rPr>
                <a:t>06</a:t>
              </a:r>
              <a:r>
                <a:rPr lang="zh-CN" altLang="en-US" dirty="0">
                  <a:solidFill>
                    <a:schemeClr val="bg1"/>
                  </a:solidFill>
                </a:rPr>
                <a:t>月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PA_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>
            <p:custDataLst>
              <p:tags r:id="rId2"/>
            </p:custDataLst>
          </p:nvPr>
        </p:nvSpPr>
        <p:spPr>
          <a:xfrm>
            <a:off x="1183059" y="2000049"/>
            <a:ext cx="3382010" cy="64389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CN" altLang="en-US" sz="3600" kern="0" cap="all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新员工入职</a:t>
            </a:r>
            <a:r>
              <a:rPr lang="zh-CN" altLang="en-US" sz="3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en-US" altLang="zh-CN" sz="3600" kern="0" cap="all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31008" y="2841596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12222" y="2846831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78269" y="2846831"/>
            <a:ext cx="74784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38470" y="2841595"/>
            <a:ext cx="74784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5039" y="2832761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媒体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06622" y="-1604714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 animBg="1"/>
      <p:bldP spid="7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6026432" y="1275562"/>
            <a:ext cx="2011001" cy="2724462"/>
            <a:chOff x="4833020" y="1671938"/>
            <a:chExt cx="1728192" cy="2339972"/>
          </a:xfrm>
        </p:grpSpPr>
        <p:sp>
          <p:nvSpPr>
            <p:cNvPr id="3" name="矩形 2"/>
            <p:cNvSpPr/>
            <p:nvPr/>
          </p:nvSpPr>
          <p:spPr>
            <a:xfrm>
              <a:off x="4833020" y="1671938"/>
              <a:ext cx="1728192" cy="2339972"/>
            </a:xfrm>
            <a:prstGeom prst="rect">
              <a:avLst/>
            </a:prstGeom>
            <a:noFill/>
            <a:ln w="6350">
              <a:solidFill>
                <a:srgbClr val="FF999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13"/>
            <p:cNvSpPr>
              <a:spLocks noChangeArrowheads="1"/>
            </p:cNvSpPr>
            <p:nvPr/>
          </p:nvSpPr>
          <p:spPr bwMode="auto">
            <a:xfrm>
              <a:off x="4985508" y="2187563"/>
              <a:ext cx="1506046" cy="1617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lnSpc>
                  <a:spcPct val="20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、提交转正申请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20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、评估转正申请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20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、转正面谈（批       准或拒绝转正）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200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3432017" y="1292706"/>
            <a:ext cx="2502756" cy="2724463"/>
            <a:chOff x="2681698" y="1671938"/>
            <a:chExt cx="2150810" cy="2339972"/>
          </a:xfrm>
        </p:grpSpPr>
        <p:sp>
          <p:nvSpPr>
            <p:cNvPr id="6" name="矩形 5"/>
            <p:cNvSpPr/>
            <p:nvPr/>
          </p:nvSpPr>
          <p:spPr>
            <a:xfrm>
              <a:off x="2681780" y="1671938"/>
              <a:ext cx="1728207" cy="2339972"/>
            </a:xfrm>
            <a:prstGeom prst="rect">
              <a:avLst/>
            </a:prstGeom>
            <a:noFill/>
            <a:ln w="6350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12"/>
            <p:cNvSpPr>
              <a:spLocks noChangeArrowheads="1"/>
            </p:cNvSpPr>
            <p:nvPr/>
          </p:nvSpPr>
          <p:spPr bwMode="auto">
            <a:xfrm>
              <a:off x="2681698" y="2151877"/>
              <a:ext cx="1728245" cy="146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、登记花名，开通公司邮箱及岗位相关账号；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、办理社保、公积金；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、办理商业保险；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、进入试用期，安排试用期工作内容；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25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燕尾形 19"/>
            <p:cNvSpPr/>
            <p:nvPr/>
          </p:nvSpPr>
          <p:spPr>
            <a:xfrm>
              <a:off x="4463993" y="2684762"/>
              <a:ext cx="216026" cy="431799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20"/>
            <p:cNvSpPr/>
            <p:nvPr/>
          </p:nvSpPr>
          <p:spPr>
            <a:xfrm>
              <a:off x="4616482" y="2684762"/>
              <a:ext cx="216026" cy="431799"/>
            </a:xfrm>
            <a:prstGeom prst="chevron">
              <a:avLst/>
            </a:prstGeom>
            <a:solidFill>
              <a:srgbClr val="FF999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825128" y="1292706"/>
            <a:ext cx="2558111" cy="2724463"/>
            <a:chOff x="395536" y="1671938"/>
            <a:chExt cx="2196340" cy="2339972"/>
          </a:xfrm>
        </p:grpSpPr>
        <p:grpSp>
          <p:nvGrpSpPr>
            <p:cNvPr id="11" name="组合 23"/>
            <p:cNvGrpSpPr/>
            <p:nvPr/>
          </p:nvGrpSpPr>
          <p:grpSpPr bwMode="auto">
            <a:xfrm>
              <a:off x="395536" y="1671938"/>
              <a:ext cx="1728276" cy="2339972"/>
              <a:chOff x="395536" y="1671938"/>
              <a:chExt cx="1728276" cy="233997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95536" y="1671938"/>
                <a:ext cx="1728189" cy="2339972"/>
              </a:xfrm>
              <a:prstGeom prst="rect">
                <a:avLst/>
              </a:prstGeom>
              <a:noFill/>
              <a:ln w="6350">
                <a:solidFill>
                  <a:srgbClr val="007E5D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1"/>
              <p:cNvSpPr>
                <a:spLocks noChangeArrowheads="1"/>
              </p:cNvSpPr>
              <p:nvPr/>
            </p:nvSpPr>
            <p:spPr bwMode="auto">
              <a:xfrm>
                <a:off x="421160" y="2089703"/>
                <a:ext cx="1702652" cy="1647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lnSpc>
                    <a:spcPct val="125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、提交入职所需资料（详见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《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员工手册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》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）；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lnSpc>
                    <a:spcPct val="125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、签署《劳动合同》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《保密、竞业协议》；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lnSpc>
                    <a:spcPct val="125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、钉钉系统填写入职资料；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lnSpc>
                    <a:spcPct val="125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、办理考勤、打卡；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lnSpc>
                    <a:spcPct val="125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、物品领用、安排工位、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HR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介绍公司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相关同事；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燕尾形 21"/>
            <p:cNvSpPr/>
            <p:nvPr/>
          </p:nvSpPr>
          <p:spPr>
            <a:xfrm>
              <a:off x="2223703" y="2684762"/>
              <a:ext cx="215825" cy="431799"/>
            </a:xfrm>
            <a:prstGeom prst="chevron">
              <a:avLst/>
            </a:prstGeom>
            <a:solidFill>
              <a:srgbClr val="007E5D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22"/>
            <p:cNvSpPr/>
            <p:nvPr/>
          </p:nvSpPr>
          <p:spPr>
            <a:xfrm>
              <a:off x="2376051" y="2684762"/>
              <a:ext cx="215825" cy="431799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811270" y="1290857"/>
            <a:ext cx="2012628" cy="419153"/>
          </a:xfrm>
          <a:prstGeom prst="rect">
            <a:avLst/>
          </a:prstGeom>
          <a:solidFill>
            <a:srgbClr val="007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入职办理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432224" y="1290857"/>
            <a:ext cx="2010760" cy="41915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anchor="ctr"/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017019" y="1275618"/>
            <a:ext cx="2010778" cy="419153"/>
          </a:xfrm>
          <a:prstGeom prst="rect">
            <a:avLst/>
          </a:prstGeom>
          <a:solidFill>
            <a:srgbClr val="FF9999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入职流程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ldLvl="0" animBg="1"/>
      <p:bldP spid="18" grpId="0" bldLvl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考勤管理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 5"/>
          <p:cNvSpPr/>
          <p:nvPr/>
        </p:nvSpPr>
        <p:spPr bwMode="auto">
          <a:xfrm>
            <a:off x="3072447" y="1055704"/>
            <a:ext cx="2770585" cy="88847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007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707795" y="1055704"/>
            <a:ext cx="2770585" cy="88847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5442383" y="1055704"/>
            <a:ext cx="2770584" cy="88847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FF9999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682988" y="2211564"/>
            <a:ext cx="1485008" cy="148272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400" b="1" dirty="0">
                <a:solidFill>
                  <a:srgbClr val="FF0000"/>
                </a:solidFill>
                <a:cs typeface="楷体_GB2312"/>
              </a:rPr>
              <a:t>工作时间：</a:t>
            </a:r>
            <a:endParaRPr lang="zh-CN" altLang="en-US" sz="1400" b="1" dirty="0">
              <a:solidFill>
                <a:srgbClr val="FF0000"/>
              </a:solidFill>
              <a:cs typeface="楷体_GB2312"/>
            </a:endParaRPr>
          </a:p>
          <a:p>
            <a:pPr indent="0" algn="just" fontAlgn="auto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Wingdings" panose="05000000000000000000" charset="0"/>
              <a:buNone/>
            </a:pPr>
            <a:r>
              <a:rPr lang="en-US" altLang="zh-CN" sz="1200" dirty="0">
                <a:solidFill>
                  <a:srgbClr val="FF0000"/>
                </a:solidFill>
                <a:cs typeface="楷体_GB2312"/>
              </a:rPr>
              <a:t>9:30-18:30</a:t>
            </a:r>
            <a:endParaRPr lang="en-US" altLang="zh-CN" sz="1200" dirty="0">
              <a:solidFill>
                <a:srgbClr val="FF0000"/>
              </a:solidFill>
              <a:cs typeface="楷体_GB2312"/>
            </a:endParaRPr>
          </a:p>
          <a:p>
            <a:pPr indent="0" algn="just" fontAlgn="auto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Wingdings" panose="05000000000000000000" charset="0"/>
              <a:buNone/>
            </a:pPr>
            <a:endParaRPr lang="zh-CN" altLang="en-US" sz="1400" b="1" dirty="0">
              <a:solidFill>
                <a:srgbClr val="FF0000"/>
              </a:solidFill>
              <a:cs typeface="楷体_GB2312"/>
            </a:endParaRPr>
          </a:p>
          <a:p>
            <a:pPr indent="0" algn="just" fontAlgn="auto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rgbClr val="FF0000"/>
                </a:solidFill>
                <a:cs typeface="楷体_GB2312"/>
              </a:rPr>
              <a:t>午餐时间</a:t>
            </a:r>
            <a:r>
              <a:rPr lang="zh-CN" altLang="en-US" sz="1200" dirty="0">
                <a:solidFill>
                  <a:srgbClr val="FF0000"/>
                </a:solidFill>
                <a:cs typeface="楷体_GB2312"/>
              </a:rPr>
              <a:t>：</a:t>
            </a:r>
            <a:endParaRPr lang="zh-CN" altLang="en-US" sz="1200" dirty="0">
              <a:solidFill>
                <a:srgbClr val="FF0000"/>
              </a:solidFill>
              <a:cs typeface="楷体_GB2312"/>
            </a:endParaRPr>
          </a:p>
          <a:p>
            <a:pPr lvl="0" indent="0" algn="just" fontAlgn="auto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Font typeface="Wingdings" panose="05000000000000000000" charset="0"/>
              <a:buNone/>
            </a:pPr>
            <a:r>
              <a:rPr lang="en-US" altLang="zh-CN" sz="1200" dirty="0">
                <a:solidFill>
                  <a:srgbClr val="FF0000"/>
                </a:solidFill>
                <a:cs typeface="楷体_GB2312"/>
              </a:rPr>
              <a:t>12:00-13:00</a:t>
            </a:r>
            <a:endParaRPr lang="en-US" altLang="zh-CN" sz="1200" dirty="0">
              <a:solidFill>
                <a:srgbClr val="FF0000"/>
              </a:solidFill>
              <a:cs typeface="楷体_GB231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79350" y="2123568"/>
            <a:ext cx="1088390" cy="344170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800">
              <a:lnSpc>
                <a:spcPct val="120000"/>
              </a:lnSpc>
              <a:defRPr/>
            </a:pP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考勤、打卡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3255396" y="2495400"/>
            <a:ext cx="1984947" cy="172910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indent="0" eaLnBrk="0" fontAlgn="base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  <a:sym typeface="+mn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  <a:sym typeface="+mn-ea"/>
              </a:rPr>
              <a:t>、公司实行上下班打卡弹性登记制度。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楷体_GB2312"/>
              <a:sym typeface="+mn-ea"/>
            </a:endParaRPr>
          </a:p>
          <a:p>
            <a:pPr indent="0" eaLnBrk="0" fontAlgn="base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FF0000"/>
                </a:solidFill>
                <a:cs typeface="楷体_GB2312"/>
                <a:sym typeface="+mn-ea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cs typeface="楷体_GB2312"/>
                <a:sym typeface="+mn-ea"/>
              </a:rPr>
              <a:t>、</a:t>
            </a:r>
            <a:r>
              <a:rPr lang="zh-CN" altLang="en-US" sz="1200" dirty="0">
                <a:solidFill>
                  <a:srgbClr val="FF0000"/>
                </a:solidFill>
                <a:cs typeface="楷体_GB2312"/>
                <a:sym typeface="+mn-ea"/>
              </a:rPr>
              <a:t>上班有效打卡时间为8：00时至12：00时；下班有效打卡时间为18：30时至 23：59时</a:t>
            </a:r>
            <a:endParaRPr lang="zh-CN" altLang="en-US" sz="1200" dirty="0">
              <a:solidFill>
                <a:srgbClr val="FF0000"/>
              </a:solidFill>
              <a:cs typeface="楷体_GB231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77490" y="2122506"/>
            <a:ext cx="1659890" cy="344170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800">
              <a:lnSpc>
                <a:spcPct val="120000"/>
              </a:lnSpc>
              <a:defRPr/>
            </a:pP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迟到、早退、旷工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5736406" y="2468749"/>
            <a:ext cx="2821781" cy="2035810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700"/>
              </a:spcBef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rgbClr val="FF0000"/>
                </a:solidFill>
              </a:rPr>
              <a:t>迟到，工作时间开始后三十分钟内到班者为迟到；</a:t>
            </a:r>
            <a:endParaRPr lang="zh-CN" altLang="en-US" sz="11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rgbClr val="FF0000"/>
                </a:solidFill>
              </a:rPr>
              <a:t>早退：工作时间终了前三十分钟内下班者为早退</a:t>
            </a:r>
            <a:endParaRPr lang="zh-CN" altLang="en-US" sz="11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旷工：未经请假或假满未经续假而擅自不到职以旷职(工)论处。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750"/>
              </a:spcBef>
              <a:buClr>
                <a:schemeClr val="bg1"/>
              </a:buClr>
              <a:buSzPct val="80000"/>
              <a:buNone/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73"/>
          <p:cNvSpPr txBox="1"/>
          <p:nvPr/>
        </p:nvSpPr>
        <p:spPr bwMode="auto">
          <a:xfrm>
            <a:off x="3392329" y="1296806"/>
            <a:ext cx="2344077" cy="415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zh-CN"/>
            </a:defPPr>
            <a:lvl1pPr>
              <a:defRPr>
                <a:cs typeface="+mn-ea"/>
              </a:defRPr>
            </a:lvl1pPr>
          </a:lstStyle>
          <a:p>
            <a:pPr algn="ctr" defTabSz="685800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打卡制度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82"/>
          <p:cNvSpPr txBox="1"/>
          <p:nvPr/>
        </p:nvSpPr>
        <p:spPr bwMode="auto">
          <a:xfrm>
            <a:off x="5796131" y="1288165"/>
            <a:ext cx="2318280" cy="42354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80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违规行为</a:t>
            </a:r>
            <a:endParaRPr lang="zh-CN" altLang="en-US" sz="1800" baseline="-3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76"/>
          <p:cNvSpPr txBox="1"/>
          <p:nvPr/>
        </p:nvSpPr>
        <p:spPr bwMode="auto">
          <a:xfrm>
            <a:off x="982936" y="1312295"/>
            <a:ext cx="2409428" cy="42354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80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作息时间</a:t>
            </a:r>
            <a:endParaRPr lang="zh-CN" altLang="en-US" sz="1800" baseline="-3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32118" y="1478879"/>
            <a:ext cx="559191" cy="22051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324439" y="1950138"/>
            <a:ext cx="279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福利体系</a:t>
            </a:r>
            <a:endParaRPr lang="zh-SG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63977" y="633481"/>
            <a:ext cx="1697715" cy="3798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8" name="圆角矩形 7"/>
          <p:cNvSpPr/>
          <p:nvPr/>
        </p:nvSpPr>
        <p:spPr>
          <a:xfrm>
            <a:off x="953216" y="1507755"/>
            <a:ext cx="1697715" cy="3798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9" name="圆角矩形 8"/>
          <p:cNvSpPr/>
          <p:nvPr/>
        </p:nvSpPr>
        <p:spPr>
          <a:xfrm>
            <a:off x="926021" y="2307568"/>
            <a:ext cx="1697715" cy="3798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10" name="圆角矩形 9"/>
          <p:cNvSpPr/>
          <p:nvPr/>
        </p:nvSpPr>
        <p:spPr>
          <a:xfrm>
            <a:off x="934011" y="3123094"/>
            <a:ext cx="1697715" cy="3798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11" name="圆角矩形 10"/>
          <p:cNvSpPr/>
          <p:nvPr/>
        </p:nvSpPr>
        <p:spPr>
          <a:xfrm>
            <a:off x="942002" y="4021014"/>
            <a:ext cx="1697715" cy="3798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373215" y="684895"/>
            <a:ext cx="9112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基本保障</a:t>
            </a:r>
            <a:endParaRPr lang="zh-SG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7675" y="1563727"/>
            <a:ext cx="9112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日常福利</a:t>
            </a:r>
            <a:endParaRPr lang="zh-SG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6074" y="2358982"/>
            <a:ext cx="9112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       助  </a:t>
            </a:r>
            <a:endParaRPr lang="zh-SG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24065" y="3179368"/>
            <a:ext cx="9112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带薪休假</a:t>
            </a:r>
            <a:endParaRPr lang="zh-SG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2464" y="4079302"/>
            <a:ext cx="9112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员工关怀</a:t>
            </a:r>
            <a:endParaRPr lang="zh-SG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22810" y="1118828"/>
            <a:ext cx="1119035" cy="2760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21" name="圆角矩形 20"/>
          <p:cNvSpPr/>
          <p:nvPr/>
        </p:nvSpPr>
        <p:spPr>
          <a:xfrm>
            <a:off x="2062635" y="1117067"/>
            <a:ext cx="1119035" cy="2760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22" name="圆角矩形 21"/>
          <p:cNvSpPr/>
          <p:nvPr/>
        </p:nvSpPr>
        <p:spPr>
          <a:xfrm>
            <a:off x="3204061" y="1127618"/>
            <a:ext cx="1119035" cy="2760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23" name="圆角矩形 22"/>
          <p:cNvSpPr/>
          <p:nvPr/>
        </p:nvSpPr>
        <p:spPr>
          <a:xfrm>
            <a:off x="4343887" y="1125857"/>
            <a:ext cx="1119035" cy="2760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24" name="圆角矩形 23"/>
          <p:cNvSpPr/>
          <p:nvPr/>
        </p:nvSpPr>
        <p:spPr>
          <a:xfrm>
            <a:off x="940393" y="2769362"/>
            <a:ext cx="1119035" cy="2760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午餐补贴</a:t>
            </a:r>
            <a:endParaRPr lang="zh-SG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077010" y="2776221"/>
            <a:ext cx="1119035" cy="2760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28" name="圆角矩形 27"/>
          <p:cNvSpPr/>
          <p:nvPr/>
        </p:nvSpPr>
        <p:spPr>
          <a:xfrm>
            <a:off x="957975" y="3626444"/>
            <a:ext cx="1119035" cy="2760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29" name="圆角矩形 28"/>
          <p:cNvSpPr/>
          <p:nvPr/>
        </p:nvSpPr>
        <p:spPr>
          <a:xfrm>
            <a:off x="2068926" y="3627820"/>
            <a:ext cx="1140773" cy="2703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30" name="圆角矩形 29"/>
          <p:cNvSpPr/>
          <p:nvPr/>
        </p:nvSpPr>
        <p:spPr>
          <a:xfrm>
            <a:off x="3229456" y="3630391"/>
            <a:ext cx="1119035" cy="2760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31" name="圆角矩形 30"/>
          <p:cNvSpPr/>
          <p:nvPr/>
        </p:nvSpPr>
        <p:spPr>
          <a:xfrm>
            <a:off x="4359147" y="3619664"/>
            <a:ext cx="1119035" cy="2760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32" name="圆角矩形 31"/>
          <p:cNvSpPr/>
          <p:nvPr/>
        </p:nvSpPr>
        <p:spPr>
          <a:xfrm>
            <a:off x="972612" y="4542404"/>
            <a:ext cx="1320390" cy="2824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33" name="圆角矩形 32"/>
          <p:cNvSpPr/>
          <p:nvPr/>
        </p:nvSpPr>
        <p:spPr>
          <a:xfrm>
            <a:off x="3573502" y="4548795"/>
            <a:ext cx="1119035" cy="2824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37" name="圆角矩形 36"/>
          <p:cNvSpPr/>
          <p:nvPr/>
        </p:nvSpPr>
        <p:spPr>
          <a:xfrm>
            <a:off x="913792" y="1966192"/>
            <a:ext cx="1612116" cy="2594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40" name="圆角矩形 39"/>
          <p:cNvSpPr/>
          <p:nvPr/>
        </p:nvSpPr>
        <p:spPr>
          <a:xfrm>
            <a:off x="5494905" y="1136408"/>
            <a:ext cx="1119035" cy="2760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41" name="圆角矩形 40"/>
          <p:cNvSpPr/>
          <p:nvPr/>
        </p:nvSpPr>
        <p:spPr>
          <a:xfrm>
            <a:off x="6634730" y="1134647"/>
            <a:ext cx="1119035" cy="2760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1207328" y="1117068"/>
            <a:ext cx="9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养老保险</a:t>
            </a:r>
            <a:endParaRPr lang="zh-SG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43377" y="1122587"/>
            <a:ext cx="9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医疗保险</a:t>
            </a:r>
            <a:endParaRPr lang="zh-SG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91061" y="1127618"/>
            <a:ext cx="105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工伤保险</a:t>
            </a:r>
            <a:endParaRPr lang="zh-SG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7269" y="1115307"/>
            <a:ext cx="103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失业保险</a:t>
            </a:r>
            <a:endParaRPr lang="zh-SG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77096" y="1134647"/>
            <a:ext cx="1021546" cy="28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生育保险</a:t>
            </a:r>
            <a:endParaRPr lang="zh-SG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56182" y="1132886"/>
            <a:ext cx="1053510" cy="28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/>
              <a:t>住房公积金</a:t>
            </a:r>
            <a:endParaRPr lang="zh-SG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71964" y="1961457"/>
            <a:ext cx="1837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咖啡、茶、牛奶、饮料</a:t>
            </a:r>
            <a:endParaRPr lang="zh-SG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60870" y="2768352"/>
            <a:ext cx="9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住房补贴</a:t>
            </a:r>
            <a:endParaRPr lang="zh-SG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0459" y="3639393"/>
            <a:ext cx="109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周末双休</a:t>
            </a:r>
            <a:endParaRPr lang="zh-SG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27278" y="3631713"/>
            <a:ext cx="1058278" cy="28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法定节假日</a:t>
            </a:r>
            <a:endParaRPr lang="zh-SG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95023" y="3619211"/>
            <a:ext cx="9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带薪年假</a:t>
            </a:r>
            <a:endParaRPr lang="zh-SG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95242" y="3622524"/>
            <a:ext cx="146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生育类假期</a:t>
            </a:r>
            <a:endParaRPr lang="zh-SG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0459" y="4547890"/>
            <a:ext cx="119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各类节日福利</a:t>
            </a:r>
            <a:endParaRPr lang="zh-SG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 flipH="1">
            <a:off x="3433631" y="4545146"/>
            <a:ext cx="251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公司团建</a:t>
            </a:r>
            <a:endParaRPr lang="zh-SG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左大括号 63"/>
          <p:cNvSpPr/>
          <p:nvPr/>
        </p:nvSpPr>
        <p:spPr>
          <a:xfrm>
            <a:off x="791310" y="823394"/>
            <a:ext cx="166666" cy="39590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SG" altLang="en-US" sz="1350"/>
          </a:p>
        </p:txBody>
      </p:sp>
      <p:sp>
        <p:nvSpPr>
          <p:cNvPr id="63" name="TextBox 1"/>
          <p:cNvSpPr txBox="1"/>
          <p:nvPr/>
        </p:nvSpPr>
        <p:spPr>
          <a:xfrm>
            <a:off x="694752" y="124267"/>
            <a:ext cx="38260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福利、假期</a:t>
            </a:r>
            <a:endParaRPr lang="zh-SG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8044543" y="-119742"/>
            <a:ext cx="723901" cy="783773"/>
            <a:chOff x="10726056" y="-159656"/>
            <a:chExt cx="965201" cy="1045030"/>
          </a:xfrm>
        </p:grpSpPr>
        <p:sp>
          <p:nvSpPr>
            <p:cNvPr id="69" name="五边形 68"/>
            <p:cNvSpPr/>
            <p:nvPr/>
          </p:nvSpPr>
          <p:spPr>
            <a:xfrm rot="5400000">
              <a:off x="10686142" y="-119742"/>
              <a:ext cx="1045030" cy="965201"/>
            </a:xfrm>
            <a:prstGeom prst="homePlate">
              <a:avLst>
                <a:gd name="adj" fmla="val 28947"/>
              </a:avLst>
            </a:prstGeom>
            <a:solidFill>
              <a:srgbClr val="C94D4D"/>
            </a:solidFill>
            <a:ln>
              <a:solidFill>
                <a:srgbClr val="C94D4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0" name="文本框 6"/>
            <p:cNvSpPr txBox="1"/>
            <p:nvPr/>
          </p:nvSpPr>
          <p:spPr>
            <a:xfrm>
              <a:off x="10885491" y="46949"/>
              <a:ext cx="70788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薪酬</a:t>
              </a:r>
              <a:endPara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福利</a:t>
              </a: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圆角矩形 24"/>
          <p:cNvSpPr/>
          <p:nvPr/>
        </p:nvSpPr>
        <p:spPr>
          <a:xfrm>
            <a:off x="2547471" y="1958843"/>
            <a:ext cx="1119035" cy="2760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时令水果</a:t>
            </a:r>
            <a:endParaRPr lang="zh-SG" altLang="en-US" sz="1350" dirty="0">
              <a:solidFill>
                <a:schemeClr val="tx1"/>
              </a:solidFill>
            </a:endParaRPr>
          </a:p>
        </p:txBody>
      </p:sp>
      <p:sp>
        <p:nvSpPr>
          <p:cNvPr id="73" name="圆角矩形 24"/>
          <p:cNvSpPr/>
          <p:nvPr/>
        </p:nvSpPr>
        <p:spPr>
          <a:xfrm>
            <a:off x="3688069" y="1957851"/>
            <a:ext cx="1119035" cy="2760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各种小零食</a:t>
            </a:r>
            <a:endParaRPr lang="zh-SG" altLang="en-US" sz="1350" dirty="0">
              <a:solidFill>
                <a:schemeClr val="tx1"/>
              </a:solidFill>
            </a:endParaRPr>
          </a:p>
        </p:txBody>
      </p:sp>
      <p:sp>
        <p:nvSpPr>
          <p:cNvPr id="74" name="圆角矩形 32"/>
          <p:cNvSpPr/>
          <p:nvPr/>
        </p:nvSpPr>
        <p:spPr>
          <a:xfrm>
            <a:off x="2300049" y="4546779"/>
            <a:ext cx="1258817" cy="2824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补充商业保险</a:t>
            </a:r>
            <a:endParaRPr lang="zh-SG" altLang="en-US" sz="13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薪酬政策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717204" y="1139378"/>
            <a:ext cx="2065737" cy="48523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Freeform 12"/>
          <p:cNvSpPr>
            <a:spLocks noEditPoints="1"/>
          </p:cNvSpPr>
          <p:nvPr/>
        </p:nvSpPr>
        <p:spPr bwMode="auto">
          <a:xfrm>
            <a:off x="1127758" y="1139380"/>
            <a:ext cx="419960" cy="421796"/>
          </a:xfrm>
          <a:custGeom>
            <a:avLst/>
            <a:gdLst>
              <a:gd name="T0" fmla="*/ 2147483646 w 85"/>
              <a:gd name="T1" fmla="*/ 2147483646 h 85"/>
              <a:gd name="T2" fmla="*/ 2147483646 w 85"/>
              <a:gd name="T3" fmla="*/ 2147483646 h 85"/>
              <a:gd name="T4" fmla="*/ 2147483646 w 85"/>
              <a:gd name="T5" fmla="*/ 2147483646 h 85"/>
              <a:gd name="T6" fmla="*/ 2147483646 w 85"/>
              <a:gd name="T7" fmla="*/ 2147483646 h 85"/>
              <a:gd name="T8" fmla="*/ 2147483646 w 85"/>
              <a:gd name="T9" fmla="*/ 2147483646 h 85"/>
              <a:gd name="T10" fmla="*/ 2147483646 w 85"/>
              <a:gd name="T11" fmla="*/ 2147483646 h 85"/>
              <a:gd name="T12" fmla="*/ 2147483646 w 85"/>
              <a:gd name="T13" fmla="*/ 2147483646 h 85"/>
              <a:gd name="T14" fmla="*/ 2147483646 w 85"/>
              <a:gd name="T15" fmla="*/ 2147483646 h 85"/>
              <a:gd name="T16" fmla="*/ 2147483646 w 85"/>
              <a:gd name="T17" fmla="*/ 2147483646 h 85"/>
              <a:gd name="T18" fmla="*/ 2147483646 w 85"/>
              <a:gd name="T19" fmla="*/ 2147483646 h 85"/>
              <a:gd name="T20" fmla="*/ 2147483646 w 85"/>
              <a:gd name="T21" fmla="*/ 2147483646 h 85"/>
              <a:gd name="T22" fmla="*/ 2147483646 w 85"/>
              <a:gd name="T23" fmla="*/ 2147483646 h 85"/>
              <a:gd name="T24" fmla="*/ 2147483646 w 85"/>
              <a:gd name="T25" fmla="*/ 2147483646 h 85"/>
              <a:gd name="T26" fmla="*/ 2147483646 w 85"/>
              <a:gd name="T27" fmla="*/ 2147483646 h 85"/>
              <a:gd name="T28" fmla="*/ 2147483646 w 85"/>
              <a:gd name="T29" fmla="*/ 2147483646 h 85"/>
              <a:gd name="T30" fmla="*/ 2147483646 w 85"/>
              <a:gd name="T31" fmla="*/ 2147483646 h 85"/>
              <a:gd name="T32" fmla="*/ 2147483646 w 85"/>
              <a:gd name="T33" fmla="*/ 2147483646 h 85"/>
              <a:gd name="T34" fmla="*/ 2147483646 w 85"/>
              <a:gd name="T35" fmla="*/ 2147483646 h 85"/>
              <a:gd name="T36" fmla="*/ 2147483646 w 85"/>
              <a:gd name="T37" fmla="*/ 2147483646 h 85"/>
              <a:gd name="T38" fmla="*/ 2147483646 w 85"/>
              <a:gd name="T39" fmla="*/ 2147483646 h 85"/>
              <a:gd name="T40" fmla="*/ 2147483646 w 85"/>
              <a:gd name="T41" fmla="*/ 2147483646 h 85"/>
              <a:gd name="T42" fmla="*/ 2147483646 w 85"/>
              <a:gd name="T43" fmla="*/ 2147483646 h 85"/>
              <a:gd name="T44" fmla="*/ 2147483646 w 85"/>
              <a:gd name="T45" fmla="*/ 2147483646 h 85"/>
              <a:gd name="T46" fmla="*/ 2147483646 w 85"/>
              <a:gd name="T47" fmla="*/ 0 h 85"/>
              <a:gd name="T48" fmla="*/ 2147483646 w 85"/>
              <a:gd name="T49" fmla="*/ 0 h 85"/>
              <a:gd name="T50" fmla="*/ 2147483646 w 85"/>
              <a:gd name="T51" fmla="*/ 2147483646 h 85"/>
              <a:gd name="T52" fmla="*/ 2147483646 w 85"/>
              <a:gd name="T53" fmla="*/ 2147483646 h 85"/>
              <a:gd name="T54" fmla="*/ 2147483646 w 85"/>
              <a:gd name="T55" fmla="*/ 2147483646 h 85"/>
              <a:gd name="T56" fmla="*/ 2147483646 w 85"/>
              <a:gd name="T57" fmla="*/ 2147483646 h 85"/>
              <a:gd name="T58" fmla="*/ 2147483646 w 85"/>
              <a:gd name="T59" fmla="*/ 2147483646 h 85"/>
              <a:gd name="T60" fmla="*/ 2147483646 w 85"/>
              <a:gd name="T61" fmla="*/ 2147483646 h 85"/>
              <a:gd name="T62" fmla="*/ 2147483646 w 85"/>
              <a:gd name="T63" fmla="*/ 2147483646 h 85"/>
              <a:gd name="T64" fmla="*/ 2147483646 w 85"/>
              <a:gd name="T65" fmla="*/ 2147483646 h 85"/>
              <a:gd name="T66" fmla="*/ 2147483646 w 85"/>
              <a:gd name="T67" fmla="*/ 0 h 85"/>
              <a:gd name="T68" fmla="*/ 0 w 85"/>
              <a:gd name="T69" fmla="*/ 2147483646 h 85"/>
              <a:gd name="T70" fmla="*/ 0 w 85"/>
              <a:gd name="T71" fmla="*/ 2147483646 h 85"/>
              <a:gd name="T72" fmla="*/ 2147483646 w 85"/>
              <a:gd name="T73" fmla="*/ 2147483646 h 85"/>
              <a:gd name="T74" fmla="*/ 2147483646 w 85"/>
              <a:gd name="T75" fmla="*/ 2147483646 h 85"/>
              <a:gd name="T76" fmla="*/ 0 w 85"/>
              <a:gd name="T77" fmla="*/ 2147483646 h 8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文本框 12"/>
          <p:cNvSpPr txBox="1"/>
          <p:nvPr/>
        </p:nvSpPr>
        <p:spPr bwMode="auto">
          <a:xfrm>
            <a:off x="2073647" y="1193189"/>
            <a:ext cx="1407974" cy="392369"/>
          </a:xfrm>
          <a:prstGeom prst="rect">
            <a:avLst/>
          </a:prstGeom>
          <a:noFill/>
          <a:ln>
            <a:noFill/>
          </a:ln>
        </p:spPr>
        <p:txBody>
          <a:bodyPr wrap="square" lIns="68534" tIns="34267" rIns="68534" bIns="34267">
            <a:spAutoFit/>
          </a:bodyPr>
          <a:lstStyle/>
          <a:p>
            <a:pPr algn="ctr"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+mn-ea"/>
              </a:rPr>
              <a:t>发薪时间</a:t>
            </a:r>
            <a:endParaRPr lang="en-US" altLang="zh-CN" sz="21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44"/>
          <p:cNvSpPr txBox="1"/>
          <p:nvPr/>
        </p:nvSpPr>
        <p:spPr>
          <a:xfrm>
            <a:off x="4278384" y="1139377"/>
            <a:ext cx="3888433" cy="654015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000" dirty="0">
                <a:solidFill>
                  <a:srgbClr val="FF0000"/>
                </a:solidFill>
                <a:latin typeface="等线" panose="02010600030101010101" charset="-122"/>
              </a:rPr>
              <a:t>公司发放工资日期为每月的</a:t>
            </a:r>
            <a:r>
              <a:rPr lang="en-US" altLang="zh-CN" sz="1000" dirty="0">
                <a:solidFill>
                  <a:srgbClr val="FF0000"/>
                </a:solidFill>
                <a:latin typeface="等线" panose="02010600030101010101" charset="-122"/>
              </a:rPr>
              <a:t>9</a:t>
            </a:r>
            <a:r>
              <a:rPr lang="zh-CN" altLang="zh-CN" sz="1000" dirty="0">
                <a:solidFill>
                  <a:srgbClr val="FF0000"/>
                </a:solidFill>
                <a:latin typeface="等线" panose="02010600030101010101" charset="-122"/>
              </a:rPr>
              <a:t>日左右，支付的是员工上月</a:t>
            </a:r>
            <a:r>
              <a:rPr lang="en-US" altLang="zh-CN" sz="1000" dirty="0">
                <a:solidFill>
                  <a:srgbClr val="FF0000"/>
                </a:solidFill>
                <a:latin typeface="等线" panose="02010600030101010101" charset="-122"/>
              </a:rPr>
              <a:t>1</a:t>
            </a:r>
            <a:r>
              <a:rPr lang="zh-CN" altLang="zh-CN" sz="1000" dirty="0">
                <a:solidFill>
                  <a:srgbClr val="FF0000"/>
                </a:solidFill>
                <a:latin typeface="等线" panose="02010600030101010101" charset="-122"/>
              </a:rPr>
              <a:t>日至月末的工资。</a:t>
            </a:r>
            <a:r>
              <a:rPr lang="zh-CN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</a:rPr>
              <a:t>若支付日遇节假日或休息日，则顺延</a:t>
            </a:r>
            <a:r>
              <a:rPr lang="zh-CN" altLang="zh-CN" dirty="0"/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751766" y="1989494"/>
            <a:ext cx="2065452" cy="483861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115763" y="1982976"/>
            <a:ext cx="443959" cy="445801"/>
          </a:xfrm>
          <a:custGeom>
            <a:avLst/>
            <a:gdLst>
              <a:gd name="T0" fmla="*/ 2147483646 w 104"/>
              <a:gd name="T1" fmla="*/ 2147483646 h 104"/>
              <a:gd name="T2" fmla="*/ 2147483646 w 104"/>
              <a:gd name="T3" fmla="*/ 2147483646 h 104"/>
              <a:gd name="T4" fmla="*/ 2147483646 w 104"/>
              <a:gd name="T5" fmla="*/ 2147483646 h 104"/>
              <a:gd name="T6" fmla="*/ 2147483646 w 104"/>
              <a:gd name="T7" fmla="*/ 0 h 104"/>
              <a:gd name="T8" fmla="*/ 0 w 104"/>
              <a:gd name="T9" fmla="*/ 2147483646 h 104"/>
              <a:gd name="T10" fmla="*/ 2147483646 w 104"/>
              <a:gd name="T11" fmla="*/ 2147483646 h 104"/>
              <a:gd name="T12" fmla="*/ 2147483646 w 104"/>
              <a:gd name="T13" fmla="*/ 2147483646 h 104"/>
              <a:gd name="T14" fmla="*/ 2147483646 w 104"/>
              <a:gd name="T15" fmla="*/ 0 h 104"/>
              <a:gd name="T16" fmla="*/ 2147483646 w 104"/>
              <a:gd name="T17" fmla="*/ 2147483646 h 104"/>
              <a:gd name="T18" fmla="*/ 2147483646 w 104"/>
              <a:gd name="T19" fmla="*/ 2147483646 h 104"/>
              <a:gd name="T20" fmla="*/ 2147483646 w 104"/>
              <a:gd name="T21" fmla="*/ 2147483646 h 104"/>
              <a:gd name="T22" fmla="*/ 2147483646 w 104"/>
              <a:gd name="T23" fmla="*/ 2147483646 h 104"/>
              <a:gd name="T24" fmla="*/ 2147483646 w 104"/>
              <a:gd name="T25" fmla="*/ 2147483646 h 104"/>
              <a:gd name="T26" fmla="*/ 2147483646 w 104"/>
              <a:gd name="T27" fmla="*/ 2147483646 h 104"/>
              <a:gd name="T28" fmla="*/ 2147483646 w 104"/>
              <a:gd name="T29" fmla="*/ 2147483646 h 104"/>
              <a:gd name="T30" fmla="*/ 2147483646 w 104"/>
              <a:gd name="T31" fmla="*/ 2147483646 h 104"/>
              <a:gd name="T32" fmla="*/ 2147483646 w 104"/>
              <a:gd name="T33" fmla="*/ 2147483646 h 104"/>
              <a:gd name="T34" fmla="*/ 2147483646 w 104"/>
              <a:gd name="T35" fmla="*/ 2147483646 h 104"/>
              <a:gd name="T36" fmla="*/ 2147483646 w 104"/>
              <a:gd name="T37" fmla="*/ 2147483646 h 104"/>
              <a:gd name="T38" fmla="*/ 2147483646 w 104"/>
              <a:gd name="T39" fmla="*/ 2147483646 h 104"/>
              <a:gd name="T40" fmla="*/ 2147483646 w 104"/>
              <a:gd name="T41" fmla="*/ 2147483646 h 104"/>
              <a:gd name="T42" fmla="*/ 2147483646 w 104"/>
              <a:gd name="T43" fmla="*/ 2147483646 h 104"/>
              <a:gd name="T44" fmla="*/ 2147483646 w 104"/>
              <a:gd name="T45" fmla="*/ 2147483646 h 104"/>
              <a:gd name="T46" fmla="*/ 2147483646 w 104"/>
              <a:gd name="T47" fmla="*/ 2147483646 h 104"/>
              <a:gd name="T48" fmla="*/ 2147483646 w 104"/>
              <a:gd name="T49" fmla="*/ 2147483646 h 104"/>
              <a:gd name="T50" fmla="*/ 2147483646 w 104"/>
              <a:gd name="T51" fmla="*/ 2147483646 h 104"/>
              <a:gd name="T52" fmla="*/ 2147483646 w 104"/>
              <a:gd name="T53" fmla="*/ 2147483646 h 104"/>
              <a:gd name="T54" fmla="*/ 2147483646 w 104"/>
              <a:gd name="T55" fmla="*/ 2147483646 h 104"/>
              <a:gd name="T56" fmla="*/ 2147483646 w 104"/>
              <a:gd name="T57" fmla="*/ 2147483646 h 104"/>
              <a:gd name="T58" fmla="*/ 2147483646 w 104"/>
              <a:gd name="T59" fmla="*/ 2147483646 h 104"/>
              <a:gd name="T60" fmla="*/ 2147483646 w 104"/>
              <a:gd name="T61" fmla="*/ 2147483646 h 104"/>
              <a:gd name="T62" fmla="*/ 2147483646 w 104"/>
              <a:gd name="T63" fmla="*/ 2147483646 h 104"/>
              <a:gd name="T64" fmla="*/ 2147483646 w 104"/>
              <a:gd name="T65" fmla="*/ 2147483646 h 104"/>
              <a:gd name="T66" fmla="*/ 2147483646 w 104"/>
              <a:gd name="T67" fmla="*/ 2147483646 h 104"/>
              <a:gd name="T68" fmla="*/ 2147483646 w 104"/>
              <a:gd name="T69" fmla="*/ 2147483646 h 104"/>
              <a:gd name="T70" fmla="*/ 2147483646 w 104"/>
              <a:gd name="T71" fmla="*/ 2147483646 h 104"/>
              <a:gd name="T72" fmla="*/ 2147483646 w 104"/>
              <a:gd name="T73" fmla="*/ 2147483646 h 104"/>
              <a:gd name="T74" fmla="*/ 2147483646 w 104"/>
              <a:gd name="T75" fmla="*/ 2147483646 h 10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4" h="104">
                <a:moveTo>
                  <a:pt x="45" y="50"/>
                </a:moveTo>
                <a:cubicBezTo>
                  <a:pt x="43" y="27"/>
                  <a:pt x="43" y="27"/>
                  <a:pt x="43" y="27"/>
                </a:cubicBezTo>
                <a:cubicBezTo>
                  <a:pt x="55" y="46"/>
                  <a:pt x="55" y="46"/>
                  <a:pt x="55" y="46"/>
                </a:cubicBezTo>
                <a:cubicBezTo>
                  <a:pt x="60" y="47"/>
                  <a:pt x="63" y="51"/>
                  <a:pt x="63" y="56"/>
                </a:cubicBezTo>
                <a:cubicBezTo>
                  <a:pt x="63" y="62"/>
                  <a:pt x="59" y="67"/>
                  <a:pt x="53" y="67"/>
                </a:cubicBezTo>
                <a:cubicBezTo>
                  <a:pt x="48" y="67"/>
                  <a:pt x="43" y="62"/>
                  <a:pt x="43" y="56"/>
                </a:cubicBezTo>
                <a:cubicBezTo>
                  <a:pt x="43" y="54"/>
                  <a:pt x="44" y="52"/>
                  <a:pt x="45" y="50"/>
                </a:cubicBezTo>
                <a:close/>
                <a:moveTo>
                  <a:pt x="52" y="0"/>
                </a:moveTo>
                <a:cubicBezTo>
                  <a:pt x="38" y="0"/>
                  <a:pt x="25" y="6"/>
                  <a:pt x="15" y="15"/>
                </a:cubicBezTo>
                <a:cubicBezTo>
                  <a:pt x="6" y="25"/>
                  <a:pt x="0" y="38"/>
                  <a:pt x="0" y="52"/>
                </a:cubicBezTo>
                <a:cubicBezTo>
                  <a:pt x="0" y="66"/>
                  <a:pt x="6" y="79"/>
                  <a:pt x="15" y="89"/>
                </a:cubicBezTo>
                <a:cubicBezTo>
                  <a:pt x="25" y="98"/>
                  <a:pt x="38" y="104"/>
                  <a:pt x="52" y="104"/>
                </a:cubicBezTo>
                <a:cubicBezTo>
                  <a:pt x="67" y="104"/>
                  <a:pt x="80" y="98"/>
                  <a:pt x="89" y="89"/>
                </a:cubicBezTo>
                <a:cubicBezTo>
                  <a:pt x="98" y="79"/>
                  <a:pt x="104" y="66"/>
                  <a:pt x="104" y="52"/>
                </a:cubicBezTo>
                <a:cubicBezTo>
                  <a:pt x="104" y="38"/>
                  <a:pt x="98" y="25"/>
                  <a:pt x="89" y="15"/>
                </a:cubicBezTo>
                <a:cubicBezTo>
                  <a:pt x="80" y="6"/>
                  <a:pt x="67" y="0"/>
                  <a:pt x="52" y="0"/>
                </a:cubicBezTo>
                <a:close/>
                <a:moveTo>
                  <a:pt x="83" y="22"/>
                </a:moveTo>
                <a:cubicBezTo>
                  <a:pt x="75" y="14"/>
                  <a:pt x="64" y="9"/>
                  <a:pt x="52" y="9"/>
                </a:cubicBezTo>
                <a:cubicBezTo>
                  <a:pt x="40" y="9"/>
                  <a:pt x="30" y="14"/>
                  <a:pt x="22" y="22"/>
                </a:cubicBezTo>
                <a:cubicBezTo>
                  <a:pt x="14" y="30"/>
                  <a:pt x="9" y="40"/>
                  <a:pt x="9" y="52"/>
                </a:cubicBezTo>
                <a:cubicBezTo>
                  <a:pt x="9" y="64"/>
                  <a:pt x="14" y="75"/>
                  <a:pt x="22" y="82"/>
                </a:cubicBezTo>
                <a:cubicBezTo>
                  <a:pt x="30" y="90"/>
                  <a:pt x="40" y="95"/>
                  <a:pt x="52" y="95"/>
                </a:cubicBezTo>
                <a:cubicBezTo>
                  <a:pt x="64" y="95"/>
                  <a:pt x="75" y="90"/>
                  <a:pt x="83" y="82"/>
                </a:cubicBezTo>
                <a:cubicBezTo>
                  <a:pt x="90" y="75"/>
                  <a:pt x="95" y="64"/>
                  <a:pt x="95" y="52"/>
                </a:cubicBezTo>
                <a:cubicBezTo>
                  <a:pt x="95" y="40"/>
                  <a:pt x="90" y="30"/>
                  <a:pt x="83" y="22"/>
                </a:cubicBezTo>
                <a:close/>
                <a:moveTo>
                  <a:pt x="24" y="64"/>
                </a:moveTo>
                <a:cubicBezTo>
                  <a:pt x="23" y="62"/>
                  <a:pt x="22" y="58"/>
                  <a:pt x="22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49"/>
                  <a:pt x="28" y="49"/>
                  <a:pt x="28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2" y="46"/>
                  <a:pt x="23" y="43"/>
                  <a:pt x="24" y="40"/>
                </a:cubicBezTo>
                <a:cubicBezTo>
                  <a:pt x="28" y="43"/>
                  <a:pt x="28" y="43"/>
                  <a:pt x="28" y="43"/>
                </a:cubicBezTo>
                <a:cubicBezTo>
                  <a:pt x="32" y="37"/>
                  <a:pt x="32" y="37"/>
                  <a:pt x="32" y="37"/>
                </a:cubicBezTo>
                <a:cubicBezTo>
                  <a:pt x="27" y="34"/>
                  <a:pt x="27" y="34"/>
                  <a:pt x="27" y="34"/>
                </a:cubicBezTo>
                <a:cubicBezTo>
                  <a:pt x="28" y="33"/>
                  <a:pt x="29" y="32"/>
                  <a:pt x="31" y="30"/>
                </a:cubicBezTo>
                <a:cubicBezTo>
                  <a:pt x="31" y="30"/>
                  <a:pt x="32" y="29"/>
                  <a:pt x="33" y="28"/>
                </a:cubicBezTo>
                <a:cubicBezTo>
                  <a:pt x="35" y="32"/>
                  <a:pt x="35" y="32"/>
                  <a:pt x="35" y="32"/>
                </a:cubicBezTo>
                <a:cubicBezTo>
                  <a:pt x="41" y="29"/>
                  <a:pt x="41" y="29"/>
                  <a:pt x="41" y="29"/>
                </a:cubicBezTo>
                <a:cubicBezTo>
                  <a:pt x="39" y="24"/>
                  <a:pt x="39" y="24"/>
                  <a:pt x="39" y="24"/>
                </a:cubicBezTo>
                <a:cubicBezTo>
                  <a:pt x="42" y="23"/>
                  <a:pt x="44" y="22"/>
                  <a:pt x="47" y="22"/>
                </a:cubicBezTo>
                <a:cubicBezTo>
                  <a:pt x="47" y="26"/>
                  <a:pt x="47" y="26"/>
                  <a:pt x="47" y="26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1"/>
                  <a:pt x="54" y="21"/>
                  <a:pt x="54" y="21"/>
                </a:cubicBezTo>
                <a:cubicBezTo>
                  <a:pt x="57" y="22"/>
                  <a:pt x="59" y="22"/>
                  <a:pt x="62" y="23"/>
                </a:cubicBezTo>
                <a:cubicBezTo>
                  <a:pt x="60" y="27"/>
                  <a:pt x="60" y="27"/>
                  <a:pt x="60" y="27"/>
                </a:cubicBezTo>
                <a:cubicBezTo>
                  <a:pt x="66" y="30"/>
                  <a:pt x="66" y="30"/>
                  <a:pt x="66" y="30"/>
                </a:cubicBezTo>
                <a:cubicBezTo>
                  <a:pt x="68" y="26"/>
                  <a:pt x="68" y="26"/>
                  <a:pt x="68" y="26"/>
                </a:cubicBezTo>
                <a:cubicBezTo>
                  <a:pt x="70" y="27"/>
                  <a:pt x="72" y="29"/>
                  <a:pt x="74" y="30"/>
                </a:cubicBezTo>
                <a:cubicBezTo>
                  <a:pt x="74" y="31"/>
                  <a:pt x="75" y="31"/>
                  <a:pt x="75" y="32"/>
                </a:cubicBezTo>
                <a:cubicBezTo>
                  <a:pt x="70" y="34"/>
                  <a:pt x="70" y="34"/>
                  <a:pt x="70" y="34"/>
                </a:cubicBezTo>
                <a:cubicBezTo>
                  <a:pt x="74" y="40"/>
                  <a:pt x="74" y="40"/>
                  <a:pt x="74" y="40"/>
                </a:cubicBezTo>
                <a:cubicBezTo>
                  <a:pt x="79" y="37"/>
                  <a:pt x="79" y="37"/>
                  <a:pt x="79" y="37"/>
                </a:cubicBezTo>
                <a:cubicBezTo>
                  <a:pt x="80" y="40"/>
                  <a:pt x="82" y="43"/>
                  <a:pt x="82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76" y="52"/>
                  <a:pt x="76" y="52"/>
                  <a:pt x="76" y="52"/>
                </a:cubicBezTo>
                <a:cubicBezTo>
                  <a:pt x="83" y="52"/>
                  <a:pt x="83" y="52"/>
                  <a:pt x="83" y="52"/>
                </a:cubicBezTo>
                <a:cubicBezTo>
                  <a:pt x="83" y="55"/>
                  <a:pt x="82" y="59"/>
                  <a:pt x="81" y="62"/>
                </a:cubicBezTo>
                <a:cubicBezTo>
                  <a:pt x="75" y="58"/>
                  <a:pt x="75" y="58"/>
                  <a:pt x="75" y="58"/>
                </a:cubicBezTo>
                <a:cubicBezTo>
                  <a:pt x="72" y="64"/>
                  <a:pt x="72" y="64"/>
                  <a:pt x="72" y="64"/>
                </a:cubicBezTo>
                <a:cubicBezTo>
                  <a:pt x="78" y="68"/>
                  <a:pt x="78" y="68"/>
                  <a:pt x="78" y="68"/>
                </a:cubicBezTo>
                <a:cubicBezTo>
                  <a:pt x="84" y="71"/>
                  <a:pt x="84" y="71"/>
                  <a:pt x="84" y="71"/>
                </a:cubicBezTo>
                <a:cubicBezTo>
                  <a:pt x="87" y="66"/>
                  <a:pt x="90" y="58"/>
                  <a:pt x="90" y="52"/>
                </a:cubicBezTo>
                <a:cubicBezTo>
                  <a:pt x="90" y="42"/>
                  <a:pt x="85" y="32"/>
                  <a:pt x="79" y="26"/>
                </a:cubicBezTo>
                <a:cubicBezTo>
                  <a:pt x="72" y="19"/>
                  <a:pt x="63" y="15"/>
                  <a:pt x="52" y="15"/>
                </a:cubicBezTo>
                <a:cubicBezTo>
                  <a:pt x="42" y="15"/>
                  <a:pt x="33" y="19"/>
                  <a:pt x="26" y="26"/>
                </a:cubicBezTo>
                <a:cubicBezTo>
                  <a:pt x="19" y="32"/>
                  <a:pt x="15" y="42"/>
                  <a:pt x="15" y="52"/>
                </a:cubicBezTo>
                <a:cubicBezTo>
                  <a:pt x="15" y="60"/>
                  <a:pt x="18" y="68"/>
                  <a:pt x="22" y="74"/>
                </a:cubicBezTo>
                <a:cubicBezTo>
                  <a:pt x="27" y="70"/>
                  <a:pt x="27" y="70"/>
                  <a:pt x="27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33" y="67"/>
                  <a:pt x="33" y="67"/>
                  <a:pt x="33" y="67"/>
                </a:cubicBezTo>
                <a:cubicBezTo>
                  <a:pt x="30" y="61"/>
                  <a:pt x="30" y="61"/>
                  <a:pt x="30" y="61"/>
                </a:cubicBezTo>
                <a:cubicBezTo>
                  <a:pt x="24" y="64"/>
                  <a:pt x="24" y="64"/>
                  <a:pt x="24" y="64"/>
                </a:cubicBezTo>
                <a:close/>
                <a:moveTo>
                  <a:pt x="53" y="51"/>
                </a:moveTo>
                <a:cubicBezTo>
                  <a:pt x="50" y="51"/>
                  <a:pt x="48" y="53"/>
                  <a:pt x="48" y="56"/>
                </a:cubicBezTo>
                <a:cubicBezTo>
                  <a:pt x="48" y="59"/>
                  <a:pt x="50" y="61"/>
                  <a:pt x="53" y="61"/>
                </a:cubicBezTo>
                <a:cubicBezTo>
                  <a:pt x="56" y="61"/>
                  <a:pt x="58" y="59"/>
                  <a:pt x="58" y="56"/>
                </a:cubicBezTo>
                <a:cubicBezTo>
                  <a:pt x="58" y="53"/>
                  <a:pt x="56" y="51"/>
                  <a:pt x="53" y="51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12"/>
          <p:cNvSpPr txBox="1"/>
          <p:nvPr/>
        </p:nvSpPr>
        <p:spPr bwMode="auto">
          <a:xfrm>
            <a:off x="2208112" y="2060535"/>
            <a:ext cx="1222037" cy="392369"/>
          </a:xfrm>
          <a:prstGeom prst="rect">
            <a:avLst/>
          </a:prstGeom>
          <a:noFill/>
          <a:ln>
            <a:noFill/>
          </a:ln>
        </p:spPr>
        <p:txBody>
          <a:bodyPr wrap="square" lIns="68534" tIns="34267" rIns="68534" bIns="34267">
            <a:spAutoFit/>
          </a:bodyPr>
          <a:lstStyle/>
          <a:p>
            <a:pPr algn="ctr"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+mn-ea"/>
              </a:rPr>
              <a:t>发放形式</a:t>
            </a:r>
            <a:endParaRPr lang="en-US" altLang="zh-CN" sz="21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文本框 48"/>
          <p:cNvSpPr txBox="1"/>
          <p:nvPr/>
        </p:nvSpPr>
        <p:spPr>
          <a:xfrm>
            <a:off x="4280220" y="2074843"/>
            <a:ext cx="3888433" cy="223128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</a:rPr>
              <a:t>统一银行卡打款发放。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760459" y="2831711"/>
            <a:ext cx="2064594" cy="483523"/>
          </a:xfrm>
          <a:prstGeom prst="roundRect">
            <a:avLst>
              <a:gd name="adj" fmla="val 50000"/>
            </a:avLst>
          </a:prstGeom>
          <a:solidFill>
            <a:srgbClr val="007E5D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Freeform 22"/>
          <p:cNvSpPr>
            <a:spLocks noEditPoints="1"/>
          </p:cNvSpPr>
          <p:nvPr/>
        </p:nvSpPr>
        <p:spPr bwMode="auto">
          <a:xfrm>
            <a:off x="1106455" y="2872859"/>
            <a:ext cx="483383" cy="390933"/>
          </a:xfrm>
          <a:custGeom>
            <a:avLst/>
            <a:gdLst>
              <a:gd name="T0" fmla="*/ 2147483646 w 109"/>
              <a:gd name="T1" fmla="*/ 2147483646 h 88"/>
              <a:gd name="T2" fmla="*/ 2147483646 w 109"/>
              <a:gd name="T3" fmla="*/ 2147483646 h 88"/>
              <a:gd name="T4" fmla="*/ 2147483646 w 109"/>
              <a:gd name="T5" fmla="*/ 2147483646 h 88"/>
              <a:gd name="T6" fmla="*/ 2147483646 w 109"/>
              <a:gd name="T7" fmla="*/ 0 h 88"/>
              <a:gd name="T8" fmla="*/ 2147483646 w 109"/>
              <a:gd name="T9" fmla="*/ 2147483646 h 88"/>
              <a:gd name="T10" fmla="*/ 2147483646 w 109"/>
              <a:gd name="T11" fmla="*/ 2147483646 h 88"/>
              <a:gd name="T12" fmla="*/ 2147483646 w 109"/>
              <a:gd name="T13" fmla="*/ 2147483646 h 88"/>
              <a:gd name="T14" fmla="*/ 2147483646 w 109"/>
              <a:gd name="T15" fmla="*/ 2147483646 h 88"/>
              <a:gd name="T16" fmla="*/ 2147483646 w 109"/>
              <a:gd name="T17" fmla="*/ 2147483646 h 88"/>
              <a:gd name="T18" fmla="*/ 0 w 109"/>
              <a:gd name="T19" fmla="*/ 2147483646 h 88"/>
              <a:gd name="T20" fmla="*/ 2147483646 w 109"/>
              <a:gd name="T21" fmla="*/ 2147483646 h 88"/>
              <a:gd name="T22" fmla="*/ 2147483646 w 109"/>
              <a:gd name="T23" fmla="*/ 2147483646 h 88"/>
              <a:gd name="T24" fmla="*/ 2147483646 w 109"/>
              <a:gd name="T25" fmla="*/ 2147483646 h 88"/>
              <a:gd name="T26" fmla="*/ 2147483646 w 109"/>
              <a:gd name="T27" fmla="*/ 2147483646 h 88"/>
              <a:gd name="T28" fmla="*/ 2147483646 w 109"/>
              <a:gd name="T29" fmla="*/ 2147483646 h 88"/>
              <a:gd name="T30" fmla="*/ 2147483646 w 109"/>
              <a:gd name="T31" fmla="*/ 2147483646 h 88"/>
              <a:gd name="T32" fmla="*/ 2147483646 w 109"/>
              <a:gd name="T33" fmla="*/ 2147483646 h 88"/>
              <a:gd name="T34" fmla="*/ 2147483646 w 109"/>
              <a:gd name="T35" fmla="*/ 2147483646 h 88"/>
              <a:gd name="T36" fmla="*/ 2147483646 w 109"/>
              <a:gd name="T37" fmla="*/ 2147483646 h 88"/>
              <a:gd name="T38" fmla="*/ 2147483646 w 109"/>
              <a:gd name="T39" fmla="*/ 2147483646 h 88"/>
              <a:gd name="T40" fmla="*/ 2147483646 w 109"/>
              <a:gd name="T41" fmla="*/ 2147483646 h 88"/>
              <a:gd name="T42" fmla="*/ 2147483646 w 109"/>
              <a:gd name="T43" fmla="*/ 2147483646 h 88"/>
              <a:gd name="T44" fmla="*/ 2147483646 w 109"/>
              <a:gd name="T45" fmla="*/ 2147483646 h 88"/>
              <a:gd name="T46" fmla="*/ 2147483646 w 109"/>
              <a:gd name="T47" fmla="*/ 2147483646 h 88"/>
              <a:gd name="T48" fmla="*/ 2147483646 w 109"/>
              <a:gd name="T49" fmla="*/ 2147483646 h 88"/>
              <a:gd name="T50" fmla="*/ 2147483646 w 109"/>
              <a:gd name="T51" fmla="*/ 2147483646 h 88"/>
              <a:gd name="T52" fmla="*/ 2147483646 w 109"/>
              <a:gd name="T53" fmla="*/ 2147483646 h 88"/>
              <a:gd name="T54" fmla="*/ 2147483646 w 109"/>
              <a:gd name="T55" fmla="*/ 2147483646 h 88"/>
              <a:gd name="T56" fmla="*/ 2147483646 w 109"/>
              <a:gd name="T57" fmla="*/ 2147483646 h 88"/>
              <a:gd name="T58" fmla="*/ 2147483646 w 109"/>
              <a:gd name="T59" fmla="*/ 2147483646 h 88"/>
              <a:gd name="T60" fmla="*/ 2147483646 w 109"/>
              <a:gd name="T61" fmla="*/ 2147483646 h 88"/>
              <a:gd name="T62" fmla="*/ 2147483646 w 109"/>
              <a:gd name="T63" fmla="*/ 2147483646 h 88"/>
              <a:gd name="T64" fmla="*/ 2147483646 w 109"/>
              <a:gd name="T65" fmla="*/ 2147483646 h 88"/>
              <a:gd name="T66" fmla="*/ 2147483646 w 109"/>
              <a:gd name="T67" fmla="*/ 2147483646 h 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007E5D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2208112" y="2872859"/>
            <a:ext cx="1222036" cy="392369"/>
          </a:xfrm>
          <a:prstGeom prst="rect">
            <a:avLst/>
          </a:prstGeom>
          <a:noFill/>
          <a:ln>
            <a:noFill/>
          </a:ln>
        </p:spPr>
        <p:txBody>
          <a:bodyPr wrap="square" lIns="68534" tIns="34267" rIns="68534" bIns="34267">
            <a:spAutoFit/>
          </a:bodyPr>
          <a:lstStyle/>
          <a:p>
            <a:pPr algn="ctr"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+mn-ea"/>
              </a:rPr>
              <a:t>薪资保密</a:t>
            </a:r>
            <a:endParaRPr lang="en-US" altLang="zh-CN" sz="21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文本框 52"/>
          <p:cNvSpPr txBox="1"/>
          <p:nvPr/>
        </p:nvSpPr>
        <p:spPr>
          <a:xfrm>
            <a:off x="4278383" y="2959016"/>
            <a:ext cx="3888433" cy="530904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000" dirty="0"/>
              <a:t>公司员工严禁相互打听工资水平。因相互打听他人薪酬信息，造成泄密的，依据公司有关管理规定，给予终止劳动合同，开除出公司的处分，公司不给予任何补偿</a:t>
            </a:r>
            <a:endParaRPr lang="zh-CN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734495" y="3673588"/>
            <a:ext cx="2065591" cy="4853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Freeform 24"/>
          <p:cNvSpPr>
            <a:spLocks noEditPoints="1"/>
          </p:cNvSpPr>
          <p:nvPr/>
        </p:nvSpPr>
        <p:spPr bwMode="auto">
          <a:xfrm>
            <a:off x="1102051" y="3675305"/>
            <a:ext cx="471385" cy="486951"/>
          </a:xfrm>
          <a:custGeom>
            <a:avLst/>
            <a:gdLst>
              <a:gd name="T0" fmla="*/ 2147483646 w 89"/>
              <a:gd name="T1" fmla="*/ 2147483646 h 92"/>
              <a:gd name="T2" fmla="*/ 2147483646 w 89"/>
              <a:gd name="T3" fmla="*/ 2147483646 h 92"/>
              <a:gd name="T4" fmla="*/ 2147483646 w 89"/>
              <a:gd name="T5" fmla="*/ 2147483646 h 92"/>
              <a:gd name="T6" fmla="*/ 2147483646 w 89"/>
              <a:gd name="T7" fmla="*/ 2147483646 h 92"/>
              <a:gd name="T8" fmla="*/ 2147483646 w 89"/>
              <a:gd name="T9" fmla="*/ 2147483646 h 92"/>
              <a:gd name="T10" fmla="*/ 2147483646 w 89"/>
              <a:gd name="T11" fmla="*/ 2147483646 h 92"/>
              <a:gd name="T12" fmla="*/ 2147483646 w 89"/>
              <a:gd name="T13" fmla="*/ 2147483646 h 92"/>
              <a:gd name="T14" fmla="*/ 2147483646 w 89"/>
              <a:gd name="T15" fmla="*/ 2147483646 h 92"/>
              <a:gd name="T16" fmla="*/ 2147483646 w 89"/>
              <a:gd name="T17" fmla="*/ 2147483646 h 92"/>
              <a:gd name="T18" fmla="*/ 2147483646 w 89"/>
              <a:gd name="T19" fmla="*/ 2147483646 h 92"/>
              <a:gd name="T20" fmla="*/ 2147483646 w 89"/>
              <a:gd name="T21" fmla="*/ 2147483646 h 92"/>
              <a:gd name="T22" fmla="*/ 2147483646 w 89"/>
              <a:gd name="T23" fmla="*/ 2147483646 h 92"/>
              <a:gd name="T24" fmla="*/ 2147483646 w 89"/>
              <a:gd name="T25" fmla="*/ 2147483646 h 92"/>
              <a:gd name="T26" fmla="*/ 2147483646 w 89"/>
              <a:gd name="T27" fmla="*/ 2147483646 h 92"/>
              <a:gd name="T28" fmla="*/ 2147483646 w 89"/>
              <a:gd name="T29" fmla="*/ 2147483646 h 92"/>
              <a:gd name="T30" fmla="*/ 2147483646 w 89"/>
              <a:gd name="T31" fmla="*/ 2147483646 h 92"/>
              <a:gd name="T32" fmla="*/ 2147483646 w 89"/>
              <a:gd name="T33" fmla="*/ 2147483646 h 92"/>
              <a:gd name="T34" fmla="*/ 2147483646 w 89"/>
              <a:gd name="T35" fmla="*/ 2147483646 h 92"/>
              <a:gd name="T36" fmla="*/ 2147483646 w 89"/>
              <a:gd name="T37" fmla="*/ 2147483646 h 92"/>
              <a:gd name="T38" fmla="*/ 2147483646 w 89"/>
              <a:gd name="T39" fmla="*/ 2147483646 h 92"/>
              <a:gd name="T40" fmla="*/ 2147483646 w 89"/>
              <a:gd name="T41" fmla="*/ 2147483646 h 92"/>
              <a:gd name="T42" fmla="*/ 2147483646 w 89"/>
              <a:gd name="T43" fmla="*/ 2147483646 h 92"/>
              <a:gd name="T44" fmla="*/ 2147483646 w 89"/>
              <a:gd name="T45" fmla="*/ 2147483646 h 92"/>
              <a:gd name="T46" fmla="*/ 2147483646 w 89"/>
              <a:gd name="T47" fmla="*/ 2147483646 h 92"/>
              <a:gd name="T48" fmla="*/ 2147483646 w 89"/>
              <a:gd name="T49" fmla="*/ 2147483646 h 92"/>
              <a:gd name="T50" fmla="*/ 2147483646 w 89"/>
              <a:gd name="T51" fmla="*/ 2147483646 h 92"/>
              <a:gd name="T52" fmla="*/ 2147483646 w 89"/>
              <a:gd name="T53" fmla="*/ 2147483646 h 92"/>
              <a:gd name="T54" fmla="*/ 2147483646 w 89"/>
              <a:gd name="T55" fmla="*/ 2147483646 h 92"/>
              <a:gd name="T56" fmla="*/ 2147483646 w 89"/>
              <a:gd name="T57" fmla="*/ 2147483646 h 92"/>
              <a:gd name="T58" fmla="*/ 2147483646 w 89"/>
              <a:gd name="T59" fmla="*/ 2147483646 h 92"/>
              <a:gd name="T60" fmla="*/ 2147483646 w 89"/>
              <a:gd name="T61" fmla="*/ 2147483646 h 92"/>
              <a:gd name="T62" fmla="*/ 2147483646 w 89"/>
              <a:gd name="T63" fmla="*/ 2147483646 h 92"/>
              <a:gd name="T64" fmla="*/ 2147483646 w 89"/>
              <a:gd name="T65" fmla="*/ 2147483646 h 92"/>
              <a:gd name="T66" fmla="*/ 2147483646 w 89"/>
              <a:gd name="T67" fmla="*/ 2147483646 h 92"/>
              <a:gd name="T68" fmla="*/ 2147483646 w 89"/>
              <a:gd name="T69" fmla="*/ 2147483646 h 92"/>
              <a:gd name="T70" fmla="*/ 2147483646 w 89"/>
              <a:gd name="T71" fmla="*/ 2147483646 h 92"/>
              <a:gd name="T72" fmla="*/ 2147483646 w 89"/>
              <a:gd name="T73" fmla="*/ 2147483646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9" h="92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chemeClr val="tx2">
              <a:lumMod val="75000"/>
              <a:alpha val="79999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7" name="文本框 12"/>
          <p:cNvSpPr txBox="1"/>
          <p:nvPr/>
        </p:nvSpPr>
        <p:spPr bwMode="auto">
          <a:xfrm>
            <a:off x="1937203" y="3766534"/>
            <a:ext cx="1763853" cy="392369"/>
          </a:xfrm>
          <a:prstGeom prst="rect">
            <a:avLst/>
          </a:prstGeom>
          <a:noFill/>
          <a:ln>
            <a:noFill/>
          </a:ln>
        </p:spPr>
        <p:txBody>
          <a:bodyPr wrap="none" lIns="68534" tIns="34267" rIns="68534" bIns="34267">
            <a:spAutoFit/>
          </a:bodyPr>
          <a:lstStyle/>
          <a:p>
            <a:pPr algn="ctr">
              <a:defRPr/>
            </a:pPr>
            <a:r>
              <a:rPr lang="zh-CN" altLang="en-US" sz="2100" b="1" kern="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五险一金缴纳</a:t>
            </a:r>
            <a:endParaRPr lang="en-US" altLang="zh-CN" sz="2100" b="1" kern="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文本框 56"/>
          <p:cNvSpPr txBox="1"/>
          <p:nvPr/>
        </p:nvSpPr>
        <p:spPr>
          <a:xfrm>
            <a:off x="4278383" y="3771371"/>
            <a:ext cx="3888433" cy="377016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</a:rPr>
              <a:t>1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</a:rPr>
              <a:t>日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</a:rPr>
              <a:t>-15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</a:rPr>
              <a:t>日入职的的员工，当月缴纳五险一金。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</a:rPr>
              <a:t>16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</a:rPr>
              <a:t>日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</a:rPr>
              <a:t>-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</a:rPr>
              <a:t>月底入职的员工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</a:rPr>
              <a:t>,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</a:rPr>
              <a:t>次月开始缴纳五险一金。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3"/>
          <p:cNvSpPr/>
          <p:nvPr/>
        </p:nvSpPr>
        <p:spPr bwMode="auto">
          <a:xfrm>
            <a:off x="907259" y="3931815"/>
            <a:ext cx="1181680" cy="61079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907259" y="830109"/>
            <a:ext cx="7606322" cy="688117"/>
            <a:chOff x="485404" y="1354528"/>
            <a:chExt cx="7768498" cy="713165"/>
          </a:xfrm>
        </p:grpSpPr>
        <p:sp>
          <p:nvSpPr>
            <p:cNvPr id="5" name="圆角矩形 6"/>
            <p:cNvSpPr/>
            <p:nvPr/>
          </p:nvSpPr>
          <p:spPr>
            <a:xfrm>
              <a:off x="485404" y="1436260"/>
              <a:ext cx="1222483" cy="63143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177"/>
            <p:cNvSpPr>
              <a:spLocks noChangeArrowheads="1"/>
            </p:cNvSpPr>
            <p:nvPr/>
          </p:nvSpPr>
          <p:spPr bwMode="white">
            <a:xfrm>
              <a:off x="603065" y="1554346"/>
              <a:ext cx="987052" cy="334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办公环境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80"/>
            <p:cNvSpPr>
              <a:spLocks noChangeArrowheads="1"/>
            </p:cNvSpPr>
            <p:nvPr/>
          </p:nvSpPr>
          <p:spPr bwMode="auto">
            <a:xfrm>
              <a:off x="1801558" y="1354528"/>
              <a:ext cx="6452344" cy="6698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tx1"/>
                </a:buClr>
                <a:buSzPct val="85000"/>
                <a:buNone/>
                <a:defRPr/>
              </a:pPr>
              <a:r>
                <a:rPr lang="zh-CN" altLang="en-US" sz="12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努力创造一个整洁、舒适、安全的办公环境，员工应自觉维护良好的办公环境。会议室使用过后，应复原至使用前状态，便于他人使用。公共区域使用过后，应主动清理干净垃圾、杂物，复原桌椅。员工应保持个人工位的干净整洁，物品摆放整齐有序，严禁乱堆乱放。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525301" y="2067693"/>
              <a:ext cx="7631784" cy="0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 bwMode="auto">
          <a:xfrm>
            <a:off x="907259" y="1834885"/>
            <a:ext cx="7569925" cy="754883"/>
            <a:chOff x="387640" y="2026022"/>
            <a:chExt cx="7830936" cy="782109"/>
          </a:xfrm>
        </p:grpSpPr>
        <p:sp>
          <p:nvSpPr>
            <p:cNvPr id="10" name="圆角矩形 5"/>
            <p:cNvSpPr/>
            <p:nvPr/>
          </p:nvSpPr>
          <p:spPr>
            <a:xfrm>
              <a:off x="387640" y="2162448"/>
              <a:ext cx="1222423" cy="631230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78"/>
            <p:cNvSpPr>
              <a:spLocks noChangeArrowheads="1"/>
            </p:cNvSpPr>
            <p:nvPr/>
          </p:nvSpPr>
          <p:spPr bwMode="white">
            <a:xfrm>
              <a:off x="405902" y="2297634"/>
              <a:ext cx="1185779" cy="33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5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设备管理</a:t>
              </a:r>
              <a:endParaRPr lang="en-US" altLang="zh-CN" sz="15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81"/>
            <p:cNvSpPr>
              <a:spLocks noChangeArrowheads="1"/>
            </p:cNvSpPr>
            <p:nvPr/>
          </p:nvSpPr>
          <p:spPr bwMode="auto">
            <a:xfrm>
              <a:off x="1704237" y="2026022"/>
              <a:ext cx="6514339" cy="669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zh-CN" altLang="en-US" sz="12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打印机、碎纸机、投影设备、咖啡机等属于公司财产，存放在指定位置，由职能统一管理，各部门共同使用。员工应按照操作流程妥善使用，出现故障及时报告，如有故意挪动或损坏者，应追究当事者责任。</a:t>
              </a:r>
              <a:endPara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411239" y="2785385"/>
              <a:ext cx="7693229" cy="22746"/>
            </a:xfrm>
            <a:prstGeom prst="line">
              <a:avLst/>
            </a:prstGeom>
            <a:ln w="3175">
              <a:solidFill>
                <a:schemeClr val="tx2">
                  <a:lumMod val="75000"/>
                </a:schemeClr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82"/>
          <p:cNvSpPr>
            <a:spLocks noChangeArrowheads="1"/>
          </p:cNvSpPr>
          <p:nvPr/>
        </p:nvSpPr>
        <p:spPr bwMode="auto">
          <a:xfrm>
            <a:off x="2168525" y="2760980"/>
            <a:ext cx="624967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1200" b="1" dirty="0">
                <a:solidFill>
                  <a:srgbClr val="007E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员工离开位置电脑桌面应当锁屏。重要、保密文件或个人贵重物品应妥善保管， 废弃文件及时处理。未经允许，不得擅自操作他人电脑，翻阅他人文件资料，泄露他人信息（如：电话、邮箱账号或其他私人信息等）。不得在公司无人的状态下运行大功率电器，以免引发火灾或安全事故。</a:t>
            </a:r>
            <a:endParaRPr lang="en-US" altLang="zh-CN" sz="1200" b="1" dirty="0">
              <a:solidFill>
                <a:srgbClr val="007E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4"/>
          <p:cNvSpPr/>
          <p:nvPr/>
        </p:nvSpPr>
        <p:spPr>
          <a:xfrm>
            <a:off x="904240" y="3021965"/>
            <a:ext cx="1181735" cy="610235"/>
          </a:xfrm>
          <a:prstGeom prst="roundRect">
            <a:avLst/>
          </a:prstGeom>
          <a:solidFill>
            <a:srgbClr val="007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9"/>
          <p:cNvSpPr>
            <a:spLocks noChangeArrowheads="1"/>
          </p:cNvSpPr>
          <p:nvPr/>
        </p:nvSpPr>
        <p:spPr bwMode="white">
          <a:xfrm>
            <a:off x="998855" y="3140710"/>
            <a:ext cx="954405" cy="32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安全管理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99795" y="3639185"/>
            <a:ext cx="7488555" cy="12700"/>
          </a:xfrm>
          <a:prstGeom prst="line">
            <a:avLst/>
          </a:prstGeom>
          <a:ln w="3175">
            <a:solidFill>
              <a:srgbClr val="007E5D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 bwMode="auto">
          <a:xfrm>
            <a:off x="1043737" y="3644274"/>
            <a:ext cx="7208078" cy="714933"/>
            <a:chOff x="643147" y="3624035"/>
            <a:chExt cx="7456814" cy="738859"/>
          </a:xfrm>
        </p:grpSpPr>
        <p:sp>
          <p:nvSpPr>
            <p:cNvPr id="21" name="Rectangle 179"/>
            <p:cNvSpPr>
              <a:spLocks noChangeArrowheads="1"/>
            </p:cNvSpPr>
            <p:nvPr/>
          </p:nvSpPr>
          <p:spPr bwMode="white">
            <a:xfrm>
              <a:off x="643147" y="4028914"/>
              <a:ext cx="987031" cy="3339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其他管理</a:t>
              </a:r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182"/>
            <p:cNvSpPr>
              <a:spLocks noChangeArrowheads="1"/>
            </p:cNvSpPr>
            <p:nvPr/>
          </p:nvSpPr>
          <p:spPr bwMode="auto">
            <a:xfrm>
              <a:off x="1797218" y="3624035"/>
              <a:ext cx="6302743" cy="47711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lstStyle/>
            <a:p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 bwMode="auto">
          <a:xfrm flipV="1">
            <a:off x="958551" y="4478830"/>
            <a:ext cx="7437395" cy="66009"/>
          </a:xfrm>
          <a:prstGeom prst="line">
            <a:avLst/>
          </a:prstGeom>
          <a:ln w="3175">
            <a:solidFill>
              <a:srgbClr val="FF9999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55576" y="19815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行政管理制度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9" name="Rectangle 182"/>
          <p:cNvSpPr>
            <a:spLocks noChangeArrowheads="1"/>
          </p:cNvSpPr>
          <p:nvPr/>
        </p:nvSpPr>
        <p:spPr bwMode="auto">
          <a:xfrm>
            <a:off x="2134870" y="3867785"/>
            <a:ext cx="628396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公司人员，未经允许，不得随意进入办公区域。领用办公用品，应做好相关登记。使用打印机时应预先设置好格式，避免错打和重打，废弃的纸张请码整齐放在打印机旁，可作为二手纸用于打印非正式资料或内部流通文件。最后下班的员工请注意关灯、关毕空调和门窗。</a:t>
            </a:r>
            <a:endParaRPr lang="en-US" altLang="zh-CN" sz="12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302813" y="2138321"/>
            <a:ext cx="3177862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智能管理流程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4418383" y="2803352"/>
            <a:ext cx="1089660" cy="233680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  <a:defRPr/>
            </a:pPr>
            <a:r>
              <a:rPr lang="zh-CN" altLang="en-US" sz="1100" kern="0" dirty="0">
                <a:solidFill>
                  <a:srgbClr val="007E5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人事管理流程</a:t>
            </a:r>
            <a:endParaRPr lang="zh-CN" altLang="en-US" sz="1100" kern="0" dirty="0">
              <a:solidFill>
                <a:srgbClr val="007E5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4765" y="2803352"/>
            <a:ext cx="1089660" cy="233680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  <a:defRPr/>
            </a:pPr>
            <a:r>
              <a:rPr lang="zh-CN" altLang="en-US" sz="1100" kern="0" dirty="0">
                <a:solidFill>
                  <a:srgbClr val="007E5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行政管理流程</a:t>
            </a:r>
            <a:endParaRPr lang="zh-CN" altLang="en-US" sz="1100" kern="0" dirty="0">
              <a:solidFill>
                <a:srgbClr val="007E5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4418383" y="3069630"/>
            <a:ext cx="1089660" cy="233680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  <a:defRPr/>
            </a:pPr>
            <a:r>
              <a:rPr lang="zh-CN" altLang="en-US" sz="1100" kern="0" dirty="0">
                <a:solidFill>
                  <a:srgbClr val="007E5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财务管理流程</a:t>
            </a:r>
            <a:endParaRPr lang="zh-CN" altLang="en-US" sz="1100" kern="0" dirty="0">
              <a:solidFill>
                <a:srgbClr val="007E5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6274765" y="3053120"/>
            <a:ext cx="1089660" cy="233680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  <a:defRPr/>
            </a:pPr>
            <a:r>
              <a:rPr lang="zh-CN" altLang="en-US" sz="1100" kern="0" dirty="0">
                <a:solidFill>
                  <a:srgbClr val="007E5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法务管理流程</a:t>
            </a:r>
            <a:endParaRPr lang="zh-CN" altLang="en-US" sz="1100" kern="0" dirty="0">
              <a:solidFill>
                <a:srgbClr val="007E5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03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85140" y="3684560"/>
              <a:ext cx="1577843" cy="1263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2000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0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7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OA-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人事流程篇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原创作者QQ：598969553                   _1"/>
          <p:cNvSpPr/>
          <p:nvPr/>
        </p:nvSpPr>
        <p:spPr bwMode="auto">
          <a:xfrm>
            <a:off x="3131523" y="2019662"/>
            <a:ext cx="1138396" cy="1387843"/>
          </a:xfrm>
          <a:custGeom>
            <a:avLst/>
            <a:gdLst>
              <a:gd name="T0" fmla="*/ 132 w 132"/>
              <a:gd name="T1" fmla="*/ 15 h 162"/>
              <a:gd name="T2" fmla="*/ 62 w 132"/>
              <a:gd name="T3" fmla="*/ 81 h 162"/>
              <a:gd name="T4" fmla="*/ 46 w 132"/>
              <a:gd name="T5" fmla="*/ 98 h 162"/>
              <a:gd name="T6" fmla="*/ 45 w 132"/>
              <a:gd name="T7" fmla="*/ 120 h 162"/>
              <a:gd name="T8" fmla="*/ 66 w 132"/>
              <a:gd name="T9" fmla="*/ 157 h 162"/>
              <a:gd name="T10" fmla="*/ 11 w 132"/>
              <a:gd name="T11" fmla="*/ 135 h 162"/>
              <a:gd name="T12" fmla="*/ 17 w 132"/>
              <a:gd name="T13" fmla="*/ 76 h 162"/>
              <a:gd name="T14" fmla="*/ 87 w 132"/>
              <a:gd name="T15" fmla="*/ 7 h 162"/>
              <a:gd name="T16" fmla="*/ 128 w 132"/>
              <a:gd name="T17" fmla="*/ 6 h 162"/>
              <a:gd name="T18" fmla="*/ 132 w 132"/>
              <a:gd name="T19" fmla="*/ 15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162">
                <a:moveTo>
                  <a:pt x="132" y="15"/>
                </a:moveTo>
                <a:cubicBezTo>
                  <a:pt x="109" y="37"/>
                  <a:pt x="85" y="59"/>
                  <a:pt x="62" y="81"/>
                </a:cubicBezTo>
                <a:cubicBezTo>
                  <a:pt x="56" y="86"/>
                  <a:pt x="49" y="91"/>
                  <a:pt x="46" y="98"/>
                </a:cubicBezTo>
                <a:cubicBezTo>
                  <a:pt x="43" y="104"/>
                  <a:pt x="42" y="113"/>
                  <a:pt x="45" y="120"/>
                </a:cubicBezTo>
                <a:cubicBezTo>
                  <a:pt x="50" y="133"/>
                  <a:pt x="59" y="144"/>
                  <a:pt x="66" y="157"/>
                </a:cubicBezTo>
                <a:cubicBezTo>
                  <a:pt x="41" y="162"/>
                  <a:pt x="22" y="153"/>
                  <a:pt x="11" y="135"/>
                </a:cubicBezTo>
                <a:cubicBezTo>
                  <a:pt x="0" y="116"/>
                  <a:pt x="1" y="94"/>
                  <a:pt x="17" y="76"/>
                </a:cubicBezTo>
                <a:cubicBezTo>
                  <a:pt x="39" y="52"/>
                  <a:pt x="62" y="27"/>
                  <a:pt x="87" y="7"/>
                </a:cubicBezTo>
                <a:cubicBezTo>
                  <a:pt x="96" y="0"/>
                  <a:pt x="114" y="6"/>
                  <a:pt x="128" y="6"/>
                </a:cubicBezTo>
                <a:cubicBezTo>
                  <a:pt x="129" y="9"/>
                  <a:pt x="131" y="12"/>
                  <a:pt x="132" y="1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原创作者QQ：598969553                   _2"/>
          <p:cNvSpPr txBox="1"/>
          <p:nvPr/>
        </p:nvSpPr>
        <p:spPr>
          <a:xfrm>
            <a:off x="3323597" y="2932104"/>
            <a:ext cx="42193" cy="120551"/>
          </a:xfrm>
          <a:custGeom>
            <a:avLst/>
            <a:gdLst/>
            <a:ahLst/>
            <a:cxnLst/>
            <a:rect l="l" t="t" r="r" b="b"/>
            <a:pathLst>
              <a:path w="56257" h="160734">
                <a:moveTo>
                  <a:pt x="44649" y="0"/>
                </a:moveTo>
                <a:lnTo>
                  <a:pt x="56257" y="0"/>
                </a:lnTo>
                <a:lnTo>
                  <a:pt x="56257" y="160734"/>
                </a:lnTo>
                <a:lnTo>
                  <a:pt x="41077" y="160734"/>
                </a:lnTo>
                <a:lnTo>
                  <a:pt x="41077" y="41076"/>
                </a:lnTo>
                <a:lnTo>
                  <a:pt x="0" y="41076"/>
                </a:lnTo>
                <a:lnTo>
                  <a:pt x="0" y="31254"/>
                </a:lnTo>
                <a:cubicBezTo>
                  <a:pt x="26789" y="31849"/>
                  <a:pt x="41672" y="21431"/>
                  <a:pt x="4464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原创作者QQ：598969553                   _3"/>
          <p:cNvSpPr/>
          <p:nvPr/>
        </p:nvSpPr>
        <p:spPr bwMode="auto">
          <a:xfrm>
            <a:off x="3390044" y="1597867"/>
            <a:ext cx="1523906" cy="743811"/>
          </a:xfrm>
          <a:custGeom>
            <a:avLst/>
            <a:gdLst>
              <a:gd name="T0" fmla="*/ 13 w 177"/>
              <a:gd name="T1" fmla="*/ 87 h 87"/>
              <a:gd name="T2" fmla="*/ 17 w 177"/>
              <a:gd name="T3" fmla="*/ 19 h 87"/>
              <a:gd name="T4" fmla="*/ 78 w 177"/>
              <a:gd name="T5" fmla="*/ 6 h 87"/>
              <a:gd name="T6" fmla="*/ 142 w 177"/>
              <a:gd name="T7" fmla="*/ 22 h 87"/>
              <a:gd name="T8" fmla="*/ 177 w 177"/>
              <a:gd name="T9" fmla="*/ 66 h 87"/>
              <a:gd name="T10" fmla="*/ 160 w 177"/>
              <a:gd name="T11" fmla="*/ 63 h 87"/>
              <a:gd name="T12" fmla="*/ 69 w 177"/>
              <a:gd name="T13" fmla="*/ 40 h 87"/>
              <a:gd name="T14" fmla="*/ 39 w 177"/>
              <a:gd name="T15" fmla="*/ 55 h 87"/>
              <a:gd name="T16" fmla="*/ 13 w 177"/>
              <a:gd name="T1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" h="87">
                <a:moveTo>
                  <a:pt x="13" y="87"/>
                </a:moveTo>
                <a:cubicBezTo>
                  <a:pt x="4" y="61"/>
                  <a:pt x="0" y="39"/>
                  <a:pt x="17" y="19"/>
                </a:cubicBezTo>
                <a:cubicBezTo>
                  <a:pt x="34" y="0"/>
                  <a:pt x="55" y="0"/>
                  <a:pt x="78" y="6"/>
                </a:cubicBezTo>
                <a:cubicBezTo>
                  <a:pt x="99" y="12"/>
                  <a:pt x="120" y="17"/>
                  <a:pt x="142" y="22"/>
                </a:cubicBezTo>
                <a:cubicBezTo>
                  <a:pt x="172" y="30"/>
                  <a:pt x="172" y="30"/>
                  <a:pt x="177" y="66"/>
                </a:cubicBezTo>
                <a:cubicBezTo>
                  <a:pt x="171" y="65"/>
                  <a:pt x="165" y="64"/>
                  <a:pt x="160" y="63"/>
                </a:cubicBezTo>
                <a:cubicBezTo>
                  <a:pt x="130" y="56"/>
                  <a:pt x="99" y="48"/>
                  <a:pt x="69" y="40"/>
                </a:cubicBezTo>
                <a:cubicBezTo>
                  <a:pt x="55" y="37"/>
                  <a:pt x="44" y="36"/>
                  <a:pt x="39" y="55"/>
                </a:cubicBezTo>
                <a:cubicBezTo>
                  <a:pt x="37" y="66"/>
                  <a:pt x="24" y="74"/>
                  <a:pt x="13" y="87"/>
                </a:cubicBezTo>
                <a:close/>
              </a:path>
            </a:pathLst>
          </a:custGeom>
          <a:solidFill>
            <a:srgbClr val="FF9999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原创作者QQ：598969553                   _4"/>
          <p:cNvSpPr txBox="1"/>
          <p:nvPr/>
        </p:nvSpPr>
        <p:spPr>
          <a:xfrm>
            <a:off x="3660541" y="1768153"/>
            <a:ext cx="80367" cy="120551"/>
          </a:xfrm>
          <a:custGeom>
            <a:avLst/>
            <a:gdLst/>
            <a:ahLst/>
            <a:cxnLst/>
            <a:rect l="l" t="t" r="r" b="b"/>
            <a:pathLst>
              <a:path w="107156" h="160734">
                <a:moveTo>
                  <a:pt x="57150" y="0"/>
                </a:moveTo>
                <a:cubicBezTo>
                  <a:pt x="88701" y="1190"/>
                  <a:pt x="105370" y="15775"/>
                  <a:pt x="107156" y="43755"/>
                </a:cubicBezTo>
                <a:cubicBezTo>
                  <a:pt x="107156" y="65186"/>
                  <a:pt x="90785" y="84832"/>
                  <a:pt x="58043" y="102691"/>
                </a:cubicBezTo>
                <a:cubicBezTo>
                  <a:pt x="47923" y="108644"/>
                  <a:pt x="40779" y="113109"/>
                  <a:pt x="36612" y="116086"/>
                </a:cubicBezTo>
                <a:cubicBezTo>
                  <a:pt x="22324" y="126206"/>
                  <a:pt x="15478" y="136922"/>
                  <a:pt x="16073" y="148233"/>
                </a:cubicBezTo>
                <a:lnTo>
                  <a:pt x="105370" y="148233"/>
                </a:lnTo>
                <a:lnTo>
                  <a:pt x="105370" y="160734"/>
                </a:lnTo>
                <a:lnTo>
                  <a:pt x="0" y="160734"/>
                </a:lnTo>
                <a:cubicBezTo>
                  <a:pt x="0" y="143470"/>
                  <a:pt x="4167" y="130373"/>
                  <a:pt x="12501" y="121443"/>
                </a:cubicBezTo>
                <a:cubicBezTo>
                  <a:pt x="21431" y="110728"/>
                  <a:pt x="36016" y="99715"/>
                  <a:pt x="56257" y="88404"/>
                </a:cubicBezTo>
                <a:cubicBezTo>
                  <a:pt x="80665" y="75902"/>
                  <a:pt x="92273" y="61317"/>
                  <a:pt x="91083" y="44648"/>
                </a:cubicBezTo>
                <a:cubicBezTo>
                  <a:pt x="89892" y="24408"/>
                  <a:pt x="77986" y="13394"/>
                  <a:pt x="55364" y="11608"/>
                </a:cubicBezTo>
                <a:cubicBezTo>
                  <a:pt x="32742" y="13990"/>
                  <a:pt x="21133" y="27682"/>
                  <a:pt x="20538" y="52685"/>
                </a:cubicBezTo>
                <a:lnTo>
                  <a:pt x="5358" y="52685"/>
                </a:lnTo>
                <a:cubicBezTo>
                  <a:pt x="6548" y="19347"/>
                  <a:pt x="23812" y="1786"/>
                  <a:pt x="5715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原创作者QQ：598969553                   _5"/>
          <p:cNvSpPr/>
          <p:nvPr/>
        </p:nvSpPr>
        <p:spPr bwMode="auto">
          <a:xfrm>
            <a:off x="4328882" y="1312134"/>
            <a:ext cx="1111183" cy="1451339"/>
          </a:xfrm>
          <a:custGeom>
            <a:avLst/>
            <a:gdLst>
              <a:gd name="T0" fmla="*/ 0 w 129"/>
              <a:gd name="T1" fmla="*/ 38 h 169"/>
              <a:gd name="T2" fmla="*/ 62 w 129"/>
              <a:gd name="T3" fmla="*/ 5 h 169"/>
              <a:gd name="T4" fmla="*/ 103 w 129"/>
              <a:gd name="T5" fmla="*/ 50 h 169"/>
              <a:gd name="T6" fmla="*/ 120 w 129"/>
              <a:gd name="T7" fmla="*/ 114 h 169"/>
              <a:gd name="T8" fmla="*/ 97 w 129"/>
              <a:gd name="T9" fmla="*/ 169 h 169"/>
              <a:gd name="T10" fmla="*/ 70 w 129"/>
              <a:gd name="T11" fmla="*/ 65 h 169"/>
              <a:gd name="T12" fmla="*/ 38 w 129"/>
              <a:gd name="T13" fmla="*/ 45 h 169"/>
              <a:gd name="T14" fmla="*/ 0 w 129"/>
              <a:gd name="T15" fmla="*/ 3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69">
                <a:moveTo>
                  <a:pt x="0" y="38"/>
                </a:moveTo>
                <a:cubicBezTo>
                  <a:pt x="17" y="15"/>
                  <a:pt x="34" y="0"/>
                  <a:pt x="62" y="5"/>
                </a:cubicBezTo>
                <a:cubicBezTo>
                  <a:pt x="87" y="9"/>
                  <a:pt x="98" y="27"/>
                  <a:pt x="103" y="50"/>
                </a:cubicBezTo>
                <a:cubicBezTo>
                  <a:pt x="108" y="71"/>
                  <a:pt x="112" y="93"/>
                  <a:pt x="120" y="114"/>
                </a:cubicBezTo>
                <a:cubicBezTo>
                  <a:pt x="129" y="139"/>
                  <a:pt x="121" y="155"/>
                  <a:pt x="97" y="169"/>
                </a:cubicBezTo>
                <a:cubicBezTo>
                  <a:pt x="88" y="134"/>
                  <a:pt x="79" y="100"/>
                  <a:pt x="70" y="65"/>
                </a:cubicBezTo>
                <a:cubicBezTo>
                  <a:pt x="64" y="40"/>
                  <a:pt x="64" y="42"/>
                  <a:pt x="38" y="45"/>
                </a:cubicBezTo>
                <a:cubicBezTo>
                  <a:pt x="27" y="47"/>
                  <a:pt x="14" y="41"/>
                  <a:pt x="0" y="38"/>
                </a:cubicBezTo>
                <a:close/>
              </a:path>
            </a:pathLst>
          </a:custGeom>
          <a:solidFill>
            <a:srgbClr val="007E5D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原创作者QQ：598969553                   _6"/>
          <p:cNvSpPr txBox="1"/>
          <p:nvPr/>
        </p:nvSpPr>
        <p:spPr>
          <a:xfrm>
            <a:off x="4818639" y="1459496"/>
            <a:ext cx="81707" cy="121990"/>
          </a:xfrm>
          <a:custGeom>
            <a:avLst/>
            <a:gdLst/>
            <a:ahLst/>
            <a:cxnLst/>
            <a:rect l="l" t="t" r="r" b="b"/>
            <a:pathLst>
              <a:path w="108942" h="162653">
                <a:moveTo>
                  <a:pt x="57150" y="0"/>
                </a:moveTo>
                <a:cubicBezTo>
                  <a:pt x="86916" y="1190"/>
                  <a:pt x="102394" y="14287"/>
                  <a:pt x="103584" y="39290"/>
                </a:cubicBezTo>
                <a:cubicBezTo>
                  <a:pt x="102989" y="56554"/>
                  <a:pt x="95250" y="68461"/>
                  <a:pt x="80367" y="75009"/>
                </a:cubicBezTo>
                <a:cubicBezTo>
                  <a:pt x="98822" y="80962"/>
                  <a:pt x="108347" y="94357"/>
                  <a:pt x="108942" y="115193"/>
                </a:cubicBezTo>
                <a:cubicBezTo>
                  <a:pt x="106561" y="145554"/>
                  <a:pt x="89297" y="161329"/>
                  <a:pt x="57150" y="162520"/>
                </a:cubicBezTo>
                <a:cubicBezTo>
                  <a:pt x="20241" y="164306"/>
                  <a:pt x="1191" y="148233"/>
                  <a:pt x="0" y="114300"/>
                </a:cubicBezTo>
                <a:lnTo>
                  <a:pt x="14287" y="114300"/>
                </a:lnTo>
                <a:cubicBezTo>
                  <a:pt x="14883" y="138708"/>
                  <a:pt x="28277" y="151209"/>
                  <a:pt x="54471" y="151804"/>
                </a:cubicBezTo>
                <a:cubicBezTo>
                  <a:pt x="78879" y="150018"/>
                  <a:pt x="92273" y="137815"/>
                  <a:pt x="94655" y="115193"/>
                </a:cubicBezTo>
                <a:cubicBezTo>
                  <a:pt x="92869" y="92571"/>
                  <a:pt x="75605" y="81855"/>
                  <a:pt x="42862" y="83046"/>
                </a:cubicBezTo>
                <a:lnTo>
                  <a:pt x="42862" y="71437"/>
                </a:lnTo>
                <a:cubicBezTo>
                  <a:pt x="73223" y="72628"/>
                  <a:pt x="88404" y="62210"/>
                  <a:pt x="88404" y="40183"/>
                </a:cubicBezTo>
                <a:cubicBezTo>
                  <a:pt x="87213" y="22324"/>
                  <a:pt x="75902" y="12799"/>
                  <a:pt x="54471" y="11608"/>
                </a:cubicBezTo>
                <a:cubicBezTo>
                  <a:pt x="32445" y="13394"/>
                  <a:pt x="20836" y="25003"/>
                  <a:pt x="19645" y="46434"/>
                </a:cubicBezTo>
                <a:lnTo>
                  <a:pt x="5358" y="46434"/>
                </a:lnTo>
                <a:cubicBezTo>
                  <a:pt x="4762" y="32742"/>
                  <a:pt x="9823" y="20836"/>
                  <a:pt x="20538" y="10715"/>
                </a:cubicBezTo>
                <a:cubicBezTo>
                  <a:pt x="28277" y="3572"/>
                  <a:pt x="40481" y="0"/>
                  <a:pt x="5715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原创作者QQ：598969553                   _7"/>
          <p:cNvSpPr/>
          <p:nvPr/>
        </p:nvSpPr>
        <p:spPr bwMode="auto">
          <a:xfrm>
            <a:off x="3616821" y="2645550"/>
            <a:ext cx="1074899" cy="1501230"/>
          </a:xfrm>
          <a:custGeom>
            <a:avLst/>
            <a:gdLst>
              <a:gd name="T0" fmla="*/ 125 w 125"/>
              <a:gd name="T1" fmla="*/ 126 h 175"/>
              <a:gd name="T2" fmla="*/ 39 w 125"/>
              <a:gd name="T3" fmla="*/ 147 h 175"/>
              <a:gd name="T4" fmla="*/ 21 w 125"/>
              <a:gd name="T5" fmla="*/ 108 h 175"/>
              <a:gd name="T6" fmla="*/ 5 w 125"/>
              <a:gd name="T7" fmla="*/ 42 h 175"/>
              <a:gd name="T8" fmla="*/ 30 w 125"/>
              <a:gd name="T9" fmla="*/ 0 h 175"/>
              <a:gd name="T10" fmla="*/ 48 w 125"/>
              <a:gd name="T11" fmla="*/ 63 h 175"/>
              <a:gd name="T12" fmla="*/ 62 w 125"/>
              <a:gd name="T13" fmla="*/ 114 h 175"/>
              <a:gd name="T14" fmla="*/ 81 w 125"/>
              <a:gd name="T15" fmla="*/ 125 h 175"/>
              <a:gd name="T16" fmla="*/ 125 w 125"/>
              <a:gd name="T17" fmla="*/ 126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75">
                <a:moveTo>
                  <a:pt x="125" y="126"/>
                </a:moveTo>
                <a:cubicBezTo>
                  <a:pt x="98" y="169"/>
                  <a:pt x="62" y="175"/>
                  <a:pt x="39" y="147"/>
                </a:cubicBezTo>
                <a:cubicBezTo>
                  <a:pt x="30" y="136"/>
                  <a:pt x="26" y="121"/>
                  <a:pt x="21" y="108"/>
                </a:cubicBezTo>
                <a:cubicBezTo>
                  <a:pt x="15" y="86"/>
                  <a:pt x="10" y="64"/>
                  <a:pt x="5" y="42"/>
                </a:cubicBezTo>
                <a:cubicBezTo>
                  <a:pt x="0" y="21"/>
                  <a:pt x="10" y="10"/>
                  <a:pt x="30" y="0"/>
                </a:cubicBezTo>
                <a:cubicBezTo>
                  <a:pt x="36" y="22"/>
                  <a:pt x="42" y="42"/>
                  <a:pt x="48" y="63"/>
                </a:cubicBezTo>
                <a:cubicBezTo>
                  <a:pt x="53" y="80"/>
                  <a:pt x="56" y="98"/>
                  <a:pt x="62" y="114"/>
                </a:cubicBezTo>
                <a:cubicBezTo>
                  <a:pt x="64" y="120"/>
                  <a:pt x="74" y="124"/>
                  <a:pt x="81" y="125"/>
                </a:cubicBezTo>
                <a:cubicBezTo>
                  <a:pt x="96" y="127"/>
                  <a:pt x="111" y="126"/>
                  <a:pt x="125" y="126"/>
                </a:cubicBezTo>
                <a:close/>
              </a:path>
            </a:pathLst>
          </a:custGeom>
          <a:solidFill>
            <a:srgbClr val="007E5D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原创作者QQ：598969553                   _8"/>
          <p:cNvSpPr txBox="1"/>
          <p:nvPr/>
        </p:nvSpPr>
        <p:spPr>
          <a:xfrm>
            <a:off x="4111147" y="3768350"/>
            <a:ext cx="81707" cy="121890"/>
          </a:xfrm>
          <a:custGeom>
            <a:avLst/>
            <a:gdLst/>
            <a:ahLst/>
            <a:cxnLst/>
            <a:rect l="l" t="t" r="r" b="b"/>
            <a:pathLst>
              <a:path w="108942" h="162520">
                <a:moveTo>
                  <a:pt x="58936" y="0"/>
                </a:moveTo>
                <a:cubicBezTo>
                  <a:pt x="85725" y="1190"/>
                  <a:pt x="101501" y="14287"/>
                  <a:pt x="106263" y="39290"/>
                </a:cubicBezTo>
                <a:lnTo>
                  <a:pt x="91083" y="39290"/>
                </a:lnTo>
                <a:cubicBezTo>
                  <a:pt x="86916" y="21431"/>
                  <a:pt x="76795" y="12204"/>
                  <a:pt x="60722" y="11608"/>
                </a:cubicBezTo>
                <a:cubicBezTo>
                  <a:pt x="30956" y="11013"/>
                  <a:pt x="15776" y="35421"/>
                  <a:pt x="15180" y="84832"/>
                </a:cubicBezTo>
                <a:cubicBezTo>
                  <a:pt x="25896" y="68163"/>
                  <a:pt x="39886" y="59829"/>
                  <a:pt x="57150" y="59829"/>
                </a:cubicBezTo>
                <a:cubicBezTo>
                  <a:pt x="90487" y="61019"/>
                  <a:pt x="107751" y="78283"/>
                  <a:pt x="108942" y="111621"/>
                </a:cubicBezTo>
                <a:cubicBezTo>
                  <a:pt x="107751" y="144363"/>
                  <a:pt x="90487" y="161329"/>
                  <a:pt x="57150" y="162520"/>
                </a:cubicBezTo>
                <a:cubicBezTo>
                  <a:pt x="19050" y="161925"/>
                  <a:pt x="0" y="136624"/>
                  <a:pt x="0" y="86618"/>
                </a:cubicBezTo>
                <a:cubicBezTo>
                  <a:pt x="1191" y="30063"/>
                  <a:pt x="20836" y="1190"/>
                  <a:pt x="58936" y="0"/>
                </a:cubicBezTo>
                <a:close/>
                <a:moveTo>
                  <a:pt x="57150" y="72330"/>
                </a:moveTo>
                <a:cubicBezTo>
                  <a:pt x="33933" y="74116"/>
                  <a:pt x="21729" y="87213"/>
                  <a:pt x="20538" y="111621"/>
                </a:cubicBezTo>
                <a:cubicBezTo>
                  <a:pt x="21729" y="137815"/>
                  <a:pt x="33933" y="151209"/>
                  <a:pt x="57150" y="151804"/>
                </a:cubicBezTo>
                <a:cubicBezTo>
                  <a:pt x="79772" y="151209"/>
                  <a:pt x="91976" y="137517"/>
                  <a:pt x="93762" y="110728"/>
                </a:cubicBezTo>
                <a:cubicBezTo>
                  <a:pt x="93166" y="85725"/>
                  <a:pt x="80962" y="72925"/>
                  <a:pt x="57150" y="7233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原创作者QQ：598969553                   _9"/>
          <p:cNvSpPr/>
          <p:nvPr/>
        </p:nvSpPr>
        <p:spPr bwMode="auto">
          <a:xfrm>
            <a:off x="4777890" y="1992448"/>
            <a:ext cx="1152001" cy="1415055"/>
          </a:xfrm>
          <a:custGeom>
            <a:avLst/>
            <a:gdLst>
              <a:gd name="T0" fmla="*/ 67 w 134"/>
              <a:gd name="T1" fmla="*/ 0 h 165"/>
              <a:gd name="T2" fmla="*/ 124 w 134"/>
              <a:gd name="T3" fmla="*/ 34 h 165"/>
              <a:gd name="T4" fmla="*/ 108 w 134"/>
              <a:gd name="T5" fmla="*/ 94 h 165"/>
              <a:gd name="T6" fmla="*/ 60 w 134"/>
              <a:gd name="T7" fmla="*/ 141 h 165"/>
              <a:gd name="T8" fmla="*/ 0 w 134"/>
              <a:gd name="T9" fmla="*/ 150 h 165"/>
              <a:gd name="T10" fmla="*/ 80 w 134"/>
              <a:gd name="T11" fmla="*/ 71 h 165"/>
              <a:gd name="T12" fmla="*/ 80 w 134"/>
              <a:gd name="T13" fmla="*/ 36 h 165"/>
              <a:gd name="T14" fmla="*/ 67 w 134"/>
              <a:gd name="T15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165">
                <a:moveTo>
                  <a:pt x="67" y="0"/>
                </a:moveTo>
                <a:cubicBezTo>
                  <a:pt x="95" y="3"/>
                  <a:pt x="115" y="10"/>
                  <a:pt x="124" y="34"/>
                </a:cubicBezTo>
                <a:cubicBezTo>
                  <a:pt x="134" y="58"/>
                  <a:pt x="125" y="77"/>
                  <a:pt x="108" y="94"/>
                </a:cubicBezTo>
                <a:cubicBezTo>
                  <a:pt x="92" y="109"/>
                  <a:pt x="76" y="125"/>
                  <a:pt x="60" y="141"/>
                </a:cubicBezTo>
                <a:cubicBezTo>
                  <a:pt x="36" y="165"/>
                  <a:pt x="35" y="165"/>
                  <a:pt x="0" y="150"/>
                </a:cubicBezTo>
                <a:cubicBezTo>
                  <a:pt x="27" y="123"/>
                  <a:pt x="53" y="97"/>
                  <a:pt x="80" y="71"/>
                </a:cubicBezTo>
                <a:cubicBezTo>
                  <a:pt x="92" y="59"/>
                  <a:pt x="99" y="50"/>
                  <a:pt x="80" y="36"/>
                </a:cubicBezTo>
                <a:cubicBezTo>
                  <a:pt x="72" y="30"/>
                  <a:pt x="72" y="14"/>
                  <a:pt x="67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原创作者QQ：598969553                   _10"/>
          <p:cNvSpPr txBox="1"/>
          <p:nvPr/>
        </p:nvSpPr>
        <p:spPr>
          <a:xfrm>
            <a:off x="5669100" y="2329430"/>
            <a:ext cx="83046" cy="119881"/>
          </a:xfrm>
          <a:custGeom>
            <a:avLst/>
            <a:gdLst/>
            <a:ahLst/>
            <a:cxnLst/>
            <a:rect l="l" t="t" r="r" b="b"/>
            <a:pathLst>
              <a:path w="110728" h="159841">
                <a:moveTo>
                  <a:pt x="75009" y="0"/>
                </a:moveTo>
                <a:lnTo>
                  <a:pt x="88404" y="0"/>
                </a:lnTo>
                <a:lnTo>
                  <a:pt x="88404" y="108049"/>
                </a:lnTo>
                <a:lnTo>
                  <a:pt x="110728" y="108049"/>
                </a:lnTo>
                <a:lnTo>
                  <a:pt x="110728" y="119657"/>
                </a:lnTo>
                <a:lnTo>
                  <a:pt x="88404" y="119657"/>
                </a:lnTo>
                <a:lnTo>
                  <a:pt x="88404" y="159841"/>
                </a:lnTo>
                <a:lnTo>
                  <a:pt x="74116" y="159841"/>
                </a:lnTo>
                <a:lnTo>
                  <a:pt x="74116" y="119657"/>
                </a:lnTo>
                <a:lnTo>
                  <a:pt x="0" y="119657"/>
                </a:lnTo>
                <a:lnTo>
                  <a:pt x="0" y="107156"/>
                </a:lnTo>
                <a:lnTo>
                  <a:pt x="75009" y="0"/>
                </a:lnTo>
                <a:close/>
                <a:moveTo>
                  <a:pt x="74116" y="22324"/>
                </a:moveTo>
                <a:lnTo>
                  <a:pt x="14287" y="108049"/>
                </a:lnTo>
                <a:lnTo>
                  <a:pt x="74116" y="108049"/>
                </a:lnTo>
                <a:lnTo>
                  <a:pt x="74116" y="2232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原创作者QQ：598969553                   _11"/>
          <p:cNvSpPr/>
          <p:nvPr/>
        </p:nvSpPr>
        <p:spPr bwMode="auto">
          <a:xfrm>
            <a:off x="4142926" y="3040136"/>
            <a:ext cx="1514834" cy="771023"/>
          </a:xfrm>
          <a:custGeom>
            <a:avLst/>
            <a:gdLst>
              <a:gd name="T0" fmla="*/ 0 w 176"/>
              <a:gd name="T1" fmla="*/ 22 h 90"/>
              <a:gd name="T2" fmla="*/ 91 w 176"/>
              <a:gd name="T3" fmla="*/ 44 h 90"/>
              <a:gd name="T4" fmla="*/ 116 w 176"/>
              <a:gd name="T5" fmla="*/ 50 h 90"/>
              <a:gd name="T6" fmla="*/ 135 w 176"/>
              <a:gd name="T7" fmla="*/ 40 h 90"/>
              <a:gd name="T8" fmla="*/ 161 w 176"/>
              <a:gd name="T9" fmla="*/ 0 h 90"/>
              <a:gd name="T10" fmla="*/ 159 w 176"/>
              <a:gd name="T11" fmla="*/ 68 h 90"/>
              <a:gd name="T12" fmla="*/ 99 w 176"/>
              <a:gd name="T13" fmla="*/ 83 h 90"/>
              <a:gd name="T14" fmla="*/ 34 w 176"/>
              <a:gd name="T15" fmla="*/ 66 h 90"/>
              <a:gd name="T16" fmla="*/ 0 w 176"/>
              <a:gd name="T17" fmla="*/ 2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" h="90">
                <a:moveTo>
                  <a:pt x="0" y="22"/>
                </a:moveTo>
                <a:cubicBezTo>
                  <a:pt x="32" y="30"/>
                  <a:pt x="61" y="37"/>
                  <a:pt x="91" y="44"/>
                </a:cubicBezTo>
                <a:cubicBezTo>
                  <a:pt x="99" y="46"/>
                  <a:pt x="108" y="50"/>
                  <a:pt x="116" y="50"/>
                </a:cubicBezTo>
                <a:cubicBezTo>
                  <a:pt x="122" y="50"/>
                  <a:pt x="130" y="45"/>
                  <a:pt x="135" y="40"/>
                </a:cubicBezTo>
                <a:cubicBezTo>
                  <a:pt x="144" y="29"/>
                  <a:pt x="151" y="16"/>
                  <a:pt x="161" y="0"/>
                </a:cubicBezTo>
                <a:cubicBezTo>
                  <a:pt x="172" y="27"/>
                  <a:pt x="176" y="49"/>
                  <a:pt x="159" y="68"/>
                </a:cubicBezTo>
                <a:cubicBezTo>
                  <a:pt x="143" y="88"/>
                  <a:pt x="123" y="90"/>
                  <a:pt x="99" y="83"/>
                </a:cubicBezTo>
                <a:cubicBezTo>
                  <a:pt x="78" y="77"/>
                  <a:pt x="56" y="72"/>
                  <a:pt x="34" y="66"/>
                </a:cubicBezTo>
                <a:cubicBezTo>
                  <a:pt x="6" y="59"/>
                  <a:pt x="3" y="56"/>
                  <a:pt x="0" y="22"/>
                </a:cubicBezTo>
                <a:close/>
              </a:path>
            </a:pathLst>
          </a:custGeom>
          <a:solidFill>
            <a:srgbClr val="FF9999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原创作者QQ：598969553                   _12"/>
          <p:cNvSpPr txBox="1"/>
          <p:nvPr/>
        </p:nvSpPr>
        <p:spPr>
          <a:xfrm>
            <a:off x="5302664" y="3501408"/>
            <a:ext cx="81037" cy="121220"/>
          </a:xfrm>
          <a:custGeom>
            <a:avLst/>
            <a:gdLst/>
            <a:ahLst/>
            <a:cxnLst/>
            <a:rect l="l" t="t" r="r" b="b"/>
            <a:pathLst>
              <a:path w="108049" h="161627">
                <a:moveTo>
                  <a:pt x="18752" y="0"/>
                </a:moveTo>
                <a:lnTo>
                  <a:pt x="99119" y="0"/>
                </a:lnTo>
                <a:lnTo>
                  <a:pt x="99119" y="12501"/>
                </a:lnTo>
                <a:lnTo>
                  <a:pt x="31254" y="12501"/>
                </a:lnTo>
                <a:lnTo>
                  <a:pt x="21431" y="66972"/>
                </a:lnTo>
                <a:cubicBezTo>
                  <a:pt x="32147" y="59829"/>
                  <a:pt x="43755" y="56257"/>
                  <a:pt x="56257" y="56257"/>
                </a:cubicBezTo>
                <a:cubicBezTo>
                  <a:pt x="88404" y="58638"/>
                  <a:pt x="105668" y="76497"/>
                  <a:pt x="108049" y="109835"/>
                </a:cubicBezTo>
                <a:cubicBezTo>
                  <a:pt x="105668" y="142577"/>
                  <a:pt x="88404" y="159841"/>
                  <a:pt x="56257" y="161627"/>
                </a:cubicBezTo>
                <a:cubicBezTo>
                  <a:pt x="20538" y="161627"/>
                  <a:pt x="1786" y="147042"/>
                  <a:pt x="0" y="117872"/>
                </a:cubicBezTo>
                <a:lnTo>
                  <a:pt x="14287" y="117872"/>
                </a:lnTo>
                <a:cubicBezTo>
                  <a:pt x="17859" y="139898"/>
                  <a:pt x="31254" y="150911"/>
                  <a:pt x="54471" y="150911"/>
                </a:cubicBezTo>
                <a:cubicBezTo>
                  <a:pt x="78284" y="149721"/>
                  <a:pt x="91083" y="136029"/>
                  <a:pt x="92869" y="109835"/>
                </a:cubicBezTo>
                <a:cubicBezTo>
                  <a:pt x="91083" y="84236"/>
                  <a:pt x="77688" y="70544"/>
                  <a:pt x="52685" y="68758"/>
                </a:cubicBezTo>
                <a:cubicBezTo>
                  <a:pt x="37207" y="68758"/>
                  <a:pt x="25598" y="74414"/>
                  <a:pt x="17859" y="85725"/>
                </a:cubicBezTo>
                <a:lnTo>
                  <a:pt x="6251" y="83939"/>
                </a:lnTo>
                <a:lnTo>
                  <a:pt x="1875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692"/>
          <p:cNvSpPr txBox="1"/>
          <p:nvPr/>
        </p:nvSpPr>
        <p:spPr bwMode="auto">
          <a:xfrm>
            <a:off x="1294179" y="1068042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补卡申请</a:t>
            </a:r>
            <a:endParaRPr lang="zh-CN" altLang="en-US" sz="1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904977" y="1311808"/>
            <a:ext cx="2012721" cy="714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上、下班而忘打卡者，应及时在钉钉系统上提交补卡申请。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假期管理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补卡申请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692"/>
          <p:cNvSpPr txBox="1"/>
          <p:nvPr/>
        </p:nvSpPr>
        <p:spPr bwMode="auto">
          <a:xfrm>
            <a:off x="1258998" y="2211638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请假申请</a:t>
            </a:r>
            <a:endParaRPr lang="zh-CN" altLang="en-US" sz="1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904721" y="2442704"/>
            <a:ext cx="2012721" cy="1129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员工请假均应至少提前一天向部门负责人或分管领导提出书面申请，待批准休假后将钉钉申请报人力资源部备案。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OA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审批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假期管理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请假申请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692"/>
          <p:cNvSpPr txBox="1"/>
          <p:nvPr/>
        </p:nvSpPr>
        <p:spPr bwMode="auto">
          <a:xfrm>
            <a:off x="1028255" y="3507483"/>
            <a:ext cx="1701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外出、出差申请</a:t>
            </a:r>
            <a:endParaRPr lang="zh-CN" altLang="en-US" sz="1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872534" y="3723343"/>
            <a:ext cx="2012721" cy="1183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员工外出、出差应提前在钉钉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OA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流程上申请，待批准后，方可出行。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OA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审批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假期管理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外出、出差申请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692"/>
          <p:cNvSpPr txBox="1"/>
          <p:nvPr/>
        </p:nvSpPr>
        <p:spPr bwMode="auto">
          <a:xfrm>
            <a:off x="6535959" y="1058208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转正申请</a:t>
            </a:r>
            <a:endParaRPr lang="zh-CN" altLang="en-US" sz="1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6181047" y="1312134"/>
            <a:ext cx="2012721" cy="1129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员工试用期满，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将与相关负责人一起对员工进行考核，考核合格者，于期满次日起转为正式员工；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OA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审批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人事管理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转正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692"/>
          <p:cNvSpPr txBox="1"/>
          <p:nvPr/>
        </p:nvSpPr>
        <p:spPr bwMode="auto">
          <a:xfrm>
            <a:off x="6535961" y="2183320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调岗申请</a:t>
            </a:r>
            <a:endParaRPr lang="zh-CN" altLang="en-US" sz="1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6181049" y="2500111"/>
            <a:ext cx="2012721" cy="922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公司基于业务上的需要或和员工自身发展，可依据具体情况调动员工的职务或工作地点。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OA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审批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人事管理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转正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692"/>
          <p:cNvSpPr txBox="1"/>
          <p:nvPr/>
        </p:nvSpPr>
        <p:spPr bwMode="auto">
          <a:xfrm>
            <a:off x="6535959" y="3480178"/>
            <a:ext cx="1391421" cy="3150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离职申请</a:t>
            </a:r>
            <a:endParaRPr lang="zh-CN" altLang="en-US" sz="1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6181048" y="3723944"/>
            <a:ext cx="2012721" cy="1129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由员工提出解除劳动合同的，经与公司协商同意，员工应在三十（30）天内按规定办理有关手续；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OA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审批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人事管理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离职申请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7"/>
          <p:cNvSpPr>
            <a:spLocks noChangeArrowheads="1"/>
          </p:cNvSpPr>
          <p:nvPr/>
        </p:nvSpPr>
        <p:spPr bwMode="auto">
          <a:xfrm>
            <a:off x="3986826" y="3291695"/>
            <a:ext cx="4229683" cy="995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非日常需求采购（固定资产、电子设备、礼品、其他业务需求等），需求部门根据需求及预算提出申请，钉钉填写《采购申请》、采购物品规格及要求，审核后行政部统一采购，控成本。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</a:t>
            </a:r>
            <a:b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OA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审批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→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行政管理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→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采购申请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矩形 27"/>
          <p:cNvSpPr>
            <a:spLocks noChangeArrowheads="1"/>
          </p:cNvSpPr>
          <p:nvPr/>
        </p:nvSpPr>
        <p:spPr bwMode="auto">
          <a:xfrm>
            <a:off x="3986291" y="1471144"/>
            <a:ext cx="4378367" cy="792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行政部负责日常办公用品的定期采购，确保有一定量库存（办公文具、电源、数据线、常备药品、抽纸等日常用品），员工根据个人需求领用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员工领用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→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登记台账（</a:t>
            </a:r>
            <a:r>
              <a:rPr lang="zh-CN" altLang="en-US" sz="9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无需钉钉线上申请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2584" y="1116777"/>
            <a:ext cx="1269496" cy="354367"/>
          </a:xfrm>
          <a:prstGeom prst="rect">
            <a:avLst/>
          </a:prstGeom>
          <a:solidFill>
            <a:srgbClr val="007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>
            <a:defPPr>
              <a:defRPr lang="zh-CN"/>
            </a:defPPr>
            <a:lvl1pPr algn="ctr">
              <a:defRPr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b="1" dirty="0"/>
              <a:t>物资领用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22585" y="2881806"/>
            <a:ext cx="1107996" cy="369332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ctr" defTabSz="914400">
              <a:defRPr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</a:rPr>
              <a:t>采购申请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2294" y="197427"/>
            <a:ext cx="22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OA-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行政管理流程篇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420000">
            <a:off x="539750" y="1203325"/>
            <a:ext cx="2521585" cy="250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22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OA-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财务管理流程篇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1179"/>
          <p:cNvSpPr>
            <a:spLocks noEditPoints="1"/>
          </p:cNvSpPr>
          <p:nvPr/>
        </p:nvSpPr>
        <p:spPr bwMode="auto">
          <a:xfrm>
            <a:off x="1142206" y="1263158"/>
            <a:ext cx="1004995" cy="631826"/>
          </a:xfrm>
          <a:custGeom>
            <a:avLst/>
            <a:gdLst>
              <a:gd name="T0" fmla="*/ 130 w 140"/>
              <a:gd name="T1" fmla="*/ 28 h 87"/>
              <a:gd name="T2" fmla="*/ 67 w 140"/>
              <a:gd name="T3" fmla="*/ 0 h 87"/>
              <a:gd name="T4" fmla="*/ 0 w 140"/>
              <a:gd name="T5" fmla="*/ 44 h 87"/>
              <a:gd name="T6" fmla="*/ 67 w 140"/>
              <a:gd name="T7" fmla="*/ 87 h 87"/>
              <a:gd name="T8" fmla="*/ 80 w 140"/>
              <a:gd name="T9" fmla="*/ 87 h 87"/>
              <a:gd name="T10" fmla="*/ 83 w 140"/>
              <a:gd name="T11" fmla="*/ 81 h 87"/>
              <a:gd name="T12" fmla="*/ 79 w 140"/>
              <a:gd name="T13" fmla="*/ 62 h 87"/>
              <a:gd name="T14" fmla="*/ 110 w 140"/>
              <a:gd name="T15" fmla="*/ 60 h 87"/>
              <a:gd name="T16" fmla="*/ 130 w 140"/>
              <a:gd name="T17" fmla="*/ 28 h 87"/>
              <a:gd name="T18" fmla="*/ 36 w 140"/>
              <a:gd name="T19" fmla="*/ 55 h 87"/>
              <a:gd name="T20" fmla="*/ 30 w 140"/>
              <a:gd name="T21" fmla="*/ 56 h 87"/>
              <a:gd name="T22" fmla="*/ 15 w 140"/>
              <a:gd name="T23" fmla="*/ 56 h 87"/>
              <a:gd name="T24" fmla="*/ 12 w 140"/>
              <a:gd name="T25" fmla="*/ 53 h 87"/>
              <a:gd name="T26" fmla="*/ 12 w 140"/>
              <a:gd name="T27" fmla="*/ 52 h 87"/>
              <a:gd name="T28" fmla="*/ 12 w 140"/>
              <a:gd name="T29" fmla="*/ 48 h 87"/>
              <a:gd name="T30" fmla="*/ 22 w 140"/>
              <a:gd name="T31" fmla="*/ 45 h 87"/>
              <a:gd name="T32" fmla="*/ 36 w 140"/>
              <a:gd name="T33" fmla="*/ 48 h 87"/>
              <a:gd name="T34" fmla="*/ 36 w 140"/>
              <a:gd name="T35" fmla="*/ 55 h 87"/>
              <a:gd name="T36" fmla="*/ 37 w 140"/>
              <a:gd name="T37" fmla="*/ 33 h 87"/>
              <a:gd name="T38" fmla="*/ 28 w 140"/>
              <a:gd name="T39" fmla="*/ 30 h 87"/>
              <a:gd name="T40" fmla="*/ 22 w 140"/>
              <a:gd name="T41" fmla="*/ 27 h 87"/>
              <a:gd name="T42" fmla="*/ 32 w 140"/>
              <a:gd name="T43" fmla="*/ 18 h 87"/>
              <a:gd name="T44" fmla="*/ 39 w 140"/>
              <a:gd name="T45" fmla="*/ 18 h 87"/>
              <a:gd name="T46" fmla="*/ 49 w 140"/>
              <a:gd name="T47" fmla="*/ 23 h 87"/>
              <a:gd name="T48" fmla="*/ 37 w 140"/>
              <a:gd name="T49" fmla="*/ 33 h 87"/>
              <a:gd name="T50" fmla="*/ 78 w 140"/>
              <a:gd name="T51" fmla="*/ 15 h 87"/>
              <a:gd name="T52" fmla="*/ 76 w 140"/>
              <a:gd name="T53" fmla="*/ 15 h 87"/>
              <a:gd name="T54" fmla="*/ 70 w 140"/>
              <a:gd name="T55" fmla="*/ 17 h 87"/>
              <a:gd name="T56" fmla="*/ 64 w 140"/>
              <a:gd name="T57" fmla="*/ 14 h 87"/>
              <a:gd name="T58" fmla="*/ 57 w 140"/>
              <a:gd name="T59" fmla="*/ 9 h 87"/>
              <a:gd name="T60" fmla="*/ 69 w 140"/>
              <a:gd name="T61" fmla="*/ 4 h 87"/>
              <a:gd name="T62" fmla="*/ 77 w 140"/>
              <a:gd name="T63" fmla="*/ 5 h 87"/>
              <a:gd name="T64" fmla="*/ 78 w 140"/>
              <a:gd name="T65" fmla="*/ 5 h 87"/>
              <a:gd name="T66" fmla="*/ 83 w 140"/>
              <a:gd name="T67" fmla="*/ 10 h 87"/>
              <a:gd name="T68" fmla="*/ 78 w 140"/>
              <a:gd name="T69" fmla="*/ 15 h 87"/>
              <a:gd name="T70" fmla="*/ 97 w 140"/>
              <a:gd name="T71" fmla="*/ 53 h 87"/>
              <a:gd name="T72" fmla="*/ 88 w 140"/>
              <a:gd name="T73" fmla="*/ 48 h 87"/>
              <a:gd name="T74" fmla="*/ 97 w 140"/>
              <a:gd name="T75" fmla="*/ 42 h 87"/>
              <a:gd name="T76" fmla="*/ 106 w 140"/>
              <a:gd name="T77" fmla="*/ 48 h 87"/>
              <a:gd name="T78" fmla="*/ 97 w 140"/>
              <a:gd name="T79" fmla="*/ 53 h 87"/>
              <a:gd name="T80" fmla="*/ 118 w 140"/>
              <a:gd name="T81" fmla="*/ 26 h 87"/>
              <a:gd name="T82" fmla="*/ 106 w 140"/>
              <a:gd name="T83" fmla="*/ 32 h 87"/>
              <a:gd name="T84" fmla="*/ 100 w 140"/>
              <a:gd name="T85" fmla="*/ 31 h 87"/>
              <a:gd name="T86" fmla="*/ 98 w 140"/>
              <a:gd name="T87" fmla="*/ 32 h 87"/>
              <a:gd name="T88" fmla="*/ 92 w 140"/>
              <a:gd name="T89" fmla="*/ 25 h 87"/>
              <a:gd name="T90" fmla="*/ 98 w 140"/>
              <a:gd name="T91" fmla="*/ 19 h 87"/>
              <a:gd name="T92" fmla="*/ 102 w 140"/>
              <a:gd name="T93" fmla="*/ 20 h 87"/>
              <a:gd name="T94" fmla="*/ 103 w 140"/>
              <a:gd name="T95" fmla="*/ 20 h 87"/>
              <a:gd name="T96" fmla="*/ 110 w 140"/>
              <a:gd name="T97" fmla="*/ 17 h 87"/>
              <a:gd name="T98" fmla="*/ 118 w 140"/>
              <a:gd name="T99" fmla="*/ 24 h 87"/>
              <a:gd name="T100" fmla="*/ 118 w 140"/>
              <a:gd name="T101" fmla="*/ 25 h 87"/>
              <a:gd name="T102" fmla="*/ 118 w 140"/>
              <a:gd name="T103" fmla="*/ 2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0" h="87">
                <a:moveTo>
                  <a:pt x="130" y="28"/>
                </a:moveTo>
                <a:cubicBezTo>
                  <a:pt x="121" y="12"/>
                  <a:pt x="96" y="0"/>
                  <a:pt x="67" y="0"/>
                </a:cubicBezTo>
                <a:cubicBezTo>
                  <a:pt x="30" y="0"/>
                  <a:pt x="0" y="19"/>
                  <a:pt x="0" y="44"/>
                </a:cubicBezTo>
                <a:cubicBezTo>
                  <a:pt x="0" y="68"/>
                  <a:pt x="30" y="87"/>
                  <a:pt x="67" y="87"/>
                </a:cubicBezTo>
                <a:cubicBezTo>
                  <a:pt x="72" y="87"/>
                  <a:pt x="76" y="87"/>
                  <a:pt x="80" y="87"/>
                </a:cubicBezTo>
                <a:cubicBezTo>
                  <a:pt x="82" y="85"/>
                  <a:pt x="84" y="84"/>
                  <a:pt x="83" y="81"/>
                </a:cubicBezTo>
                <a:cubicBezTo>
                  <a:pt x="80" y="73"/>
                  <a:pt x="72" y="64"/>
                  <a:pt x="79" y="62"/>
                </a:cubicBezTo>
                <a:cubicBezTo>
                  <a:pt x="85" y="59"/>
                  <a:pt x="102" y="60"/>
                  <a:pt x="110" y="60"/>
                </a:cubicBezTo>
                <a:cubicBezTo>
                  <a:pt x="118" y="60"/>
                  <a:pt x="140" y="56"/>
                  <a:pt x="130" y="28"/>
                </a:cubicBezTo>
                <a:close/>
                <a:moveTo>
                  <a:pt x="36" y="55"/>
                </a:moveTo>
                <a:cubicBezTo>
                  <a:pt x="34" y="56"/>
                  <a:pt x="31" y="57"/>
                  <a:pt x="30" y="56"/>
                </a:cubicBezTo>
                <a:cubicBezTo>
                  <a:pt x="28" y="55"/>
                  <a:pt x="20" y="56"/>
                  <a:pt x="15" y="56"/>
                </a:cubicBezTo>
                <a:cubicBezTo>
                  <a:pt x="11" y="55"/>
                  <a:pt x="12" y="53"/>
                  <a:pt x="12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1" y="51"/>
                  <a:pt x="11" y="50"/>
                  <a:pt x="12" y="48"/>
                </a:cubicBezTo>
                <a:cubicBezTo>
                  <a:pt x="13" y="46"/>
                  <a:pt x="19" y="47"/>
                  <a:pt x="22" y="45"/>
                </a:cubicBezTo>
                <a:cubicBezTo>
                  <a:pt x="25" y="42"/>
                  <a:pt x="32" y="45"/>
                  <a:pt x="36" y="48"/>
                </a:cubicBezTo>
                <a:cubicBezTo>
                  <a:pt x="39" y="50"/>
                  <a:pt x="38" y="53"/>
                  <a:pt x="36" y="55"/>
                </a:cubicBezTo>
                <a:close/>
                <a:moveTo>
                  <a:pt x="37" y="33"/>
                </a:moveTo>
                <a:cubicBezTo>
                  <a:pt x="34" y="33"/>
                  <a:pt x="31" y="33"/>
                  <a:pt x="28" y="30"/>
                </a:cubicBezTo>
                <a:cubicBezTo>
                  <a:pt x="26" y="27"/>
                  <a:pt x="22" y="27"/>
                  <a:pt x="22" y="27"/>
                </a:cubicBezTo>
                <a:cubicBezTo>
                  <a:pt x="18" y="18"/>
                  <a:pt x="29" y="21"/>
                  <a:pt x="32" y="18"/>
                </a:cubicBezTo>
                <a:cubicBezTo>
                  <a:pt x="34" y="15"/>
                  <a:pt x="38" y="17"/>
                  <a:pt x="39" y="18"/>
                </a:cubicBezTo>
                <a:cubicBezTo>
                  <a:pt x="40" y="19"/>
                  <a:pt x="45" y="18"/>
                  <a:pt x="49" y="23"/>
                </a:cubicBezTo>
                <a:cubicBezTo>
                  <a:pt x="53" y="28"/>
                  <a:pt x="40" y="32"/>
                  <a:pt x="37" y="33"/>
                </a:cubicBezTo>
                <a:close/>
                <a:moveTo>
                  <a:pt x="78" y="15"/>
                </a:moveTo>
                <a:cubicBezTo>
                  <a:pt x="77" y="15"/>
                  <a:pt x="76" y="15"/>
                  <a:pt x="76" y="15"/>
                </a:cubicBezTo>
                <a:cubicBezTo>
                  <a:pt x="74" y="16"/>
                  <a:pt x="72" y="17"/>
                  <a:pt x="70" y="17"/>
                </a:cubicBezTo>
                <a:cubicBezTo>
                  <a:pt x="67" y="17"/>
                  <a:pt x="65" y="16"/>
                  <a:pt x="64" y="14"/>
                </a:cubicBezTo>
                <a:cubicBezTo>
                  <a:pt x="60" y="13"/>
                  <a:pt x="57" y="12"/>
                  <a:pt x="57" y="9"/>
                </a:cubicBezTo>
                <a:cubicBezTo>
                  <a:pt x="57" y="6"/>
                  <a:pt x="63" y="4"/>
                  <a:pt x="69" y="4"/>
                </a:cubicBezTo>
                <a:cubicBezTo>
                  <a:pt x="72" y="4"/>
                  <a:pt x="75" y="4"/>
                  <a:pt x="77" y="5"/>
                </a:cubicBezTo>
                <a:cubicBezTo>
                  <a:pt x="77" y="5"/>
                  <a:pt x="77" y="5"/>
                  <a:pt x="78" y="5"/>
                </a:cubicBezTo>
                <a:cubicBezTo>
                  <a:pt x="81" y="5"/>
                  <a:pt x="83" y="7"/>
                  <a:pt x="83" y="10"/>
                </a:cubicBezTo>
                <a:cubicBezTo>
                  <a:pt x="83" y="13"/>
                  <a:pt x="81" y="15"/>
                  <a:pt x="78" y="15"/>
                </a:cubicBezTo>
                <a:close/>
                <a:moveTo>
                  <a:pt x="97" y="53"/>
                </a:moveTo>
                <a:cubicBezTo>
                  <a:pt x="92" y="53"/>
                  <a:pt x="88" y="51"/>
                  <a:pt x="88" y="48"/>
                </a:cubicBezTo>
                <a:cubicBezTo>
                  <a:pt x="88" y="45"/>
                  <a:pt x="92" y="42"/>
                  <a:pt x="97" y="42"/>
                </a:cubicBezTo>
                <a:cubicBezTo>
                  <a:pt x="102" y="42"/>
                  <a:pt x="106" y="45"/>
                  <a:pt x="106" y="48"/>
                </a:cubicBezTo>
                <a:cubicBezTo>
                  <a:pt x="106" y="51"/>
                  <a:pt x="102" y="53"/>
                  <a:pt x="97" y="53"/>
                </a:cubicBezTo>
                <a:close/>
                <a:moveTo>
                  <a:pt x="118" y="26"/>
                </a:moveTo>
                <a:cubicBezTo>
                  <a:pt x="118" y="29"/>
                  <a:pt x="113" y="32"/>
                  <a:pt x="106" y="32"/>
                </a:cubicBezTo>
                <a:cubicBezTo>
                  <a:pt x="104" y="32"/>
                  <a:pt x="102" y="31"/>
                  <a:pt x="100" y="31"/>
                </a:cubicBezTo>
                <a:cubicBezTo>
                  <a:pt x="100" y="31"/>
                  <a:pt x="99" y="32"/>
                  <a:pt x="98" y="32"/>
                </a:cubicBezTo>
                <a:cubicBezTo>
                  <a:pt x="95" y="32"/>
                  <a:pt x="92" y="29"/>
                  <a:pt x="92" y="25"/>
                </a:cubicBezTo>
                <a:cubicBezTo>
                  <a:pt x="92" y="22"/>
                  <a:pt x="95" y="19"/>
                  <a:pt x="98" y="19"/>
                </a:cubicBezTo>
                <a:cubicBezTo>
                  <a:pt x="100" y="19"/>
                  <a:pt x="101" y="19"/>
                  <a:pt x="102" y="20"/>
                </a:cubicBezTo>
                <a:cubicBezTo>
                  <a:pt x="102" y="20"/>
                  <a:pt x="103" y="20"/>
                  <a:pt x="103" y="20"/>
                </a:cubicBezTo>
                <a:cubicBezTo>
                  <a:pt x="105" y="18"/>
                  <a:pt x="107" y="17"/>
                  <a:pt x="110" y="17"/>
                </a:cubicBezTo>
                <a:cubicBezTo>
                  <a:pt x="115" y="17"/>
                  <a:pt x="118" y="20"/>
                  <a:pt x="118" y="24"/>
                </a:cubicBezTo>
                <a:cubicBezTo>
                  <a:pt x="118" y="24"/>
                  <a:pt x="118" y="25"/>
                  <a:pt x="118" y="25"/>
                </a:cubicBezTo>
                <a:cubicBezTo>
                  <a:pt x="118" y="25"/>
                  <a:pt x="118" y="25"/>
                  <a:pt x="118" y="26"/>
                </a:cubicBezTo>
                <a:close/>
              </a:path>
            </a:pathLst>
          </a:custGeom>
          <a:solidFill>
            <a:srgbClr val="FF9999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Box 692"/>
          <p:cNvSpPr txBox="1"/>
          <p:nvPr/>
        </p:nvSpPr>
        <p:spPr bwMode="auto">
          <a:xfrm>
            <a:off x="1024685" y="2476068"/>
            <a:ext cx="147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日常报销</a:t>
            </a:r>
            <a:endParaRPr lang="zh-CN" altLang="en-US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739511" y="3168529"/>
            <a:ext cx="2012721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财务管理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日常报销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76"/>
          <p:cNvSpPr/>
          <p:nvPr/>
        </p:nvSpPr>
        <p:spPr bwMode="auto">
          <a:xfrm>
            <a:off x="3193779" y="1736309"/>
            <a:ext cx="588667" cy="369707"/>
          </a:xfrm>
          <a:custGeom>
            <a:avLst/>
            <a:gdLst>
              <a:gd name="T0" fmla="*/ 304 w 304"/>
              <a:gd name="T1" fmla="*/ 189 h 189"/>
              <a:gd name="T2" fmla="*/ 163 w 304"/>
              <a:gd name="T3" fmla="*/ 0 h 189"/>
              <a:gd name="T4" fmla="*/ 155 w 304"/>
              <a:gd name="T5" fmla="*/ 3 h 189"/>
              <a:gd name="T6" fmla="*/ 155 w 304"/>
              <a:gd name="T7" fmla="*/ 3 h 189"/>
              <a:gd name="T8" fmla="*/ 148 w 304"/>
              <a:gd name="T9" fmla="*/ 0 h 189"/>
              <a:gd name="T10" fmla="*/ 0 w 304"/>
              <a:gd name="T11" fmla="*/ 189 h 189"/>
              <a:gd name="T12" fmla="*/ 22 w 304"/>
              <a:gd name="T13" fmla="*/ 189 h 189"/>
              <a:gd name="T14" fmla="*/ 144 w 304"/>
              <a:gd name="T15" fmla="*/ 29 h 189"/>
              <a:gd name="T16" fmla="*/ 144 w 304"/>
              <a:gd name="T17" fmla="*/ 148 h 189"/>
              <a:gd name="T18" fmla="*/ 163 w 304"/>
              <a:gd name="T19" fmla="*/ 148 h 189"/>
              <a:gd name="T20" fmla="*/ 163 w 304"/>
              <a:gd name="T21" fmla="*/ 33 h 189"/>
              <a:gd name="T22" fmla="*/ 282 w 304"/>
              <a:gd name="T23" fmla="*/ 189 h 189"/>
              <a:gd name="T24" fmla="*/ 304 w 304"/>
              <a:gd name="T2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4" h="189">
                <a:moveTo>
                  <a:pt x="304" y="189"/>
                </a:moveTo>
                <a:lnTo>
                  <a:pt x="163" y="0"/>
                </a:lnTo>
                <a:lnTo>
                  <a:pt x="155" y="3"/>
                </a:lnTo>
                <a:lnTo>
                  <a:pt x="155" y="3"/>
                </a:lnTo>
                <a:lnTo>
                  <a:pt x="148" y="0"/>
                </a:lnTo>
                <a:lnTo>
                  <a:pt x="0" y="189"/>
                </a:lnTo>
                <a:lnTo>
                  <a:pt x="22" y="189"/>
                </a:lnTo>
                <a:lnTo>
                  <a:pt x="144" y="29"/>
                </a:lnTo>
                <a:lnTo>
                  <a:pt x="144" y="148"/>
                </a:lnTo>
                <a:lnTo>
                  <a:pt x="163" y="148"/>
                </a:lnTo>
                <a:lnTo>
                  <a:pt x="163" y="33"/>
                </a:lnTo>
                <a:lnTo>
                  <a:pt x="282" y="189"/>
                </a:lnTo>
                <a:lnTo>
                  <a:pt x="304" y="18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1177"/>
          <p:cNvSpPr>
            <a:spLocks noEditPoints="1"/>
          </p:cNvSpPr>
          <p:nvPr/>
        </p:nvSpPr>
        <p:spPr bwMode="auto">
          <a:xfrm>
            <a:off x="3168860" y="1272373"/>
            <a:ext cx="652569" cy="537933"/>
          </a:xfrm>
          <a:custGeom>
            <a:avLst/>
            <a:gdLst>
              <a:gd name="T0" fmla="*/ 86 w 91"/>
              <a:gd name="T1" fmla="*/ 74 h 74"/>
              <a:gd name="T2" fmla="*/ 5 w 91"/>
              <a:gd name="T3" fmla="*/ 74 h 74"/>
              <a:gd name="T4" fmla="*/ 0 w 91"/>
              <a:gd name="T5" fmla="*/ 68 h 74"/>
              <a:gd name="T6" fmla="*/ 0 w 91"/>
              <a:gd name="T7" fmla="*/ 5 h 74"/>
              <a:gd name="T8" fmla="*/ 5 w 91"/>
              <a:gd name="T9" fmla="*/ 0 h 74"/>
              <a:gd name="T10" fmla="*/ 86 w 91"/>
              <a:gd name="T11" fmla="*/ 0 h 74"/>
              <a:gd name="T12" fmla="*/ 91 w 91"/>
              <a:gd name="T13" fmla="*/ 5 h 74"/>
              <a:gd name="T14" fmla="*/ 91 w 91"/>
              <a:gd name="T15" fmla="*/ 68 h 74"/>
              <a:gd name="T16" fmla="*/ 86 w 91"/>
              <a:gd name="T17" fmla="*/ 74 h 74"/>
              <a:gd name="T18" fmla="*/ 5 w 91"/>
              <a:gd name="T19" fmla="*/ 3 h 74"/>
              <a:gd name="T20" fmla="*/ 3 w 91"/>
              <a:gd name="T21" fmla="*/ 5 h 74"/>
              <a:gd name="T22" fmla="*/ 3 w 91"/>
              <a:gd name="T23" fmla="*/ 68 h 74"/>
              <a:gd name="T24" fmla="*/ 5 w 91"/>
              <a:gd name="T25" fmla="*/ 70 h 74"/>
              <a:gd name="T26" fmla="*/ 86 w 91"/>
              <a:gd name="T27" fmla="*/ 70 h 74"/>
              <a:gd name="T28" fmla="*/ 88 w 91"/>
              <a:gd name="T29" fmla="*/ 68 h 74"/>
              <a:gd name="T30" fmla="*/ 88 w 91"/>
              <a:gd name="T31" fmla="*/ 5 h 74"/>
              <a:gd name="T32" fmla="*/ 86 w 91"/>
              <a:gd name="T33" fmla="*/ 3 h 74"/>
              <a:gd name="T34" fmla="*/ 5 w 91"/>
              <a:gd name="T35" fmla="*/ 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1" h="74">
                <a:moveTo>
                  <a:pt x="86" y="74"/>
                </a:move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1"/>
                  <a:pt x="0" y="6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9" y="0"/>
                  <a:pt x="91" y="2"/>
                  <a:pt x="91" y="5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1"/>
                  <a:pt x="89" y="74"/>
                  <a:pt x="86" y="74"/>
                </a:cubicBezTo>
                <a:close/>
                <a:moveTo>
                  <a:pt x="5" y="3"/>
                </a:moveTo>
                <a:cubicBezTo>
                  <a:pt x="4" y="3"/>
                  <a:pt x="3" y="4"/>
                  <a:pt x="3" y="5"/>
                </a:cubicBezTo>
                <a:cubicBezTo>
                  <a:pt x="3" y="68"/>
                  <a:pt x="3" y="68"/>
                  <a:pt x="3" y="68"/>
                </a:cubicBezTo>
                <a:cubicBezTo>
                  <a:pt x="3" y="69"/>
                  <a:pt x="4" y="70"/>
                  <a:pt x="5" y="70"/>
                </a:cubicBezTo>
                <a:cubicBezTo>
                  <a:pt x="86" y="70"/>
                  <a:pt x="86" y="70"/>
                  <a:pt x="86" y="70"/>
                </a:cubicBezTo>
                <a:cubicBezTo>
                  <a:pt x="87" y="70"/>
                  <a:pt x="88" y="69"/>
                  <a:pt x="88" y="68"/>
                </a:cubicBezTo>
                <a:cubicBezTo>
                  <a:pt x="88" y="5"/>
                  <a:pt x="88" y="5"/>
                  <a:pt x="88" y="5"/>
                </a:cubicBezTo>
                <a:cubicBezTo>
                  <a:pt x="88" y="4"/>
                  <a:pt x="87" y="3"/>
                  <a:pt x="86" y="3"/>
                </a:cubicBezTo>
                <a:lnTo>
                  <a:pt x="5" y="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1178"/>
          <p:cNvSpPr>
            <a:spLocks noEditPoints="1"/>
          </p:cNvSpPr>
          <p:nvPr/>
        </p:nvSpPr>
        <p:spPr bwMode="auto">
          <a:xfrm>
            <a:off x="3217035" y="1332078"/>
            <a:ext cx="540257" cy="428390"/>
          </a:xfrm>
          <a:custGeom>
            <a:avLst/>
            <a:gdLst>
              <a:gd name="T0" fmla="*/ 72 w 75"/>
              <a:gd name="T1" fmla="*/ 0 h 59"/>
              <a:gd name="T2" fmla="*/ 3 w 75"/>
              <a:gd name="T3" fmla="*/ 0 h 59"/>
              <a:gd name="T4" fmla="*/ 0 w 75"/>
              <a:gd name="T5" fmla="*/ 3 h 59"/>
              <a:gd name="T6" fmla="*/ 0 w 75"/>
              <a:gd name="T7" fmla="*/ 56 h 59"/>
              <a:gd name="T8" fmla="*/ 3 w 75"/>
              <a:gd name="T9" fmla="*/ 59 h 59"/>
              <a:gd name="T10" fmla="*/ 72 w 75"/>
              <a:gd name="T11" fmla="*/ 59 h 59"/>
              <a:gd name="T12" fmla="*/ 75 w 75"/>
              <a:gd name="T13" fmla="*/ 56 h 59"/>
              <a:gd name="T14" fmla="*/ 75 w 75"/>
              <a:gd name="T15" fmla="*/ 3 h 59"/>
              <a:gd name="T16" fmla="*/ 72 w 75"/>
              <a:gd name="T17" fmla="*/ 0 h 59"/>
              <a:gd name="T18" fmla="*/ 39 w 75"/>
              <a:gd name="T19" fmla="*/ 52 h 59"/>
              <a:gd name="T20" fmla="*/ 39 w 75"/>
              <a:gd name="T21" fmla="*/ 52 h 59"/>
              <a:gd name="T22" fmla="*/ 29 w 75"/>
              <a:gd name="T23" fmla="*/ 52 h 59"/>
              <a:gd name="T24" fmla="*/ 29 w 75"/>
              <a:gd name="T25" fmla="*/ 52 h 59"/>
              <a:gd name="T26" fmla="*/ 27 w 75"/>
              <a:gd name="T27" fmla="*/ 52 h 59"/>
              <a:gd name="T28" fmla="*/ 20 w 75"/>
              <a:gd name="T29" fmla="*/ 52 h 59"/>
              <a:gd name="T30" fmla="*/ 18 w 75"/>
              <a:gd name="T31" fmla="*/ 52 h 59"/>
              <a:gd name="T32" fmla="*/ 9 w 75"/>
              <a:gd name="T33" fmla="*/ 52 h 59"/>
              <a:gd name="T34" fmla="*/ 13 w 75"/>
              <a:gd name="T35" fmla="*/ 44 h 59"/>
              <a:gd name="T36" fmla="*/ 18 w 75"/>
              <a:gd name="T37" fmla="*/ 36 h 59"/>
              <a:gd name="T38" fmla="*/ 23 w 75"/>
              <a:gd name="T39" fmla="*/ 44 h 59"/>
              <a:gd name="T40" fmla="*/ 23 w 75"/>
              <a:gd name="T41" fmla="*/ 45 h 59"/>
              <a:gd name="T42" fmla="*/ 25 w 75"/>
              <a:gd name="T43" fmla="*/ 40 h 59"/>
              <a:gd name="T44" fmla="*/ 29 w 75"/>
              <a:gd name="T45" fmla="*/ 28 h 59"/>
              <a:gd name="T46" fmla="*/ 34 w 75"/>
              <a:gd name="T47" fmla="*/ 40 h 59"/>
              <a:gd name="T48" fmla="*/ 35 w 75"/>
              <a:gd name="T49" fmla="*/ 42 h 59"/>
              <a:gd name="T50" fmla="*/ 39 w 75"/>
              <a:gd name="T51" fmla="*/ 34 h 59"/>
              <a:gd name="T52" fmla="*/ 43 w 75"/>
              <a:gd name="T53" fmla="*/ 43 h 59"/>
              <a:gd name="T54" fmla="*/ 48 w 75"/>
              <a:gd name="T55" fmla="*/ 52 h 59"/>
              <a:gd name="T56" fmla="*/ 39 w 75"/>
              <a:gd name="T57" fmla="*/ 52 h 59"/>
              <a:gd name="T58" fmla="*/ 58 w 75"/>
              <a:gd name="T59" fmla="*/ 21 h 59"/>
              <a:gd name="T60" fmla="*/ 51 w 75"/>
              <a:gd name="T61" fmla="*/ 14 h 59"/>
              <a:gd name="T62" fmla="*/ 58 w 75"/>
              <a:gd name="T63" fmla="*/ 8 h 59"/>
              <a:gd name="T64" fmla="*/ 64 w 75"/>
              <a:gd name="T65" fmla="*/ 14 h 59"/>
              <a:gd name="T66" fmla="*/ 58 w 75"/>
              <a:gd name="T67" fmla="*/ 2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5" h="59">
                <a:moveTo>
                  <a:pt x="72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8"/>
                  <a:pt x="2" y="59"/>
                  <a:pt x="3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4" y="59"/>
                  <a:pt x="75" y="58"/>
                  <a:pt x="75" y="56"/>
                </a:cubicBezTo>
                <a:cubicBezTo>
                  <a:pt x="75" y="3"/>
                  <a:pt x="75" y="3"/>
                  <a:pt x="75" y="3"/>
                </a:cubicBezTo>
                <a:cubicBezTo>
                  <a:pt x="75" y="1"/>
                  <a:pt x="74" y="0"/>
                  <a:pt x="72" y="0"/>
                </a:cubicBezTo>
                <a:close/>
                <a:moveTo>
                  <a:pt x="39" y="52"/>
                </a:moveTo>
                <a:cubicBezTo>
                  <a:pt x="39" y="52"/>
                  <a:pt x="39" y="52"/>
                  <a:pt x="39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13" y="44"/>
                  <a:pt x="13" y="44"/>
                  <a:pt x="13" y="44"/>
                </a:cubicBezTo>
                <a:cubicBezTo>
                  <a:pt x="18" y="36"/>
                  <a:pt x="18" y="36"/>
                  <a:pt x="18" y="36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5"/>
                  <a:pt x="23" y="45"/>
                  <a:pt x="23" y="45"/>
                </a:cubicBezTo>
                <a:cubicBezTo>
                  <a:pt x="25" y="40"/>
                  <a:pt x="25" y="40"/>
                  <a:pt x="25" y="40"/>
                </a:cubicBezTo>
                <a:cubicBezTo>
                  <a:pt x="29" y="28"/>
                  <a:pt x="29" y="28"/>
                  <a:pt x="29" y="2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2"/>
                  <a:pt x="35" y="42"/>
                  <a:pt x="35" y="42"/>
                </a:cubicBezTo>
                <a:cubicBezTo>
                  <a:pt x="39" y="34"/>
                  <a:pt x="39" y="34"/>
                  <a:pt x="39" y="34"/>
                </a:cubicBezTo>
                <a:cubicBezTo>
                  <a:pt x="43" y="43"/>
                  <a:pt x="43" y="43"/>
                  <a:pt x="43" y="43"/>
                </a:cubicBezTo>
                <a:cubicBezTo>
                  <a:pt x="48" y="52"/>
                  <a:pt x="48" y="52"/>
                  <a:pt x="48" y="52"/>
                </a:cubicBezTo>
                <a:lnTo>
                  <a:pt x="39" y="52"/>
                </a:lnTo>
                <a:close/>
                <a:moveTo>
                  <a:pt x="58" y="21"/>
                </a:moveTo>
                <a:cubicBezTo>
                  <a:pt x="54" y="21"/>
                  <a:pt x="51" y="18"/>
                  <a:pt x="51" y="14"/>
                </a:cubicBezTo>
                <a:cubicBezTo>
                  <a:pt x="51" y="11"/>
                  <a:pt x="54" y="8"/>
                  <a:pt x="58" y="8"/>
                </a:cubicBezTo>
                <a:cubicBezTo>
                  <a:pt x="61" y="8"/>
                  <a:pt x="64" y="11"/>
                  <a:pt x="64" y="14"/>
                </a:cubicBezTo>
                <a:cubicBezTo>
                  <a:pt x="64" y="18"/>
                  <a:pt x="61" y="21"/>
                  <a:pt x="58" y="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92"/>
          <p:cNvSpPr txBox="1"/>
          <p:nvPr/>
        </p:nvSpPr>
        <p:spPr bwMode="auto">
          <a:xfrm>
            <a:off x="2921761" y="2476068"/>
            <a:ext cx="147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出差报销</a:t>
            </a:r>
            <a:endParaRPr lang="zh-CN" altLang="en-US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Oval 1169"/>
          <p:cNvSpPr>
            <a:spLocks noChangeArrowheads="1"/>
          </p:cNvSpPr>
          <p:nvPr/>
        </p:nvSpPr>
        <p:spPr bwMode="auto">
          <a:xfrm>
            <a:off x="5334914" y="1498137"/>
            <a:ext cx="336934" cy="340364"/>
          </a:xfrm>
          <a:prstGeom prst="ellipse">
            <a:avLst/>
          </a:prstGeom>
          <a:solidFill>
            <a:srgbClr val="007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1170"/>
          <p:cNvSpPr>
            <a:spLocks noEditPoints="1"/>
          </p:cNvSpPr>
          <p:nvPr/>
        </p:nvSpPr>
        <p:spPr bwMode="auto">
          <a:xfrm>
            <a:off x="5028114" y="1245041"/>
            <a:ext cx="790053" cy="674860"/>
          </a:xfrm>
          <a:custGeom>
            <a:avLst/>
            <a:gdLst>
              <a:gd name="T0" fmla="*/ 98 w 110"/>
              <a:gd name="T1" fmla="*/ 19 h 93"/>
              <a:gd name="T2" fmla="*/ 89 w 110"/>
              <a:gd name="T3" fmla="*/ 19 h 93"/>
              <a:gd name="T4" fmla="*/ 77 w 110"/>
              <a:gd name="T5" fmla="*/ 0 h 93"/>
              <a:gd name="T6" fmla="*/ 56 w 110"/>
              <a:gd name="T7" fmla="*/ 0 h 93"/>
              <a:gd name="T8" fmla="*/ 44 w 110"/>
              <a:gd name="T9" fmla="*/ 19 h 93"/>
              <a:gd name="T10" fmla="*/ 37 w 110"/>
              <a:gd name="T11" fmla="*/ 19 h 93"/>
              <a:gd name="T12" fmla="*/ 31 w 110"/>
              <a:gd name="T13" fmla="*/ 15 h 93"/>
              <a:gd name="T14" fmla="*/ 19 w 110"/>
              <a:gd name="T15" fmla="*/ 15 h 93"/>
              <a:gd name="T16" fmla="*/ 14 w 110"/>
              <a:gd name="T17" fmla="*/ 19 h 93"/>
              <a:gd name="T18" fmla="*/ 13 w 110"/>
              <a:gd name="T19" fmla="*/ 19 h 93"/>
              <a:gd name="T20" fmla="*/ 0 w 110"/>
              <a:gd name="T21" fmla="*/ 32 h 93"/>
              <a:gd name="T22" fmla="*/ 0 w 110"/>
              <a:gd name="T23" fmla="*/ 81 h 93"/>
              <a:gd name="T24" fmla="*/ 13 w 110"/>
              <a:gd name="T25" fmla="*/ 93 h 93"/>
              <a:gd name="T26" fmla="*/ 98 w 110"/>
              <a:gd name="T27" fmla="*/ 93 h 93"/>
              <a:gd name="T28" fmla="*/ 110 w 110"/>
              <a:gd name="T29" fmla="*/ 81 h 93"/>
              <a:gd name="T30" fmla="*/ 110 w 110"/>
              <a:gd name="T31" fmla="*/ 32 h 93"/>
              <a:gd name="T32" fmla="*/ 98 w 110"/>
              <a:gd name="T33" fmla="*/ 19 h 93"/>
              <a:gd name="T34" fmla="*/ 58 w 110"/>
              <a:gd name="T35" fmla="*/ 7 h 93"/>
              <a:gd name="T36" fmla="*/ 74 w 110"/>
              <a:gd name="T37" fmla="*/ 7 h 93"/>
              <a:gd name="T38" fmla="*/ 74 w 110"/>
              <a:gd name="T39" fmla="*/ 15 h 93"/>
              <a:gd name="T40" fmla="*/ 58 w 110"/>
              <a:gd name="T41" fmla="*/ 15 h 93"/>
              <a:gd name="T42" fmla="*/ 58 w 110"/>
              <a:gd name="T43" fmla="*/ 7 h 93"/>
              <a:gd name="T44" fmla="*/ 31 w 110"/>
              <a:gd name="T45" fmla="*/ 31 h 93"/>
              <a:gd name="T46" fmla="*/ 34 w 110"/>
              <a:gd name="T47" fmla="*/ 28 h 93"/>
              <a:gd name="T48" fmla="*/ 38 w 110"/>
              <a:gd name="T49" fmla="*/ 31 h 93"/>
              <a:gd name="T50" fmla="*/ 34 w 110"/>
              <a:gd name="T51" fmla="*/ 35 h 93"/>
              <a:gd name="T52" fmla="*/ 31 w 110"/>
              <a:gd name="T53" fmla="*/ 31 h 93"/>
              <a:gd name="T54" fmla="*/ 66 w 110"/>
              <a:gd name="T55" fmla="*/ 86 h 93"/>
              <a:gd name="T56" fmla="*/ 36 w 110"/>
              <a:gd name="T57" fmla="*/ 56 h 93"/>
              <a:gd name="T58" fmla="*/ 66 w 110"/>
              <a:gd name="T59" fmla="*/ 26 h 93"/>
              <a:gd name="T60" fmla="*/ 96 w 110"/>
              <a:gd name="T61" fmla="*/ 56 h 93"/>
              <a:gd name="T62" fmla="*/ 66 w 110"/>
              <a:gd name="T63" fmla="*/ 8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93">
                <a:moveTo>
                  <a:pt x="98" y="19"/>
                </a:moveTo>
                <a:cubicBezTo>
                  <a:pt x="89" y="19"/>
                  <a:pt x="89" y="19"/>
                  <a:pt x="89" y="19"/>
                </a:cubicBezTo>
                <a:cubicBezTo>
                  <a:pt x="77" y="0"/>
                  <a:pt x="77" y="0"/>
                  <a:pt x="77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6" y="17"/>
                  <a:pt x="34" y="15"/>
                  <a:pt x="31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6" y="15"/>
                  <a:pt x="14" y="17"/>
                  <a:pt x="14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6" y="19"/>
                  <a:pt x="0" y="25"/>
                  <a:pt x="0" y="32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8"/>
                  <a:pt x="6" y="93"/>
                  <a:pt x="13" y="93"/>
                </a:cubicBezTo>
                <a:cubicBezTo>
                  <a:pt x="98" y="93"/>
                  <a:pt x="98" y="93"/>
                  <a:pt x="98" y="93"/>
                </a:cubicBezTo>
                <a:cubicBezTo>
                  <a:pt x="105" y="93"/>
                  <a:pt x="110" y="88"/>
                  <a:pt x="110" y="81"/>
                </a:cubicBezTo>
                <a:cubicBezTo>
                  <a:pt x="110" y="32"/>
                  <a:pt x="110" y="32"/>
                  <a:pt x="110" y="32"/>
                </a:cubicBezTo>
                <a:cubicBezTo>
                  <a:pt x="110" y="25"/>
                  <a:pt x="105" y="19"/>
                  <a:pt x="98" y="19"/>
                </a:cubicBezTo>
                <a:close/>
                <a:moveTo>
                  <a:pt x="58" y="7"/>
                </a:moveTo>
                <a:cubicBezTo>
                  <a:pt x="74" y="7"/>
                  <a:pt x="74" y="7"/>
                  <a:pt x="74" y="7"/>
                </a:cubicBezTo>
                <a:cubicBezTo>
                  <a:pt x="74" y="15"/>
                  <a:pt x="74" y="15"/>
                  <a:pt x="74" y="15"/>
                </a:cubicBezTo>
                <a:cubicBezTo>
                  <a:pt x="58" y="15"/>
                  <a:pt x="58" y="15"/>
                  <a:pt x="58" y="15"/>
                </a:cubicBezTo>
                <a:lnTo>
                  <a:pt x="58" y="7"/>
                </a:lnTo>
                <a:close/>
                <a:moveTo>
                  <a:pt x="31" y="31"/>
                </a:moveTo>
                <a:cubicBezTo>
                  <a:pt x="31" y="29"/>
                  <a:pt x="33" y="28"/>
                  <a:pt x="34" y="28"/>
                </a:cubicBezTo>
                <a:cubicBezTo>
                  <a:pt x="36" y="28"/>
                  <a:pt x="38" y="29"/>
                  <a:pt x="38" y="31"/>
                </a:cubicBezTo>
                <a:cubicBezTo>
                  <a:pt x="38" y="33"/>
                  <a:pt x="36" y="35"/>
                  <a:pt x="34" y="35"/>
                </a:cubicBezTo>
                <a:cubicBezTo>
                  <a:pt x="33" y="35"/>
                  <a:pt x="31" y="33"/>
                  <a:pt x="31" y="31"/>
                </a:cubicBezTo>
                <a:close/>
                <a:moveTo>
                  <a:pt x="66" y="86"/>
                </a:moveTo>
                <a:cubicBezTo>
                  <a:pt x="50" y="86"/>
                  <a:pt x="36" y="73"/>
                  <a:pt x="36" y="56"/>
                </a:cubicBezTo>
                <a:cubicBezTo>
                  <a:pt x="36" y="40"/>
                  <a:pt x="50" y="26"/>
                  <a:pt x="66" y="26"/>
                </a:cubicBezTo>
                <a:cubicBezTo>
                  <a:pt x="83" y="26"/>
                  <a:pt x="96" y="40"/>
                  <a:pt x="96" y="56"/>
                </a:cubicBezTo>
                <a:cubicBezTo>
                  <a:pt x="96" y="73"/>
                  <a:pt x="83" y="86"/>
                  <a:pt x="66" y="86"/>
                </a:cubicBezTo>
                <a:close/>
              </a:path>
            </a:pathLst>
          </a:custGeom>
          <a:solidFill>
            <a:srgbClr val="007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692"/>
          <p:cNvSpPr txBox="1"/>
          <p:nvPr/>
        </p:nvSpPr>
        <p:spPr bwMode="auto">
          <a:xfrm>
            <a:off x="4895420" y="2476068"/>
            <a:ext cx="147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付款申请</a:t>
            </a:r>
            <a:endParaRPr lang="zh-CN" altLang="en-US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Freeform 1171"/>
          <p:cNvSpPr>
            <a:spLocks noEditPoints="1"/>
          </p:cNvSpPr>
          <p:nvPr/>
        </p:nvSpPr>
        <p:spPr bwMode="auto">
          <a:xfrm>
            <a:off x="7105455" y="1272004"/>
            <a:ext cx="710661" cy="573143"/>
          </a:xfrm>
          <a:custGeom>
            <a:avLst/>
            <a:gdLst>
              <a:gd name="T0" fmla="*/ 89 w 99"/>
              <a:gd name="T1" fmla="*/ 79 h 79"/>
              <a:gd name="T2" fmla="*/ 10 w 99"/>
              <a:gd name="T3" fmla="*/ 79 h 79"/>
              <a:gd name="T4" fmla="*/ 0 w 99"/>
              <a:gd name="T5" fmla="*/ 69 h 79"/>
              <a:gd name="T6" fmla="*/ 0 w 99"/>
              <a:gd name="T7" fmla="*/ 9 h 79"/>
              <a:gd name="T8" fmla="*/ 10 w 99"/>
              <a:gd name="T9" fmla="*/ 0 h 79"/>
              <a:gd name="T10" fmla="*/ 89 w 99"/>
              <a:gd name="T11" fmla="*/ 0 h 79"/>
              <a:gd name="T12" fmla="*/ 99 w 99"/>
              <a:gd name="T13" fmla="*/ 9 h 79"/>
              <a:gd name="T14" fmla="*/ 99 w 99"/>
              <a:gd name="T15" fmla="*/ 69 h 79"/>
              <a:gd name="T16" fmla="*/ 89 w 99"/>
              <a:gd name="T17" fmla="*/ 79 h 79"/>
              <a:gd name="T18" fmla="*/ 10 w 99"/>
              <a:gd name="T19" fmla="*/ 5 h 79"/>
              <a:gd name="T20" fmla="*/ 5 w 99"/>
              <a:gd name="T21" fmla="*/ 9 h 79"/>
              <a:gd name="T22" fmla="*/ 5 w 99"/>
              <a:gd name="T23" fmla="*/ 69 h 79"/>
              <a:gd name="T24" fmla="*/ 10 w 99"/>
              <a:gd name="T25" fmla="*/ 74 h 79"/>
              <a:gd name="T26" fmla="*/ 89 w 99"/>
              <a:gd name="T27" fmla="*/ 74 h 79"/>
              <a:gd name="T28" fmla="*/ 94 w 99"/>
              <a:gd name="T29" fmla="*/ 69 h 79"/>
              <a:gd name="T30" fmla="*/ 94 w 99"/>
              <a:gd name="T31" fmla="*/ 9 h 79"/>
              <a:gd name="T32" fmla="*/ 89 w 99"/>
              <a:gd name="T33" fmla="*/ 5 h 79"/>
              <a:gd name="T34" fmla="*/ 10 w 99"/>
              <a:gd name="T35" fmla="*/ 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9" h="79">
                <a:moveTo>
                  <a:pt x="89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4" y="79"/>
                  <a:pt x="0" y="74"/>
                  <a:pt x="0" y="6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1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5" y="0"/>
                  <a:pt x="99" y="4"/>
                  <a:pt x="99" y="9"/>
                </a:cubicBezTo>
                <a:cubicBezTo>
                  <a:pt x="99" y="69"/>
                  <a:pt x="99" y="69"/>
                  <a:pt x="99" y="69"/>
                </a:cubicBezTo>
                <a:cubicBezTo>
                  <a:pt x="99" y="74"/>
                  <a:pt x="95" y="79"/>
                  <a:pt x="89" y="79"/>
                </a:cubicBezTo>
                <a:close/>
                <a:moveTo>
                  <a:pt x="10" y="5"/>
                </a:moveTo>
                <a:cubicBezTo>
                  <a:pt x="7" y="5"/>
                  <a:pt x="5" y="7"/>
                  <a:pt x="5" y="9"/>
                </a:cubicBezTo>
                <a:cubicBezTo>
                  <a:pt x="5" y="69"/>
                  <a:pt x="5" y="69"/>
                  <a:pt x="5" y="69"/>
                </a:cubicBezTo>
                <a:cubicBezTo>
                  <a:pt x="5" y="72"/>
                  <a:pt x="7" y="74"/>
                  <a:pt x="10" y="74"/>
                </a:cubicBezTo>
                <a:cubicBezTo>
                  <a:pt x="89" y="74"/>
                  <a:pt x="89" y="74"/>
                  <a:pt x="89" y="74"/>
                </a:cubicBezTo>
                <a:cubicBezTo>
                  <a:pt x="92" y="74"/>
                  <a:pt x="94" y="72"/>
                  <a:pt x="94" y="69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7"/>
                  <a:pt x="92" y="5"/>
                  <a:pt x="89" y="5"/>
                </a:cubicBezTo>
                <a:lnTo>
                  <a:pt x="10" y="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Freeform 1172"/>
          <p:cNvSpPr/>
          <p:nvPr/>
        </p:nvSpPr>
        <p:spPr bwMode="auto">
          <a:xfrm>
            <a:off x="7178552" y="1374181"/>
            <a:ext cx="546067" cy="391223"/>
          </a:xfrm>
          <a:custGeom>
            <a:avLst/>
            <a:gdLst>
              <a:gd name="T0" fmla="*/ 76 w 76"/>
              <a:gd name="T1" fmla="*/ 49 h 54"/>
              <a:gd name="T2" fmla="*/ 70 w 76"/>
              <a:gd name="T3" fmla="*/ 54 h 54"/>
              <a:gd name="T4" fmla="*/ 6 w 76"/>
              <a:gd name="T5" fmla="*/ 54 h 54"/>
              <a:gd name="T6" fmla="*/ 0 w 76"/>
              <a:gd name="T7" fmla="*/ 49 h 54"/>
              <a:gd name="T8" fmla="*/ 0 w 76"/>
              <a:gd name="T9" fmla="*/ 6 h 54"/>
              <a:gd name="T10" fmla="*/ 6 w 76"/>
              <a:gd name="T11" fmla="*/ 0 h 54"/>
              <a:gd name="T12" fmla="*/ 70 w 76"/>
              <a:gd name="T13" fmla="*/ 0 h 54"/>
              <a:gd name="T14" fmla="*/ 76 w 76"/>
              <a:gd name="T15" fmla="*/ 6 h 54"/>
              <a:gd name="T16" fmla="*/ 76 w 76"/>
              <a:gd name="T17" fmla="*/ 49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54">
                <a:moveTo>
                  <a:pt x="76" y="49"/>
                </a:moveTo>
                <a:cubicBezTo>
                  <a:pt x="76" y="52"/>
                  <a:pt x="73" y="54"/>
                  <a:pt x="70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2" y="54"/>
                  <a:pt x="0" y="52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3" y="0"/>
                  <a:pt x="76" y="3"/>
                  <a:pt x="76" y="6"/>
                </a:cubicBezTo>
                <a:lnTo>
                  <a:pt x="76" y="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Freeform 1173"/>
          <p:cNvSpPr/>
          <p:nvPr/>
        </p:nvSpPr>
        <p:spPr bwMode="auto">
          <a:xfrm>
            <a:off x="7308129" y="1969526"/>
            <a:ext cx="259478" cy="45719"/>
          </a:xfrm>
          <a:custGeom>
            <a:avLst/>
            <a:gdLst>
              <a:gd name="T0" fmla="*/ 36 w 36"/>
              <a:gd name="T1" fmla="*/ 3 h 6"/>
              <a:gd name="T2" fmla="*/ 33 w 36"/>
              <a:gd name="T3" fmla="*/ 6 h 6"/>
              <a:gd name="T4" fmla="*/ 3 w 36"/>
              <a:gd name="T5" fmla="*/ 6 h 6"/>
              <a:gd name="T6" fmla="*/ 0 w 36"/>
              <a:gd name="T7" fmla="*/ 3 h 6"/>
              <a:gd name="T8" fmla="*/ 0 w 36"/>
              <a:gd name="T9" fmla="*/ 3 h 6"/>
              <a:gd name="T10" fmla="*/ 3 w 36"/>
              <a:gd name="T11" fmla="*/ 0 h 6"/>
              <a:gd name="T12" fmla="*/ 33 w 36"/>
              <a:gd name="T13" fmla="*/ 0 h 6"/>
              <a:gd name="T14" fmla="*/ 36 w 36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6">
                <a:moveTo>
                  <a:pt x="36" y="3"/>
                </a:moveTo>
                <a:cubicBezTo>
                  <a:pt x="36" y="4"/>
                  <a:pt x="35" y="6"/>
                  <a:pt x="33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1"/>
                  <a:pt x="36" y="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Freeform 1174"/>
          <p:cNvSpPr>
            <a:spLocks noEditPoints="1"/>
          </p:cNvSpPr>
          <p:nvPr/>
        </p:nvSpPr>
        <p:spPr bwMode="auto">
          <a:xfrm>
            <a:off x="6809744" y="1726651"/>
            <a:ext cx="294334" cy="179963"/>
          </a:xfrm>
          <a:custGeom>
            <a:avLst/>
            <a:gdLst>
              <a:gd name="T0" fmla="*/ 0 w 41"/>
              <a:gd name="T1" fmla="*/ 17 h 25"/>
              <a:gd name="T2" fmla="*/ 8 w 41"/>
              <a:gd name="T3" fmla="*/ 25 h 25"/>
              <a:gd name="T4" fmla="*/ 34 w 41"/>
              <a:gd name="T5" fmla="*/ 25 h 25"/>
              <a:gd name="T6" fmla="*/ 41 w 41"/>
              <a:gd name="T7" fmla="*/ 17 h 25"/>
              <a:gd name="T8" fmla="*/ 41 w 41"/>
              <a:gd name="T9" fmla="*/ 0 h 25"/>
              <a:gd name="T10" fmla="*/ 0 w 41"/>
              <a:gd name="T11" fmla="*/ 0 h 25"/>
              <a:gd name="T12" fmla="*/ 0 w 41"/>
              <a:gd name="T13" fmla="*/ 17 h 25"/>
              <a:gd name="T14" fmla="*/ 21 w 41"/>
              <a:gd name="T15" fmla="*/ 11 h 25"/>
              <a:gd name="T16" fmla="*/ 24 w 41"/>
              <a:gd name="T17" fmla="*/ 15 h 25"/>
              <a:gd name="T18" fmla="*/ 21 w 41"/>
              <a:gd name="T19" fmla="*/ 18 h 25"/>
              <a:gd name="T20" fmla="*/ 17 w 41"/>
              <a:gd name="T21" fmla="*/ 15 h 25"/>
              <a:gd name="T22" fmla="*/ 21 w 41"/>
              <a:gd name="T23" fmla="*/ 1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25">
                <a:moveTo>
                  <a:pt x="0" y="17"/>
                </a:moveTo>
                <a:cubicBezTo>
                  <a:pt x="0" y="22"/>
                  <a:pt x="3" y="25"/>
                  <a:pt x="8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8" y="25"/>
                  <a:pt x="41" y="22"/>
                  <a:pt x="41" y="17"/>
                </a:cubicBezTo>
                <a:cubicBezTo>
                  <a:pt x="41" y="0"/>
                  <a:pt x="41" y="0"/>
                  <a:pt x="41" y="0"/>
                </a:cubicBezTo>
                <a:cubicBezTo>
                  <a:pt x="0" y="0"/>
                  <a:pt x="0" y="0"/>
                  <a:pt x="0" y="0"/>
                </a:cubicBezTo>
                <a:lnTo>
                  <a:pt x="0" y="17"/>
                </a:lnTo>
                <a:close/>
                <a:moveTo>
                  <a:pt x="21" y="11"/>
                </a:moveTo>
                <a:cubicBezTo>
                  <a:pt x="22" y="11"/>
                  <a:pt x="24" y="13"/>
                  <a:pt x="24" y="15"/>
                </a:cubicBezTo>
                <a:cubicBezTo>
                  <a:pt x="24" y="17"/>
                  <a:pt x="22" y="18"/>
                  <a:pt x="21" y="18"/>
                </a:cubicBezTo>
                <a:cubicBezTo>
                  <a:pt x="19" y="18"/>
                  <a:pt x="17" y="17"/>
                  <a:pt x="17" y="15"/>
                </a:cubicBezTo>
                <a:cubicBezTo>
                  <a:pt x="17" y="13"/>
                  <a:pt x="19" y="11"/>
                  <a:pt x="21" y="1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7" name="Freeform 1175"/>
          <p:cNvSpPr>
            <a:spLocks noEditPoints="1"/>
          </p:cNvSpPr>
          <p:nvPr/>
        </p:nvSpPr>
        <p:spPr bwMode="auto">
          <a:xfrm>
            <a:off x="6809744" y="1298403"/>
            <a:ext cx="294334" cy="442082"/>
          </a:xfrm>
          <a:custGeom>
            <a:avLst/>
            <a:gdLst>
              <a:gd name="T0" fmla="*/ 34 w 41"/>
              <a:gd name="T1" fmla="*/ 0 h 61"/>
              <a:gd name="T2" fmla="*/ 8 w 41"/>
              <a:gd name="T3" fmla="*/ 0 h 61"/>
              <a:gd name="T4" fmla="*/ 0 w 41"/>
              <a:gd name="T5" fmla="*/ 7 h 61"/>
              <a:gd name="T6" fmla="*/ 0 w 41"/>
              <a:gd name="T7" fmla="*/ 61 h 61"/>
              <a:gd name="T8" fmla="*/ 41 w 41"/>
              <a:gd name="T9" fmla="*/ 61 h 61"/>
              <a:gd name="T10" fmla="*/ 41 w 41"/>
              <a:gd name="T11" fmla="*/ 7 h 61"/>
              <a:gd name="T12" fmla="*/ 34 w 41"/>
              <a:gd name="T13" fmla="*/ 0 h 61"/>
              <a:gd name="T14" fmla="*/ 35 w 41"/>
              <a:gd name="T15" fmla="*/ 26 h 61"/>
              <a:gd name="T16" fmla="*/ 5 w 41"/>
              <a:gd name="T17" fmla="*/ 26 h 61"/>
              <a:gd name="T18" fmla="*/ 5 w 41"/>
              <a:gd name="T19" fmla="*/ 19 h 61"/>
              <a:gd name="T20" fmla="*/ 35 w 41"/>
              <a:gd name="T21" fmla="*/ 19 h 61"/>
              <a:gd name="T22" fmla="*/ 35 w 41"/>
              <a:gd name="T23" fmla="*/ 26 h 61"/>
              <a:gd name="T24" fmla="*/ 35 w 41"/>
              <a:gd name="T25" fmla="*/ 13 h 61"/>
              <a:gd name="T26" fmla="*/ 5 w 41"/>
              <a:gd name="T27" fmla="*/ 13 h 61"/>
              <a:gd name="T28" fmla="*/ 5 w 41"/>
              <a:gd name="T29" fmla="*/ 6 h 61"/>
              <a:gd name="T30" fmla="*/ 35 w 41"/>
              <a:gd name="T31" fmla="*/ 6 h 61"/>
              <a:gd name="T32" fmla="*/ 35 w 41"/>
              <a:gd name="T33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" h="61">
                <a:moveTo>
                  <a:pt x="34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61"/>
                  <a:pt x="0" y="61"/>
                  <a:pt x="0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38" y="0"/>
                  <a:pt x="34" y="0"/>
                </a:cubicBezTo>
                <a:close/>
                <a:moveTo>
                  <a:pt x="35" y="26"/>
                </a:move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35" y="19"/>
                  <a:pt x="35" y="19"/>
                  <a:pt x="35" y="19"/>
                </a:cubicBezTo>
                <a:lnTo>
                  <a:pt x="35" y="26"/>
                </a:lnTo>
                <a:close/>
                <a:moveTo>
                  <a:pt x="35" y="13"/>
                </a:moveTo>
                <a:cubicBezTo>
                  <a:pt x="5" y="13"/>
                  <a:pt x="5" y="13"/>
                  <a:pt x="5" y="13"/>
                </a:cubicBezTo>
                <a:cubicBezTo>
                  <a:pt x="5" y="6"/>
                  <a:pt x="5" y="6"/>
                  <a:pt x="5" y="6"/>
                </a:cubicBezTo>
                <a:cubicBezTo>
                  <a:pt x="35" y="6"/>
                  <a:pt x="35" y="6"/>
                  <a:pt x="35" y="6"/>
                </a:cubicBezTo>
                <a:lnTo>
                  <a:pt x="35" y="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TextBox 692"/>
          <p:cNvSpPr txBox="1"/>
          <p:nvPr/>
        </p:nvSpPr>
        <p:spPr bwMode="auto">
          <a:xfrm>
            <a:off x="6629812" y="2476068"/>
            <a:ext cx="1524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备用金申请</a:t>
            </a:r>
            <a:endParaRPr lang="zh-CN" altLang="en-US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2719080" y="3152211"/>
            <a:ext cx="2012721" cy="922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申批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财务管理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出差报销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4624492" y="3121770"/>
            <a:ext cx="2012721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申批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财务管理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出差报销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6553271" y="3135892"/>
            <a:ext cx="2012721" cy="922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申批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财务管理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出差报销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22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OA-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法务管理流程篇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313180" y="1312545"/>
            <a:ext cx="2976880" cy="2600960"/>
            <a:chOff x="839089" y="1335615"/>
            <a:chExt cx="4688114" cy="4557741"/>
          </a:xfrm>
          <a:noFill/>
        </p:grpSpPr>
        <p:grpSp>
          <p:nvGrpSpPr>
            <p:cNvPr id="4" name="组合 3"/>
            <p:cNvGrpSpPr/>
            <p:nvPr/>
          </p:nvGrpSpPr>
          <p:grpSpPr bwMode="auto">
            <a:xfrm rot="-297887">
              <a:off x="2464998" y="1335615"/>
              <a:ext cx="1246069" cy="1162675"/>
              <a:chOff x="3291496" y="1520180"/>
              <a:chExt cx="1458832" cy="1361201"/>
            </a:xfrm>
            <a:grpFill/>
          </p:grpSpPr>
          <p:cxnSp>
            <p:nvCxnSpPr>
              <p:cNvPr id="6" name="直接连接符 5"/>
              <p:cNvCxnSpPr>
                <a:endCxn id="8" idx="3"/>
              </p:cNvCxnSpPr>
              <p:nvPr/>
            </p:nvCxnSpPr>
            <p:spPr>
              <a:xfrm rot="297887" flipV="1">
                <a:off x="3291496" y="2251656"/>
                <a:ext cx="637966" cy="5509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7" name="直接连接符 6"/>
              <p:cNvCxnSpPr>
                <a:stCxn id="8" idx="5"/>
              </p:cNvCxnSpPr>
              <p:nvPr/>
            </p:nvCxnSpPr>
            <p:spPr>
              <a:xfrm rot="297887">
                <a:off x="4131366" y="2311593"/>
                <a:ext cx="618962" cy="5697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3907429" y="1520180"/>
                <a:ext cx="289916" cy="89386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47733" y="3177214"/>
            <a:ext cx="3119437" cy="54800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OA申批→法务管理→合同审批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5147945" y="1060450"/>
            <a:ext cx="2578100" cy="2853055"/>
            <a:chOff x="6443234" y="1190549"/>
            <a:chExt cx="3467440" cy="3730369"/>
          </a:xfrm>
          <a:solidFill>
            <a:srgbClr val="FF9999"/>
          </a:solidFill>
        </p:grpSpPr>
        <p:grpSp>
          <p:nvGrpSpPr>
            <p:cNvPr id="12" name="组合 11"/>
            <p:cNvGrpSpPr/>
            <p:nvPr/>
          </p:nvGrpSpPr>
          <p:grpSpPr bwMode="auto">
            <a:xfrm rot="-297887">
              <a:off x="7515488" y="1190549"/>
              <a:ext cx="1250622" cy="1303564"/>
              <a:chOff x="3107187" y="992862"/>
              <a:chExt cx="1790898" cy="1866713"/>
            </a:xfrm>
            <a:grpFill/>
          </p:grpSpPr>
          <p:cxnSp>
            <p:nvCxnSpPr>
              <p:cNvPr id="14" name="直接连接符 13"/>
              <p:cNvCxnSpPr>
                <a:endCxn id="16" idx="3"/>
              </p:cNvCxnSpPr>
              <p:nvPr/>
            </p:nvCxnSpPr>
            <p:spPr>
              <a:xfrm rot="297887" flipV="1">
                <a:off x="3107187" y="2330956"/>
                <a:ext cx="839341" cy="43911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5" name="直接连接符 14"/>
              <p:cNvCxnSpPr>
                <a:stCxn id="16" idx="5"/>
              </p:cNvCxnSpPr>
              <p:nvPr/>
            </p:nvCxnSpPr>
            <p:spPr>
              <a:xfrm rot="297887">
                <a:off x="4146159" y="2399802"/>
                <a:ext cx="751926" cy="459773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3921798" y="992862"/>
                <a:ext cx="287806" cy="161120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6443234" y="2385420"/>
              <a:ext cx="3467440" cy="25354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96053" y="22651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合同审批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0045" y="2265188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用印申请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92090" y="3176905"/>
            <a:ext cx="2506345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OA申批→法务管理→用印申请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62655" y="724385"/>
            <a:ext cx="7698921" cy="37783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亲爱的新伙伴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您好！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真诚欢迎您加入光线云大家庭，并衷心希望您能喜欢我们大家庭中的每一员，携手共创一个和谐融洽的工作家园！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初来乍到，您也许想要尽快熟悉一下新的办公环境和同事们，为方便您能快速地了解光线云的整体情况，我们特意为您准备了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新员工入职指引培训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》PPT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，它会成为您踏上新工作岗位的好帮手。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9572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572000" y="2712330"/>
            <a:ext cx="2880320" cy="2914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31044"/>
            <a:ext cx="3177862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工作生活指南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4572000" y="2761477"/>
            <a:ext cx="1038980" cy="234934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  <a:defRPr/>
            </a:pPr>
            <a:r>
              <a:rPr lang="zh-CN" altLang="en-US" sz="1100" kern="0" dirty="0">
                <a:solidFill>
                  <a:srgbClr val="007E5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网络</a:t>
            </a:r>
            <a:endParaRPr lang="en-US" altLang="zh-CN" sz="1100" kern="0" dirty="0">
              <a:solidFill>
                <a:srgbClr val="007E5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6596" y="2736578"/>
            <a:ext cx="1421700" cy="240763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  <a:defRPr/>
            </a:pPr>
            <a:r>
              <a:rPr lang="zh-CN" altLang="en-US" sz="1100" kern="0" dirty="0">
                <a:solidFill>
                  <a:srgbClr val="007E5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交通</a:t>
            </a:r>
            <a:endParaRPr lang="en-US" altLang="zh-CN" sz="1100" kern="0" dirty="0">
              <a:solidFill>
                <a:srgbClr val="007E5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4572000" y="3096590"/>
            <a:ext cx="536555" cy="234934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  <a:defRPr/>
            </a:pPr>
            <a:r>
              <a:rPr lang="zh-CN" altLang="en-US" sz="1100" kern="0" dirty="0">
                <a:solidFill>
                  <a:srgbClr val="007E5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停车</a:t>
            </a:r>
            <a:endParaRPr lang="en-US" altLang="zh-CN" sz="1100" kern="0" dirty="0">
              <a:solidFill>
                <a:srgbClr val="007E5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6736596" y="3069630"/>
            <a:ext cx="536555" cy="234934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  <a:defRPr/>
            </a:pPr>
            <a:r>
              <a:rPr lang="zh-CN" altLang="en-US" sz="1100" kern="0" dirty="0">
                <a:solidFill>
                  <a:srgbClr val="007E5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美食</a:t>
            </a:r>
            <a:endParaRPr lang="en-US" altLang="zh-CN" sz="1100" kern="0" dirty="0">
              <a:solidFill>
                <a:srgbClr val="007E5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04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85140" y="3684560"/>
              <a:ext cx="1577843" cy="1263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2000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0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工作、生活指南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580783" y="760354"/>
            <a:ext cx="342945" cy="3429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Impact" panose="020B0806030902050204" pitchFamily="34" charset="0"/>
                <a:ea typeface="Sitka Heading" panose="02000505000000020004" charset="0"/>
                <a:cs typeface="Sitka Heading" panose="02000505000000020004" charset="0"/>
              </a:rPr>
              <a:t>1</a:t>
            </a:r>
            <a:endParaRPr lang="en-US" sz="2400" dirty="0">
              <a:latin typeface="Impact" panose="020B0806030902050204" pitchFamily="34" charset="0"/>
              <a:ea typeface="Sitka Heading" panose="02000505000000020004" charset="0"/>
              <a:cs typeface="Sitka Heading" panose="02000505000000020004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592322" y="1683266"/>
            <a:ext cx="342945" cy="342945"/>
          </a:xfrm>
          <a:prstGeom prst="rect">
            <a:avLst/>
          </a:prstGeom>
          <a:solidFill>
            <a:srgbClr val="007E5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Impact" panose="020B0806030902050204" pitchFamily="34" charset="0"/>
                <a:ea typeface="Sitka Heading" panose="02000505000000020004" charset="0"/>
                <a:cs typeface="Sitka Heading" panose="02000505000000020004" charset="0"/>
              </a:rPr>
              <a:t>2</a:t>
            </a:r>
            <a:endParaRPr lang="en-US" sz="2400" dirty="0">
              <a:latin typeface="Impact" panose="020B0806030902050204" pitchFamily="34" charset="0"/>
              <a:ea typeface="Sitka Heading" panose="02000505000000020004" charset="0"/>
              <a:cs typeface="Sitka Heading" panose="020005050000000200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305" y="1635760"/>
            <a:ext cx="6202045" cy="621030"/>
          </a:xfrm>
          <a:prstGeom prst="rect">
            <a:avLst/>
          </a:prstGeom>
          <a:noFill/>
        </p:spPr>
        <p:txBody>
          <a:bodyPr wrap="square" lIns="68571" tIns="34285" rIns="68571" bIns="34285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交通路线：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地铁</a:t>
            </a: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号线：虾龙圩站（</a:t>
            </a: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C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出口）；公交车：</a:t>
            </a: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10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路、</a:t>
            </a: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74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路、</a:t>
            </a: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89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路、</a:t>
            </a: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93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路、</a:t>
            </a: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129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路、</a:t>
            </a: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227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路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592322" y="2701818"/>
            <a:ext cx="342945" cy="342945"/>
          </a:xfrm>
          <a:prstGeom prst="rect">
            <a:avLst/>
          </a:prstGeom>
          <a:solidFill>
            <a:srgbClr val="FF9999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Impact" panose="020B0806030902050204" pitchFamily="34" charset="0"/>
                <a:ea typeface="Sitka Heading" panose="02000505000000020004" charset="0"/>
                <a:cs typeface="Sitka Heading" panose="02000505000000020004" charset="0"/>
              </a:rPr>
              <a:t>3</a:t>
            </a:r>
            <a:endParaRPr lang="en-US" sz="2400" dirty="0">
              <a:latin typeface="Impact" panose="020B0806030902050204" pitchFamily="34" charset="0"/>
              <a:ea typeface="Sitka Heading" panose="02000505000000020004" charset="0"/>
              <a:cs typeface="Sitka Heading" panose="020005050000000200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5267" y="2715997"/>
            <a:ext cx="7395118" cy="1052195"/>
          </a:xfrm>
          <a:prstGeom prst="rect">
            <a:avLst/>
          </a:prstGeom>
          <a:noFill/>
        </p:spPr>
        <p:txBody>
          <a:bodyPr wrap="square" lIns="68571" tIns="34285" rIns="68571" bIns="34285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停车：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latin typeface="+mn-ea"/>
              </a:rPr>
              <a:t> </a:t>
            </a:r>
            <a:r>
              <a:rPr lang="zh-CN" altLang="en-US" sz="1000" dirty="0">
                <a:latin typeface="+mn-ea"/>
              </a:rPr>
              <a:t>自驾车辆：园区地面&amp;地下均有停车位，可办理包月（具体办理方法请咨询职能部门→冯丹）。</a:t>
            </a:r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小电驴： 紫金广场A座负一楼   电瓶车统一停放区，可充电</a:t>
            </a:r>
            <a:r>
              <a:rPr lang="zh-CN" altLang="en-US" sz="1000" dirty="0">
                <a:latin typeface="+mn-ea"/>
              </a:rPr>
              <a:t>。</a:t>
            </a:r>
            <a:endParaRPr lang="zh-CN" altLang="en-US" sz="1000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463" y="627673"/>
            <a:ext cx="3516253" cy="497840"/>
          </a:xfrm>
          <a:prstGeom prst="rect">
            <a:avLst/>
          </a:prstGeom>
          <a:noFill/>
        </p:spPr>
        <p:txBody>
          <a:bodyPr wrap="square" lIns="68571" tIns="34285" rIns="68571" bIns="34285"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公司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wifi</a:t>
            </a:r>
            <a:r>
              <a:rPr lang="zh-CN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King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密码：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55025785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54"/>
          <p:cNvSpPr txBox="1"/>
          <p:nvPr/>
        </p:nvSpPr>
        <p:spPr>
          <a:xfrm>
            <a:off x="1907704" y="4665232"/>
            <a:ext cx="3405444" cy="56168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3" name="TextBox 54"/>
          <p:cNvSpPr txBox="1"/>
          <p:nvPr/>
        </p:nvSpPr>
        <p:spPr>
          <a:xfrm>
            <a:off x="559369" y="3203064"/>
            <a:ext cx="332511" cy="342944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4" name="Rectangle 2"/>
          <p:cNvSpPr/>
          <p:nvPr/>
        </p:nvSpPr>
        <p:spPr>
          <a:xfrm>
            <a:off x="602757" y="3740291"/>
            <a:ext cx="332511" cy="3429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Impact" panose="020B0806030902050204" pitchFamily="34" charset="0"/>
                <a:ea typeface="Sitka Heading" panose="02000505000000020004" charset="0"/>
                <a:cs typeface="Sitka Heading" panose="02000505000000020004" charset="0"/>
              </a:rPr>
              <a:t>4</a:t>
            </a:r>
            <a:endParaRPr lang="en-US" sz="2400" dirty="0">
              <a:latin typeface="Impact" panose="020B0806030902050204" pitchFamily="34" charset="0"/>
              <a:ea typeface="Sitka Heading" panose="02000505000000020004" charset="0"/>
              <a:cs typeface="Sitka Heading" panose="020005050000000200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1885" y="3703866"/>
            <a:ext cx="7632848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附近美食   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rgbClr val="FF0000"/>
                </a:solidFill>
              </a:rPr>
              <a:t>快餐类 </a:t>
            </a:r>
            <a:r>
              <a:rPr lang="en-US" altLang="zh-CN" sz="1000" dirty="0">
                <a:solidFill>
                  <a:srgbClr val="FF0000"/>
                </a:solidFill>
              </a:rPr>
              <a:t>:</a:t>
            </a:r>
            <a:r>
              <a:rPr lang="zh-CN" altLang="en-US" sz="1000" dirty="0">
                <a:solidFill>
                  <a:srgbClr val="FF0000"/>
                </a:solidFill>
              </a:rPr>
              <a:t>百佳旺、草本汤（大厦</a:t>
            </a:r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楼路对面）；  便利店：全家（新时代广场</a:t>
            </a:r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楼）</a:t>
            </a:r>
            <a:r>
              <a:rPr lang="en-US" altLang="zh-CN" sz="1000" dirty="0">
                <a:solidFill>
                  <a:srgbClr val="FF0000"/>
                </a:solidFill>
              </a:rPr>
              <a:t>  </a:t>
            </a:r>
            <a:r>
              <a:rPr lang="zh-CN" altLang="en-US" sz="1000" dirty="0">
                <a:solidFill>
                  <a:srgbClr val="FF0000"/>
                </a:solidFill>
              </a:rPr>
              <a:t>特色小吃：沙县、手擀面、陕西凉皮等（新时代广场对面）；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/>
      <p:bldP spid="7" grpId="0" animBg="1"/>
      <p:bldP spid="8" grpId="0"/>
      <p:bldP spid="10" grpId="0"/>
      <p:bldP spid="11" grpId="0"/>
      <p:bldP spid="13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987574"/>
            <a:ext cx="3270929" cy="3317609"/>
          </a:xfrm>
          <a:prstGeom prst="rect">
            <a:avLst/>
          </a:prstGeom>
        </p:spPr>
      </p:pic>
      <p:sp>
        <p:nvSpPr>
          <p:cNvPr id="5" name="标题 4"/>
          <p:cNvSpPr txBox="1"/>
          <p:nvPr/>
        </p:nvSpPr>
        <p:spPr>
          <a:xfrm>
            <a:off x="314977" y="1563638"/>
            <a:ext cx="5036974" cy="558490"/>
          </a:xfrm>
          <a:prstGeom prst="rect">
            <a:avLst/>
          </a:prstGeom>
        </p:spPr>
        <p:txBody>
          <a:bodyPr vert="horz" lIns="91417" tIns="45708" rIns="91417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CN" altLang="en-US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简洁</a:t>
            </a:r>
            <a:r>
              <a:rPr lang="en-US" altLang="zh-CN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·</a:t>
            </a:r>
            <a:r>
              <a:rPr lang="zh-CN" altLang="en-US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适用于公司培训</a:t>
            </a:r>
            <a:r>
              <a:rPr lang="en-US" altLang="zh-CN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员工入职</a:t>
            </a:r>
            <a:r>
              <a:rPr lang="en-US" altLang="zh-CN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职场培训等</a:t>
            </a:r>
            <a:endParaRPr lang="zh-CN" altLang="en-US" sz="1400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PA_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>
            <p:custDataLst>
              <p:tags r:id="rId2"/>
            </p:custDataLst>
          </p:nvPr>
        </p:nvSpPr>
        <p:spPr>
          <a:xfrm>
            <a:off x="524706" y="1999248"/>
            <a:ext cx="4698719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kern="0" cap="all" dirty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lang="zh-CN" altLang="en-US" sz="4400" kern="0" cap="all" dirty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感谢您的聆听</a:t>
            </a:r>
            <a:r>
              <a:rPr lang="en-US" altLang="zh-CN" sz="4400" kern="0" cap="all" dirty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endParaRPr lang="en-US" altLang="zh-CN" sz="4400" kern="0" cap="all" dirty="0">
              <a:solidFill>
                <a:srgbClr val="EEECE1">
                  <a:lumMod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65527" y="2911854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46741" y="2917089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12788" y="2917089"/>
            <a:ext cx="74784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2989" y="2911853"/>
            <a:ext cx="74784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9558" y="2903019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575115">
            <a:off x="623370" y="1401906"/>
            <a:ext cx="2474497" cy="244900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MH_SubTitle_1"/>
          <p:cNvSpPr/>
          <p:nvPr>
            <p:custDataLst>
              <p:tags r:id="rId1"/>
            </p:custDataLst>
          </p:nvPr>
        </p:nvSpPr>
        <p:spPr>
          <a:xfrm>
            <a:off x="4655246" y="1309174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公司概况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COMPANY PROFILE</a:t>
            </a:r>
            <a:endParaRPr lang="zh-CN" altLang="en-US" sz="900" kern="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4154019" y="1309174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SubTitle_2"/>
          <p:cNvSpPr/>
          <p:nvPr>
            <p:custDataLst>
              <p:tags r:id="rId3"/>
            </p:custDataLst>
          </p:nvPr>
        </p:nvSpPr>
        <p:spPr>
          <a:xfrm>
            <a:off x="4655246" y="2021167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rgbClr val="007E5D"/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noProof="0" dirty="0">
                <a:solidFill>
                  <a:srgbClr val="007E5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人事</a:t>
            </a:r>
            <a:r>
              <a:rPr lang="en-US" altLang="zh-CN" sz="2000" kern="0" noProof="0" dirty="0">
                <a:solidFill>
                  <a:srgbClr val="007E5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2000" kern="0" noProof="0" dirty="0">
                <a:solidFill>
                  <a:srgbClr val="007E5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行政制度</a:t>
            </a:r>
            <a:endParaRPr lang="zh-CN" altLang="en-US" sz="2000" kern="0" noProof="0" dirty="0">
              <a:solidFill>
                <a:srgbClr val="007E5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900" kern="0" dirty="0">
                <a:solidFill>
                  <a:srgbClr val="007E5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ORGANIZATIONAL</a:t>
            </a:r>
            <a:r>
              <a:rPr lang="en-US" altLang="zh-CN" sz="900" dirty="0">
                <a:solidFill>
                  <a:srgbClr val="007E5D"/>
                </a:solidFill>
                <a:latin typeface="方正大标宋简体" pitchFamily="2" charset="-122"/>
                <a:ea typeface="方正大标宋简体" pitchFamily="2" charset="-122"/>
              </a:rPr>
              <a:t> </a:t>
            </a:r>
            <a:r>
              <a:rPr lang="en-US" altLang="zh-CN" sz="900" kern="0" dirty="0">
                <a:solidFill>
                  <a:srgbClr val="007E5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STRUCTURE</a:t>
            </a:r>
            <a:endParaRPr lang="zh-CN" altLang="en-US" sz="900" kern="0" dirty="0">
              <a:solidFill>
                <a:srgbClr val="007E5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MH_Other_2"/>
          <p:cNvSpPr/>
          <p:nvPr>
            <p:custDataLst>
              <p:tags r:id="rId4"/>
            </p:custDataLst>
          </p:nvPr>
        </p:nvSpPr>
        <p:spPr>
          <a:xfrm>
            <a:off x="4154019" y="2021167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007E5D"/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7E5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007E5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SubTitle_3"/>
          <p:cNvSpPr/>
          <p:nvPr>
            <p:custDataLst>
              <p:tags r:id="rId5"/>
            </p:custDataLst>
          </p:nvPr>
        </p:nvSpPr>
        <p:spPr>
          <a:xfrm>
            <a:off x="4655246" y="2733161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rgbClr val="FF9999"/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公司管理流程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defRPr/>
            </a:pPr>
            <a:r>
              <a:rPr lang="en-US" altLang="zh-CN" sz="900" kern="0" dirty="0">
                <a:solidFill>
                  <a:srgbClr val="FF999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CORPORATE CULTURE</a:t>
            </a:r>
            <a:endParaRPr lang="zh-CN" altLang="en-US" sz="900" kern="0" dirty="0">
              <a:solidFill>
                <a:srgbClr val="FF999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4154019" y="2733161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FF9999"/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SubTitle_4"/>
          <p:cNvSpPr/>
          <p:nvPr>
            <p:custDataLst>
              <p:tags r:id="rId7"/>
            </p:custDataLst>
          </p:nvPr>
        </p:nvSpPr>
        <p:spPr>
          <a:xfrm>
            <a:off x="4655246" y="3445154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工作生活指南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900" kern="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MANAGEMENT SYSTEM</a:t>
            </a:r>
            <a:endParaRPr lang="zh-CN" altLang="en-US" sz="900" kern="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MH_Other_4"/>
          <p:cNvSpPr/>
          <p:nvPr>
            <p:custDataLst>
              <p:tags r:id="rId8"/>
            </p:custDataLst>
          </p:nvPr>
        </p:nvSpPr>
        <p:spPr>
          <a:xfrm>
            <a:off x="4154019" y="3445154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s_1"/>
          <p:cNvSpPr txBox="1"/>
          <p:nvPr>
            <p:custDataLst>
              <p:tags r:id="rId9"/>
            </p:custDataLst>
          </p:nvPr>
        </p:nvSpPr>
        <p:spPr>
          <a:xfrm>
            <a:off x="838786" y="2101715"/>
            <a:ext cx="2043664" cy="722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7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kumimoji="0" lang="zh-CN" altLang="en-US" sz="47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s_2"/>
          <p:cNvSpPr txBox="1"/>
          <p:nvPr>
            <p:custDataLst>
              <p:tags r:id="rId10"/>
            </p:custDataLst>
          </p:nvPr>
        </p:nvSpPr>
        <p:spPr>
          <a:xfrm>
            <a:off x="849108" y="2824003"/>
            <a:ext cx="2023020" cy="3064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7908" y="1959886"/>
            <a:ext cx="3177862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公司概况</a:t>
            </a:r>
            <a:endParaRPr kumimoji="0" lang="zh-CN" altLang="en-US" sz="3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4427908" y="2787477"/>
            <a:ext cx="962660" cy="280035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121920" marR="0" lvl="1" indent="-12192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E5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公司简介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7E5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855" y="3439160"/>
            <a:ext cx="1355725" cy="28003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marL="121920" marR="0" lvl="1" indent="-12192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E5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公司文化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7E5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4427908" y="3113445"/>
            <a:ext cx="962660" cy="280035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121920" marR="0" lvl="1" indent="-12192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E5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公司团队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7E5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4427550" y="3764955"/>
            <a:ext cx="1318260" cy="280035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121920" marR="0" lvl="1" indent="-12192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E5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公司组织架构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7E5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128580" tIns="64290" rIns="128580" bIns="6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Calibri" panose="020F0502020204030204" pitchFamily="34" charset="0"/>
                </a:rPr>
                <a:t>01</a:t>
              </a:r>
              <a:endPara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85140" y="3684560"/>
              <a:ext cx="1577843" cy="1263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Calibri" panose="020F0502020204030204" pitchFamily="34" charset="0"/>
                </a:rPr>
                <a:t>章节</a:t>
              </a: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Calibri" panose="020F0502020204030204" pitchFamily="34" charset="0"/>
                </a:rPr>
                <a:t>PART</a:t>
              </a:r>
              <a:endParaRPr kumimoji="0" lang="en-US" altLang="zh-CN" sz="3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2294" y="197427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公司简介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77637" y="919707"/>
            <a:ext cx="3010707" cy="3729466"/>
          </a:xfrm>
          <a:prstGeom prst="roundRect">
            <a:avLst>
              <a:gd name="adj" fmla="val 3967"/>
            </a:avLst>
          </a:prstGeom>
          <a:solidFill>
            <a:schemeClr val="tx2">
              <a:lumMod val="75000"/>
              <a:alpha val="79999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330065" y="-15141575"/>
          <a:ext cx="1715770" cy="232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704215"/>
              </a:tblGrid>
              <a:tr h="38862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98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98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98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179846" y="826121"/>
            <a:ext cx="2761156" cy="3737888"/>
            <a:chOff x="2148824" y="1500199"/>
            <a:chExt cx="3169740" cy="4769514"/>
          </a:xfrm>
        </p:grpSpPr>
        <p:sp>
          <p:nvSpPr>
            <p:cNvPr id="9" name="矩形 8"/>
            <p:cNvSpPr/>
            <p:nvPr/>
          </p:nvSpPr>
          <p:spPr>
            <a:xfrm>
              <a:off x="2148824" y="1728281"/>
              <a:ext cx="3169740" cy="4541432"/>
            </a:xfrm>
            <a:prstGeom prst="rect">
              <a:avLst/>
            </a:prstGeom>
            <a:gradFill>
              <a:gsLst>
                <a:gs pos="39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21594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275613" y="1791378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618909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962204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305499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648794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021780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365075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09161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52456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333594" y="1510575"/>
              <a:ext cx="68082" cy="412580"/>
              <a:chOff x="2333594" y="1510575"/>
              <a:chExt cx="68082" cy="412580"/>
            </a:xfrm>
          </p:grpSpPr>
          <p:sp>
            <p:nvSpPr>
              <p:cNvPr id="44" name="圆角矩形 43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676606" y="1504454"/>
              <a:ext cx="68082" cy="412580"/>
              <a:chOff x="2333594" y="1510575"/>
              <a:chExt cx="68082" cy="412580"/>
            </a:xfrm>
          </p:grpSpPr>
          <p:sp>
            <p:nvSpPr>
              <p:cNvPr id="42" name="圆角矩形 41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17941" y="1510575"/>
              <a:ext cx="68082" cy="412580"/>
              <a:chOff x="2333594" y="1510575"/>
              <a:chExt cx="68082" cy="412580"/>
            </a:xfrm>
          </p:grpSpPr>
          <p:sp>
            <p:nvSpPr>
              <p:cNvPr id="40" name="圆角矩形 39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363109" y="1504453"/>
              <a:ext cx="68082" cy="412580"/>
              <a:chOff x="2333594" y="1510575"/>
              <a:chExt cx="68082" cy="412580"/>
            </a:xfrm>
          </p:grpSpPr>
          <p:sp>
            <p:nvSpPr>
              <p:cNvPr id="38" name="圆角矩形 37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707169" y="1503712"/>
              <a:ext cx="68082" cy="412580"/>
              <a:chOff x="2333594" y="1510575"/>
              <a:chExt cx="68082" cy="412580"/>
            </a:xfrm>
          </p:grpSpPr>
          <p:sp>
            <p:nvSpPr>
              <p:cNvPr id="36" name="圆角矩形 35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079903" y="1503711"/>
              <a:ext cx="68082" cy="412580"/>
              <a:chOff x="2333594" y="1510575"/>
              <a:chExt cx="68082" cy="412580"/>
            </a:xfrm>
          </p:grpSpPr>
          <p:sp>
            <p:nvSpPr>
              <p:cNvPr id="34" name="圆角矩形 33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421952" y="1500941"/>
              <a:ext cx="68082" cy="412580"/>
              <a:chOff x="2333594" y="1510575"/>
              <a:chExt cx="68082" cy="412580"/>
            </a:xfrm>
          </p:grpSpPr>
          <p:sp>
            <p:nvSpPr>
              <p:cNvPr id="32" name="圆角矩形 31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768052" y="1500985"/>
              <a:ext cx="68082" cy="412580"/>
              <a:chOff x="2333594" y="1510575"/>
              <a:chExt cx="68082" cy="412580"/>
            </a:xfrm>
          </p:grpSpPr>
          <p:sp>
            <p:nvSpPr>
              <p:cNvPr id="30" name="圆角矩形 29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111755" y="1500199"/>
              <a:ext cx="68082" cy="412580"/>
              <a:chOff x="2333594" y="1510575"/>
              <a:chExt cx="68082" cy="412580"/>
            </a:xfrm>
          </p:grpSpPr>
          <p:sp>
            <p:nvSpPr>
              <p:cNvPr id="28" name="圆角矩形 27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矩形 47"/>
          <p:cNvSpPr>
            <a:spLocks noChangeArrowheads="1"/>
          </p:cNvSpPr>
          <p:nvPr/>
        </p:nvSpPr>
        <p:spPr bwMode="auto">
          <a:xfrm>
            <a:off x="4787894" y="1419165"/>
            <a:ext cx="2945720" cy="210185"/>
          </a:xfrm>
          <a:prstGeom prst="rect">
            <a:avLst/>
          </a:prstGeom>
          <a:noFill/>
          <a:ln>
            <a:noFill/>
          </a:ln>
        </p:spPr>
        <p:txBody>
          <a:bodyPr wrap="square"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514350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859020" y="1347470"/>
            <a:ext cx="3475355" cy="3169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auto">
              <a:lnSpc>
                <a:spcPct val="200000"/>
              </a:lnSpc>
            </a:pPr>
            <a:r>
              <a:rPr lang="en-US" altLang="zh-CN" sz="1600" b="1">
                <a:sym typeface="+mn-ea"/>
              </a:rPr>
              <a:t>        </a:t>
            </a:r>
            <a:r>
              <a:rPr lang="zh-CN" altLang="en-US" sz="1400"/>
              <a:t>杭州光线云科技站在5G的风口，致力于打造一流的实时云渲染引擎，构建未来全真虚拟世界。</a:t>
            </a:r>
            <a:endParaRPr lang="zh-CN" altLang="en-US" sz="1400"/>
          </a:p>
          <a:p>
            <a:pPr algn="l" fontAlgn="auto">
              <a:lnSpc>
                <a:spcPct val="200000"/>
              </a:lnSpc>
            </a:pPr>
            <a:r>
              <a:rPr lang="en-US" altLang="zh-CN" sz="1400"/>
              <a:t>         </a:t>
            </a:r>
            <a:r>
              <a:rPr lang="zh-CN" altLang="en-US" sz="1400"/>
              <a:t>公司依托浙江大学CAD实验室，自主研发的低时延高逼真的云渲染系统，广泛应用于云游戏，AR/VR，工业数字孪生等领域。</a:t>
            </a:r>
            <a:endParaRPr lang="zh-CN" altLang="en-US" sz="1400"/>
          </a:p>
        </p:txBody>
      </p:sp>
      <p:sp>
        <p:nvSpPr>
          <p:cNvPr id="47" name="文本框 46"/>
          <p:cNvSpPr txBox="1"/>
          <p:nvPr/>
        </p:nvSpPr>
        <p:spPr>
          <a:xfrm>
            <a:off x="5050790" y="843280"/>
            <a:ext cx="3283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dk1"/>
                </a:solidFill>
              </a:rPr>
              <a:t>光线云（杭州）科技有限公司</a:t>
            </a:r>
            <a:endParaRPr lang="zh-CN" altLang="en-US" b="1">
              <a:solidFill>
                <a:schemeClr val="dk1"/>
              </a:solidFill>
            </a:endParaRPr>
          </a:p>
        </p:txBody>
      </p:sp>
      <p:pic>
        <p:nvPicPr>
          <p:cNvPr id="5" name="图片 4" descr="201811141633195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30" y="1610360"/>
            <a:ext cx="2760345" cy="295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公司文化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21802" y="949444"/>
            <a:ext cx="3549134" cy="35283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31240" y="1101090"/>
            <a:ext cx="2758440" cy="3263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85800"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大胆创新、持续创新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8385" y="2098675"/>
            <a:ext cx="2758440" cy="3263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快乐、诚实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8385" y="3075940"/>
            <a:ext cx="2758440" cy="3263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为使命工作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自我驱动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3977" y="1101092"/>
            <a:ext cx="3324321" cy="31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1031240" y="4053205"/>
            <a:ext cx="2758440" cy="3263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团队协作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主人公精神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团队构成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99182" y="1050260"/>
            <a:ext cx="3288040" cy="2281602"/>
            <a:chOff x="-877094" y="-4168775"/>
            <a:chExt cx="4612951" cy="3200794"/>
          </a:xfrm>
        </p:grpSpPr>
        <p:sp>
          <p:nvSpPr>
            <p:cNvPr id="6" name="圆角矩形 5"/>
            <p:cNvSpPr/>
            <p:nvPr/>
          </p:nvSpPr>
          <p:spPr>
            <a:xfrm>
              <a:off x="-877094" y="-4168775"/>
              <a:ext cx="1447800" cy="990600"/>
            </a:xfrm>
            <a:prstGeom prst="roundRect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-877094" y="-3048000"/>
              <a:ext cx="1447800" cy="990600"/>
            </a:xfrm>
            <a:prstGeom prst="round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288056" y="-1958581"/>
              <a:ext cx="1447801" cy="990600"/>
            </a:xfrm>
            <a:prstGeom prst="round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00088" y="-4168775"/>
              <a:ext cx="1447801" cy="990600"/>
            </a:xfrm>
            <a:prstGeom prst="round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1500" y="1050290"/>
            <a:ext cx="4311015" cy="31597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45" tIns="34272" rIns="68545" bIns="34272" numCol="1" anchor="t" anchorCtr="0" compatLnSpc="1"/>
          <a:lstStyle/>
          <a:p>
            <a:pPr defTabSz="91376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zh-CN" altLang="en-US" sz="14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我们的成员由浙大博士CAD&amp;CG教授，来自腾讯、阿里等知名互联网公司的IT人才，来自大数据、游戏、人工智能等不同行业</a:t>
            </a:r>
            <a:endParaRPr lang="zh-CN" altLang="en-US" sz="1400" ker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376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ker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376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zh-CN" altLang="en-US" sz="14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也希望更多来自不同方向的伙伴们可以加入我们，只要你拥有梦想，足够优秀，我们不设限制，共创未来世界。</a:t>
            </a:r>
            <a:endParaRPr lang="zh-CN" altLang="en-US" sz="140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299182" y="2648091"/>
            <a:ext cx="1031970" cy="706123"/>
          </a:xfrm>
          <a:prstGeom prst="roundRect">
            <a:avLst/>
          </a:pr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546431" y="1050262"/>
            <a:ext cx="1031970" cy="706123"/>
          </a:xfrm>
          <a:prstGeom prst="roundRect">
            <a:avLst/>
          </a:pr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443693" y="1848542"/>
            <a:ext cx="1031970" cy="706123"/>
          </a:xfrm>
          <a:prstGeom prst="roundRect">
            <a:avLst/>
          </a:pr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圆角矩形 17"/>
          <p:cNvSpPr/>
          <p:nvPr/>
        </p:nvSpPr>
        <p:spPr>
          <a:xfrm rot="18884533">
            <a:off x="6034589" y="2384653"/>
            <a:ext cx="642868" cy="380174"/>
          </a:xfrm>
          <a:custGeom>
            <a:avLst/>
            <a:gdLst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858414 w 901862"/>
              <a:gd name="connsiteY2" fmla="*/ 0 h 260684"/>
              <a:gd name="connsiteX3" fmla="*/ 901862 w 901862"/>
              <a:gd name="connsiteY3" fmla="*/ 43448 h 260684"/>
              <a:gd name="connsiteX4" fmla="*/ 901862 w 901862"/>
              <a:gd name="connsiteY4" fmla="*/ 217236 h 260684"/>
              <a:gd name="connsiteX5" fmla="*/ 858414 w 901862"/>
              <a:gd name="connsiteY5" fmla="*/ 260684 h 260684"/>
              <a:gd name="connsiteX6" fmla="*/ 43448 w 901862"/>
              <a:gd name="connsiteY6" fmla="*/ 260684 h 260684"/>
              <a:gd name="connsiteX7" fmla="*/ 0 w 901862"/>
              <a:gd name="connsiteY7" fmla="*/ 217236 h 260684"/>
              <a:gd name="connsiteX8" fmla="*/ 0 w 901862"/>
              <a:gd name="connsiteY8" fmla="*/ 43448 h 260684"/>
              <a:gd name="connsiteX0-1" fmla="*/ 0 w 901862"/>
              <a:gd name="connsiteY0-2" fmla="*/ 43539 h 260775"/>
              <a:gd name="connsiteX1-3" fmla="*/ 43448 w 901862"/>
              <a:gd name="connsiteY1-4" fmla="*/ 91 h 260775"/>
              <a:gd name="connsiteX2-5" fmla="*/ 469179 w 901862"/>
              <a:gd name="connsiteY2-6" fmla="*/ 0 h 260775"/>
              <a:gd name="connsiteX3-7" fmla="*/ 858414 w 901862"/>
              <a:gd name="connsiteY3-8" fmla="*/ 91 h 260775"/>
              <a:gd name="connsiteX4-9" fmla="*/ 901862 w 901862"/>
              <a:gd name="connsiteY4-10" fmla="*/ 43539 h 260775"/>
              <a:gd name="connsiteX5-11" fmla="*/ 901862 w 901862"/>
              <a:gd name="connsiteY5-12" fmla="*/ 217327 h 260775"/>
              <a:gd name="connsiteX6-13" fmla="*/ 858414 w 901862"/>
              <a:gd name="connsiteY6-14" fmla="*/ 260775 h 260775"/>
              <a:gd name="connsiteX7-15" fmla="*/ 43448 w 901862"/>
              <a:gd name="connsiteY7-16" fmla="*/ 260775 h 260775"/>
              <a:gd name="connsiteX8-17" fmla="*/ 0 w 901862"/>
              <a:gd name="connsiteY8-18" fmla="*/ 217327 h 260775"/>
              <a:gd name="connsiteX9" fmla="*/ 0 w 901862"/>
              <a:gd name="connsiteY9" fmla="*/ 43539 h 260775"/>
              <a:gd name="connsiteX0-19" fmla="*/ 0 w 901862"/>
              <a:gd name="connsiteY0-20" fmla="*/ 43448 h 260684"/>
              <a:gd name="connsiteX1-21" fmla="*/ 43448 w 901862"/>
              <a:gd name="connsiteY1-22" fmla="*/ 0 h 260684"/>
              <a:gd name="connsiteX2-23" fmla="*/ 441588 w 901862"/>
              <a:gd name="connsiteY2-24" fmla="*/ 144593 h 260684"/>
              <a:gd name="connsiteX3-25" fmla="*/ 858414 w 901862"/>
              <a:gd name="connsiteY3-26" fmla="*/ 0 h 260684"/>
              <a:gd name="connsiteX4-27" fmla="*/ 901862 w 901862"/>
              <a:gd name="connsiteY4-28" fmla="*/ 43448 h 260684"/>
              <a:gd name="connsiteX5-29" fmla="*/ 901862 w 901862"/>
              <a:gd name="connsiteY5-30" fmla="*/ 217236 h 260684"/>
              <a:gd name="connsiteX6-31" fmla="*/ 858414 w 901862"/>
              <a:gd name="connsiteY6-32" fmla="*/ 260684 h 260684"/>
              <a:gd name="connsiteX7-33" fmla="*/ 43448 w 901862"/>
              <a:gd name="connsiteY7-34" fmla="*/ 260684 h 260684"/>
              <a:gd name="connsiteX8-35" fmla="*/ 0 w 901862"/>
              <a:gd name="connsiteY8-36" fmla="*/ 217236 h 260684"/>
              <a:gd name="connsiteX9-37" fmla="*/ 0 w 901862"/>
              <a:gd name="connsiteY9-38" fmla="*/ 43448 h 260684"/>
              <a:gd name="connsiteX0-39" fmla="*/ 0 w 901862"/>
              <a:gd name="connsiteY0-40" fmla="*/ 43448 h 260684"/>
              <a:gd name="connsiteX1-41" fmla="*/ 43448 w 901862"/>
              <a:gd name="connsiteY1-42" fmla="*/ 0 h 260684"/>
              <a:gd name="connsiteX2-43" fmla="*/ 446920 w 901862"/>
              <a:gd name="connsiteY2-44" fmla="*/ 82317 h 260684"/>
              <a:gd name="connsiteX3-45" fmla="*/ 858414 w 901862"/>
              <a:gd name="connsiteY3-46" fmla="*/ 0 h 260684"/>
              <a:gd name="connsiteX4-47" fmla="*/ 901862 w 901862"/>
              <a:gd name="connsiteY4-48" fmla="*/ 43448 h 260684"/>
              <a:gd name="connsiteX5-49" fmla="*/ 901862 w 901862"/>
              <a:gd name="connsiteY5-50" fmla="*/ 217236 h 260684"/>
              <a:gd name="connsiteX6-51" fmla="*/ 858414 w 901862"/>
              <a:gd name="connsiteY6-52" fmla="*/ 260684 h 260684"/>
              <a:gd name="connsiteX7-53" fmla="*/ 43448 w 901862"/>
              <a:gd name="connsiteY7-54" fmla="*/ 260684 h 260684"/>
              <a:gd name="connsiteX8-55" fmla="*/ 0 w 901862"/>
              <a:gd name="connsiteY8-56" fmla="*/ 217236 h 260684"/>
              <a:gd name="connsiteX9-57" fmla="*/ 0 w 901862"/>
              <a:gd name="connsiteY9-58" fmla="*/ 43448 h 260684"/>
              <a:gd name="connsiteX0-59" fmla="*/ 0 w 901862"/>
              <a:gd name="connsiteY0-60" fmla="*/ 43448 h 260684"/>
              <a:gd name="connsiteX1-61" fmla="*/ 43448 w 901862"/>
              <a:gd name="connsiteY1-62" fmla="*/ 0 h 260684"/>
              <a:gd name="connsiteX2-63" fmla="*/ 446920 w 901862"/>
              <a:gd name="connsiteY2-64" fmla="*/ 82317 h 260684"/>
              <a:gd name="connsiteX3-65" fmla="*/ 858414 w 901862"/>
              <a:gd name="connsiteY3-66" fmla="*/ 0 h 260684"/>
              <a:gd name="connsiteX4-67" fmla="*/ 901862 w 901862"/>
              <a:gd name="connsiteY4-68" fmla="*/ 43448 h 260684"/>
              <a:gd name="connsiteX5-69" fmla="*/ 901862 w 901862"/>
              <a:gd name="connsiteY5-70" fmla="*/ 217236 h 260684"/>
              <a:gd name="connsiteX6-71" fmla="*/ 858414 w 901862"/>
              <a:gd name="connsiteY6-72" fmla="*/ 260684 h 260684"/>
              <a:gd name="connsiteX7-73" fmla="*/ 43448 w 901862"/>
              <a:gd name="connsiteY7-74" fmla="*/ 260684 h 260684"/>
              <a:gd name="connsiteX8-75" fmla="*/ 0 w 901862"/>
              <a:gd name="connsiteY8-76" fmla="*/ 217236 h 260684"/>
              <a:gd name="connsiteX9-77" fmla="*/ 0 w 901862"/>
              <a:gd name="connsiteY9-78" fmla="*/ 43448 h 260684"/>
              <a:gd name="connsiteX0-79" fmla="*/ 0 w 901862"/>
              <a:gd name="connsiteY0-80" fmla="*/ 43448 h 260684"/>
              <a:gd name="connsiteX1-81" fmla="*/ 43448 w 901862"/>
              <a:gd name="connsiteY1-82" fmla="*/ 0 h 260684"/>
              <a:gd name="connsiteX2-83" fmla="*/ 446920 w 901862"/>
              <a:gd name="connsiteY2-84" fmla="*/ 82317 h 260684"/>
              <a:gd name="connsiteX3-85" fmla="*/ 858414 w 901862"/>
              <a:gd name="connsiteY3-86" fmla="*/ 0 h 260684"/>
              <a:gd name="connsiteX4-87" fmla="*/ 901862 w 901862"/>
              <a:gd name="connsiteY4-88" fmla="*/ 43448 h 260684"/>
              <a:gd name="connsiteX5-89" fmla="*/ 901862 w 901862"/>
              <a:gd name="connsiteY5-90" fmla="*/ 217236 h 260684"/>
              <a:gd name="connsiteX6-91" fmla="*/ 858414 w 901862"/>
              <a:gd name="connsiteY6-92" fmla="*/ 260684 h 260684"/>
              <a:gd name="connsiteX7-93" fmla="*/ 43448 w 901862"/>
              <a:gd name="connsiteY7-94" fmla="*/ 260684 h 260684"/>
              <a:gd name="connsiteX8-95" fmla="*/ 0 w 901862"/>
              <a:gd name="connsiteY8-96" fmla="*/ 217236 h 260684"/>
              <a:gd name="connsiteX9-97" fmla="*/ 0 w 901862"/>
              <a:gd name="connsiteY9-98" fmla="*/ 43448 h 260684"/>
              <a:gd name="connsiteX0-99" fmla="*/ 0 w 901862"/>
              <a:gd name="connsiteY0-100" fmla="*/ 90518 h 307754"/>
              <a:gd name="connsiteX1-101" fmla="*/ 60498 w 901862"/>
              <a:gd name="connsiteY1-102" fmla="*/ 0 h 307754"/>
              <a:gd name="connsiteX2-103" fmla="*/ 446920 w 901862"/>
              <a:gd name="connsiteY2-104" fmla="*/ 129387 h 307754"/>
              <a:gd name="connsiteX3-105" fmla="*/ 858414 w 901862"/>
              <a:gd name="connsiteY3-106" fmla="*/ 47070 h 307754"/>
              <a:gd name="connsiteX4-107" fmla="*/ 901862 w 901862"/>
              <a:gd name="connsiteY4-108" fmla="*/ 90518 h 307754"/>
              <a:gd name="connsiteX5-109" fmla="*/ 901862 w 901862"/>
              <a:gd name="connsiteY5-110" fmla="*/ 264306 h 307754"/>
              <a:gd name="connsiteX6-111" fmla="*/ 858414 w 901862"/>
              <a:gd name="connsiteY6-112" fmla="*/ 307754 h 307754"/>
              <a:gd name="connsiteX7-113" fmla="*/ 43448 w 901862"/>
              <a:gd name="connsiteY7-114" fmla="*/ 307754 h 307754"/>
              <a:gd name="connsiteX8-115" fmla="*/ 0 w 901862"/>
              <a:gd name="connsiteY8-116" fmla="*/ 264306 h 307754"/>
              <a:gd name="connsiteX9-117" fmla="*/ 0 w 901862"/>
              <a:gd name="connsiteY9-118" fmla="*/ 90518 h 307754"/>
              <a:gd name="connsiteX0-119" fmla="*/ 0 w 901862"/>
              <a:gd name="connsiteY0-120" fmla="*/ 90518 h 307754"/>
              <a:gd name="connsiteX1-121" fmla="*/ 60498 w 901862"/>
              <a:gd name="connsiteY1-122" fmla="*/ 0 h 307754"/>
              <a:gd name="connsiteX2-123" fmla="*/ 446920 w 901862"/>
              <a:gd name="connsiteY2-124" fmla="*/ 129387 h 307754"/>
              <a:gd name="connsiteX3-125" fmla="*/ 858414 w 901862"/>
              <a:gd name="connsiteY3-126" fmla="*/ 47070 h 307754"/>
              <a:gd name="connsiteX4-127" fmla="*/ 901862 w 901862"/>
              <a:gd name="connsiteY4-128" fmla="*/ 90518 h 307754"/>
              <a:gd name="connsiteX5-129" fmla="*/ 901862 w 901862"/>
              <a:gd name="connsiteY5-130" fmla="*/ 264306 h 307754"/>
              <a:gd name="connsiteX6-131" fmla="*/ 858414 w 901862"/>
              <a:gd name="connsiteY6-132" fmla="*/ 307754 h 307754"/>
              <a:gd name="connsiteX7-133" fmla="*/ 43448 w 901862"/>
              <a:gd name="connsiteY7-134" fmla="*/ 307754 h 307754"/>
              <a:gd name="connsiteX8-135" fmla="*/ 0 w 901862"/>
              <a:gd name="connsiteY8-136" fmla="*/ 264306 h 307754"/>
              <a:gd name="connsiteX9-137" fmla="*/ 0 w 901862"/>
              <a:gd name="connsiteY9-138" fmla="*/ 90518 h 307754"/>
              <a:gd name="connsiteX0-139" fmla="*/ 0 w 901862"/>
              <a:gd name="connsiteY0-140" fmla="*/ 90518 h 307754"/>
              <a:gd name="connsiteX1-141" fmla="*/ 60498 w 901862"/>
              <a:gd name="connsiteY1-142" fmla="*/ 0 h 307754"/>
              <a:gd name="connsiteX2-143" fmla="*/ 446920 w 901862"/>
              <a:gd name="connsiteY2-144" fmla="*/ 129387 h 307754"/>
              <a:gd name="connsiteX3-145" fmla="*/ 858414 w 901862"/>
              <a:gd name="connsiteY3-146" fmla="*/ 47070 h 307754"/>
              <a:gd name="connsiteX4-147" fmla="*/ 901862 w 901862"/>
              <a:gd name="connsiteY4-148" fmla="*/ 90518 h 307754"/>
              <a:gd name="connsiteX5-149" fmla="*/ 901862 w 901862"/>
              <a:gd name="connsiteY5-150" fmla="*/ 264306 h 307754"/>
              <a:gd name="connsiteX6-151" fmla="*/ 858414 w 901862"/>
              <a:gd name="connsiteY6-152" fmla="*/ 307754 h 307754"/>
              <a:gd name="connsiteX7-153" fmla="*/ 43448 w 901862"/>
              <a:gd name="connsiteY7-154" fmla="*/ 307754 h 307754"/>
              <a:gd name="connsiteX8-155" fmla="*/ 0 w 901862"/>
              <a:gd name="connsiteY8-156" fmla="*/ 264306 h 307754"/>
              <a:gd name="connsiteX9-157" fmla="*/ 0 w 901862"/>
              <a:gd name="connsiteY9-158" fmla="*/ 90518 h 307754"/>
              <a:gd name="connsiteX0-159" fmla="*/ 0 w 901862"/>
              <a:gd name="connsiteY0-160" fmla="*/ 109063 h 326299"/>
              <a:gd name="connsiteX1-161" fmla="*/ 55530 w 901862"/>
              <a:gd name="connsiteY1-162" fmla="*/ 0 h 326299"/>
              <a:gd name="connsiteX2-163" fmla="*/ 446920 w 901862"/>
              <a:gd name="connsiteY2-164" fmla="*/ 147932 h 326299"/>
              <a:gd name="connsiteX3-165" fmla="*/ 858414 w 901862"/>
              <a:gd name="connsiteY3-166" fmla="*/ 65615 h 326299"/>
              <a:gd name="connsiteX4-167" fmla="*/ 901862 w 901862"/>
              <a:gd name="connsiteY4-168" fmla="*/ 109063 h 326299"/>
              <a:gd name="connsiteX5-169" fmla="*/ 901862 w 901862"/>
              <a:gd name="connsiteY5-170" fmla="*/ 282851 h 326299"/>
              <a:gd name="connsiteX6-171" fmla="*/ 858414 w 901862"/>
              <a:gd name="connsiteY6-172" fmla="*/ 326299 h 326299"/>
              <a:gd name="connsiteX7-173" fmla="*/ 43448 w 901862"/>
              <a:gd name="connsiteY7-174" fmla="*/ 326299 h 326299"/>
              <a:gd name="connsiteX8-175" fmla="*/ 0 w 901862"/>
              <a:gd name="connsiteY8-176" fmla="*/ 282851 h 326299"/>
              <a:gd name="connsiteX9-177" fmla="*/ 0 w 901862"/>
              <a:gd name="connsiteY9-178" fmla="*/ 109063 h 326299"/>
              <a:gd name="connsiteX0-179" fmla="*/ 0 w 901862"/>
              <a:gd name="connsiteY0-180" fmla="*/ 109063 h 326299"/>
              <a:gd name="connsiteX1-181" fmla="*/ 55530 w 901862"/>
              <a:gd name="connsiteY1-182" fmla="*/ 0 h 326299"/>
              <a:gd name="connsiteX2-183" fmla="*/ 446920 w 901862"/>
              <a:gd name="connsiteY2-184" fmla="*/ 147932 h 326299"/>
              <a:gd name="connsiteX3-185" fmla="*/ 858414 w 901862"/>
              <a:gd name="connsiteY3-186" fmla="*/ 65615 h 326299"/>
              <a:gd name="connsiteX4-187" fmla="*/ 901862 w 901862"/>
              <a:gd name="connsiteY4-188" fmla="*/ 109063 h 326299"/>
              <a:gd name="connsiteX5-189" fmla="*/ 901862 w 901862"/>
              <a:gd name="connsiteY5-190" fmla="*/ 282851 h 326299"/>
              <a:gd name="connsiteX6-191" fmla="*/ 858414 w 901862"/>
              <a:gd name="connsiteY6-192" fmla="*/ 326299 h 326299"/>
              <a:gd name="connsiteX7-193" fmla="*/ 43448 w 901862"/>
              <a:gd name="connsiteY7-194" fmla="*/ 326299 h 326299"/>
              <a:gd name="connsiteX8-195" fmla="*/ 0 w 901862"/>
              <a:gd name="connsiteY8-196" fmla="*/ 282851 h 326299"/>
              <a:gd name="connsiteX9-197" fmla="*/ 0 w 901862"/>
              <a:gd name="connsiteY9-198" fmla="*/ 109063 h 326299"/>
              <a:gd name="connsiteX0-199" fmla="*/ 0 w 901862"/>
              <a:gd name="connsiteY0-200" fmla="*/ 109063 h 326299"/>
              <a:gd name="connsiteX1-201" fmla="*/ 55530 w 901862"/>
              <a:gd name="connsiteY1-202" fmla="*/ 0 h 326299"/>
              <a:gd name="connsiteX2-203" fmla="*/ 446920 w 901862"/>
              <a:gd name="connsiteY2-204" fmla="*/ 147932 h 326299"/>
              <a:gd name="connsiteX3-205" fmla="*/ 858414 w 901862"/>
              <a:gd name="connsiteY3-206" fmla="*/ 65615 h 326299"/>
              <a:gd name="connsiteX4-207" fmla="*/ 901862 w 901862"/>
              <a:gd name="connsiteY4-208" fmla="*/ 109063 h 326299"/>
              <a:gd name="connsiteX5-209" fmla="*/ 901862 w 901862"/>
              <a:gd name="connsiteY5-210" fmla="*/ 282851 h 326299"/>
              <a:gd name="connsiteX6-211" fmla="*/ 858414 w 901862"/>
              <a:gd name="connsiteY6-212" fmla="*/ 326299 h 326299"/>
              <a:gd name="connsiteX7-213" fmla="*/ 43448 w 901862"/>
              <a:gd name="connsiteY7-214" fmla="*/ 326299 h 326299"/>
              <a:gd name="connsiteX8-215" fmla="*/ 0 w 901862"/>
              <a:gd name="connsiteY8-216" fmla="*/ 282851 h 326299"/>
              <a:gd name="connsiteX9-217" fmla="*/ 0 w 901862"/>
              <a:gd name="connsiteY9-218" fmla="*/ 109063 h 326299"/>
              <a:gd name="connsiteX0-219" fmla="*/ 0 w 901862"/>
              <a:gd name="connsiteY0-220" fmla="*/ 109063 h 326299"/>
              <a:gd name="connsiteX1-221" fmla="*/ 55530 w 901862"/>
              <a:gd name="connsiteY1-222" fmla="*/ 0 h 326299"/>
              <a:gd name="connsiteX2-223" fmla="*/ 446920 w 901862"/>
              <a:gd name="connsiteY2-224" fmla="*/ 147932 h 326299"/>
              <a:gd name="connsiteX3-225" fmla="*/ 858414 w 901862"/>
              <a:gd name="connsiteY3-226" fmla="*/ 65615 h 326299"/>
              <a:gd name="connsiteX4-227" fmla="*/ 901862 w 901862"/>
              <a:gd name="connsiteY4-228" fmla="*/ 109063 h 326299"/>
              <a:gd name="connsiteX5-229" fmla="*/ 901862 w 901862"/>
              <a:gd name="connsiteY5-230" fmla="*/ 282851 h 326299"/>
              <a:gd name="connsiteX6-231" fmla="*/ 858414 w 901862"/>
              <a:gd name="connsiteY6-232" fmla="*/ 326299 h 326299"/>
              <a:gd name="connsiteX7-233" fmla="*/ 43448 w 901862"/>
              <a:gd name="connsiteY7-234" fmla="*/ 326299 h 326299"/>
              <a:gd name="connsiteX8-235" fmla="*/ 0 w 901862"/>
              <a:gd name="connsiteY8-236" fmla="*/ 282851 h 326299"/>
              <a:gd name="connsiteX9-237" fmla="*/ 0 w 901862"/>
              <a:gd name="connsiteY9-238" fmla="*/ 109063 h 326299"/>
              <a:gd name="connsiteX0-239" fmla="*/ 0 w 901862"/>
              <a:gd name="connsiteY0-240" fmla="*/ 109063 h 326299"/>
              <a:gd name="connsiteX1-241" fmla="*/ 55530 w 901862"/>
              <a:gd name="connsiteY1-242" fmla="*/ 0 h 326299"/>
              <a:gd name="connsiteX2-243" fmla="*/ 446920 w 901862"/>
              <a:gd name="connsiteY2-244" fmla="*/ 147932 h 326299"/>
              <a:gd name="connsiteX3-245" fmla="*/ 858414 w 901862"/>
              <a:gd name="connsiteY3-246" fmla="*/ 65615 h 326299"/>
              <a:gd name="connsiteX4-247" fmla="*/ 901862 w 901862"/>
              <a:gd name="connsiteY4-248" fmla="*/ 109063 h 326299"/>
              <a:gd name="connsiteX5-249" fmla="*/ 901862 w 901862"/>
              <a:gd name="connsiteY5-250" fmla="*/ 282851 h 326299"/>
              <a:gd name="connsiteX6-251" fmla="*/ 858414 w 901862"/>
              <a:gd name="connsiteY6-252" fmla="*/ 326299 h 326299"/>
              <a:gd name="connsiteX7-253" fmla="*/ 43448 w 901862"/>
              <a:gd name="connsiteY7-254" fmla="*/ 326299 h 326299"/>
              <a:gd name="connsiteX8-255" fmla="*/ 0 w 901862"/>
              <a:gd name="connsiteY8-256" fmla="*/ 282851 h 326299"/>
              <a:gd name="connsiteX9-257" fmla="*/ 0 w 901862"/>
              <a:gd name="connsiteY9-258" fmla="*/ 109063 h 326299"/>
              <a:gd name="connsiteX0-259" fmla="*/ 0 w 901862"/>
              <a:gd name="connsiteY0-260" fmla="*/ 109063 h 326299"/>
              <a:gd name="connsiteX1-261" fmla="*/ 55530 w 901862"/>
              <a:gd name="connsiteY1-262" fmla="*/ 0 h 326299"/>
              <a:gd name="connsiteX2-263" fmla="*/ 408216 w 901862"/>
              <a:gd name="connsiteY2-264" fmla="*/ 142707 h 326299"/>
              <a:gd name="connsiteX3-265" fmla="*/ 858414 w 901862"/>
              <a:gd name="connsiteY3-266" fmla="*/ 65615 h 326299"/>
              <a:gd name="connsiteX4-267" fmla="*/ 901862 w 901862"/>
              <a:gd name="connsiteY4-268" fmla="*/ 109063 h 326299"/>
              <a:gd name="connsiteX5-269" fmla="*/ 901862 w 901862"/>
              <a:gd name="connsiteY5-270" fmla="*/ 282851 h 326299"/>
              <a:gd name="connsiteX6-271" fmla="*/ 858414 w 901862"/>
              <a:gd name="connsiteY6-272" fmla="*/ 326299 h 326299"/>
              <a:gd name="connsiteX7-273" fmla="*/ 43448 w 901862"/>
              <a:gd name="connsiteY7-274" fmla="*/ 326299 h 326299"/>
              <a:gd name="connsiteX8-275" fmla="*/ 0 w 901862"/>
              <a:gd name="connsiteY8-276" fmla="*/ 282851 h 326299"/>
              <a:gd name="connsiteX9-277" fmla="*/ 0 w 901862"/>
              <a:gd name="connsiteY9-278" fmla="*/ 109063 h 326299"/>
              <a:gd name="connsiteX0-279" fmla="*/ 0 w 901862"/>
              <a:gd name="connsiteY0-280" fmla="*/ 109063 h 326299"/>
              <a:gd name="connsiteX1-281" fmla="*/ 55530 w 901862"/>
              <a:gd name="connsiteY1-282" fmla="*/ 0 h 326299"/>
              <a:gd name="connsiteX2-283" fmla="*/ 408216 w 901862"/>
              <a:gd name="connsiteY2-284" fmla="*/ 142707 h 326299"/>
              <a:gd name="connsiteX3-285" fmla="*/ 856799 w 901862"/>
              <a:gd name="connsiteY3-286" fmla="*/ 50453 h 326299"/>
              <a:gd name="connsiteX4-287" fmla="*/ 901862 w 901862"/>
              <a:gd name="connsiteY4-288" fmla="*/ 109063 h 326299"/>
              <a:gd name="connsiteX5-289" fmla="*/ 901862 w 901862"/>
              <a:gd name="connsiteY5-290" fmla="*/ 282851 h 326299"/>
              <a:gd name="connsiteX6-291" fmla="*/ 858414 w 901862"/>
              <a:gd name="connsiteY6-292" fmla="*/ 326299 h 326299"/>
              <a:gd name="connsiteX7-293" fmla="*/ 43448 w 901862"/>
              <a:gd name="connsiteY7-294" fmla="*/ 326299 h 326299"/>
              <a:gd name="connsiteX8-295" fmla="*/ 0 w 901862"/>
              <a:gd name="connsiteY8-296" fmla="*/ 282851 h 326299"/>
              <a:gd name="connsiteX9-297" fmla="*/ 0 w 901862"/>
              <a:gd name="connsiteY9-298" fmla="*/ 109063 h 326299"/>
              <a:gd name="connsiteX0-299" fmla="*/ 0 w 901862"/>
              <a:gd name="connsiteY0-300" fmla="*/ 109063 h 326299"/>
              <a:gd name="connsiteX1-301" fmla="*/ 55530 w 901862"/>
              <a:gd name="connsiteY1-302" fmla="*/ 0 h 326299"/>
              <a:gd name="connsiteX2-303" fmla="*/ 408216 w 901862"/>
              <a:gd name="connsiteY2-304" fmla="*/ 142707 h 326299"/>
              <a:gd name="connsiteX3-305" fmla="*/ 856799 w 901862"/>
              <a:gd name="connsiteY3-306" fmla="*/ 50453 h 326299"/>
              <a:gd name="connsiteX4-307" fmla="*/ 901862 w 901862"/>
              <a:gd name="connsiteY4-308" fmla="*/ 109063 h 326299"/>
              <a:gd name="connsiteX5-309" fmla="*/ 901862 w 901862"/>
              <a:gd name="connsiteY5-310" fmla="*/ 282851 h 326299"/>
              <a:gd name="connsiteX6-311" fmla="*/ 858414 w 901862"/>
              <a:gd name="connsiteY6-312" fmla="*/ 326299 h 326299"/>
              <a:gd name="connsiteX7-313" fmla="*/ 43448 w 901862"/>
              <a:gd name="connsiteY7-314" fmla="*/ 326299 h 326299"/>
              <a:gd name="connsiteX8-315" fmla="*/ 0 w 901862"/>
              <a:gd name="connsiteY8-316" fmla="*/ 282851 h 326299"/>
              <a:gd name="connsiteX9-317" fmla="*/ 0 w 901862"/>
              <a:gd name="connsiteY9-318" fmla="*/ 109063 h 326299"/>
              <a:gd name="connsiteX0-319" fmla="*/ 0 w 901862"/>
              <a:gd name="connsiteY0-320" fmla="*/ 109063 h 326299"/>
              <a:gd name="connsiteX1-321" fmla="*/ 55530 w 901862"/>
              <a:gd name="connsiteY1-322" fmla="*/ 0 h 326299"/>
              <a:gd name="connsiteX2-323" fmla="*/ 408216 w 901862"/>
              <a:gd name="connsiteY2-324" fmla="*/ 142707 h 326299"/>
              <a:gd name="connsiteX3-325" fmla="*/ 803023 w 901862"/>
              <a:gd name="connsiteY3-326" fmla="*/ 26637 h 326299"/>
              <a:gd name="connsiteX4-327" fmla="*/ 901862 w 901862"/>
              <a:gd name="connsiteY4-328" fmla="*/ 109063 h 326299"/>
              <a:gd name="connsiteX5-329" fmla="*/ 901862 w 901862"/>
              <a:gd name="connsiteY5-330" fmla="*/ 282851 h 326299"/>
              <a:gd name="connsiteX6-331" fmla="*/ 858414 w 901862"/>
              <a:gd name="connsiteY6-332" fmla="*/ 326299 h 326299"/>
              <a:gd name="connsiteX7-333" fmla="*/ 43448 w 901862"/>
              <a:gd name="connsiteY7-334" fmla="*/ 326299 h 326299"/>
              <a:gd name="connsiteX8-335" fmla="*/ 0 w 901862"/>
              <a:gd name="connsiteY8-336" fmla="*/ 282851 h 326299"/>
              <a:gd name="connsiteX9-337" fmla="*/ 0 w 901862"/>
              <a:gd name="connsiteY9-338" fmla="*/ 109063 h 326299"/>
              <a:gd name="connsiteX0-339" fmla="*/ 0 w 901862"/>
              <a:gd name="connsiteY0-340" fmla="*/ 109063 h 326299"/>
              <a:gd name="connsiteX1-341" fmla="*/ 55530 w 901862"/>
              <a:gd name="connsiteY1-342" fmla="*/ 0 h 326299"/>
              <a:gd name="connsiteX2-343" fmla="*/ 408216 w 901862"/>
              <a:gd name="connsiteY2-344" fmla="*/ 142707 h 326299"/>
              <a:gd name="connsiteX3-345" fmla="*/ 809712 w 901862"/>
              <a:gd name="connsiteY3-346" fmla="*/ 36769 h 326299"/>
              <a:gd name="connsiteX4-347" fmla="*/ 901862 w 901862"/>
              <a:gd name="connsiteY4-348" fmla="*/ 109063 h 326299"/>
              <a:gd name="connsiteX5-349" fmla="*/ 901862 w 901862"/>
              <a:gd name="connsiteY5-350" fmla="*/ 282851 h 326299"/>
              <a:gd name="connsiteX6-351" fmla="*/ 858414 w 901862"/>
              <a:gd name="connsiteY6-352" fmla="*/ 326299 h 326299"/>
              <a:gd name="connsiteX7-353" fmla="*/ 43448 w 901862"/>
              <a:gd name="connsiteY7-354" fmla="*/ 326299 h 326299"/>
              <a:gd name="connsiteX8-355" fmla="*/ 0 w 901862"/>
              <a:gd name="connsiteY8-356" fmla="*/ 282851 h 326299"/>
              <a:gd name="connsiteX9-357" fmla="*/ 0 w 901862"/>
              <a:gd name="connsiteY9-358" fmla="*/ 109063 h 326299"/>
              <a:gd name="connsiteX0-359" fmla="*/ 0 w 901862"/>
              <a:gd name="connsiteY0-360" fmla="*/ 109063 h 326299"/>
              <a:gd name="connsiteX1-361" fmla="*/ 55530 w 901862"/>
              <a:gd name="connsiteY1-362" fmla="*/ 0 h 326299"/>
              <a:gd name="connsiteX2-363" fmla="*/ 408216 w 901862"/>
              <a:gd name="connsiteY2-364" fmla="*/ 142707 h 326299"/>
              <a:gd name="connsiteX3-365" fmla="*/ 809712 w 901862"/>
              <a:gd name="connsiteY3-366" fmla="*/ 36769 h 326299"/>
              <a:gd name="connsiteX4-367" fmla="*/ 901862 w 901862"/>
              <a:gd name="connsiteY4-368" fmla="*/ 109063 h 326299"/>
              <a:gd name="connsiteX5-369" fmla="*/ 901862 w 901862"/>
              <a:gd name="connsiteY5-370" fmla="*/ 282851 h 326299"/>
              <a:gd name="connsiteX6-371" fmla="*/ 858414 w 901862"/>
              <a:gd name="connsiteY6-372" fmla="*/ 326299 h 326299"/>
              <a:gd name="connsiteX7-373" fmla="*/ 43448 w 901862"/>
              <a:gd name="connsiteY7-374" fmla="*/ 326299 h 326299"/>
              <a:gd name="connsiteX8-375" fmla="*/ 0 w 901862"/>
              <a:gd name="connsiteY8-376" fmla="*/ 282851 h 326299"/>
              <a:gd name="connsiteX9-377" fmla="*/ 0 w 901862"/>
              <a:gd name="connsiteY9-378" fmla="*/ 109063 h 326299"/>
              <a:gd name="connsiteX0-379" fmla="*/ 0 w 901862"/>
              <a:gd name="connsiteY0-380" fmla="*/ 109063 h 326299"/>
              <a:gd name="connsiteX1-381" fmla="*/ 55530 w 901862"/>
              <a:gd name="connsiteY1-382" fmla="*/ 0 h 326299"/>
              <a:gd name="connsiteX2-383" fmla="*/ 408216 w 901862"/>
              <a:gd name="connsiteY2-384" fmla="*/ 142707 h 326299"/>
              <a:gd name="connsiteX3-385" fmla="*/ 792935 w 901862"/>
              <a:gd name="connsiteY3-386" fmla="*/ 23223 h 326299"/>
              <a:gd name="connsiteX4-387" fmla="*/ 901862 w 901862"/>
              <a:gd name="connsiteY4-388" fmla="*/ 109063 h 326299"/>
              <a:gd name="connsiteX5-389" fmla="*/ 901862 w 901862"/>
              <a:gd name="connsiteY5-390" fmla="*/ 282851 h 326299"/>
              <a:gd name="connsiteX6-391" fmla="*/ 858414 w 901862"/>
              <a:gd name="connsiteY6-392" fmla="*/ 326299 h 326299"/>
              <a:gd name="connsiteX7-393" fmla="*/ 43448 w 901862"/>
              <a:gd name="connsiteY7-394" fmla="*/ 326299 h 326299"/>
              <a:gd name="connsiteX8-395" fmla="*/ 0 w 901862"/>
              <a:gd name="connsiteY8-396" fmla="*/ 282851 h 326299"/>
              <a:gd name="connsiteX9-397" fmla="*/ 0 w 901862"/>
              <a:gd name="connsiteY9-398" fmla="*/ 109063 h 326299"/>
              <a:gd name="connsiteX0-399" fmla="*/ 0 w 901862"/>
              <a:gd name="connsiteY0-400" fmla="*/ 109063 h 326299"/>
              <a:gd name="connsiteX1-401" fmla="*/ 55530 w 901862"/>
              <a:gd name="connsiteY1-402" fmla="*/ 0 h 326299"/>
              <a:gd name="connsiteX2-403" fmla="*/ 408216 w 901862"/>
              <a:gd name="connsiteY2-404" fmla="*/ 142707 h 326299"/>
              <a:gd name="connsiteX3-405" fmla="*/ 792935 w 901862"/>
              <a:gd name="connsiteY3-406" fmla="*/ 23223 h 326299"/>
              <a:gd name="connsiteX4-407" fmla="*/ 901862 w 901862"/>
              <a:gd name="connsiteY4-408" fmla="*/ 109063 h 326299"/>
              <a:gd name="connsiteX5-409" fmla="*/ 901862 w 901862"/>
              <a:gd name="connsiteY5-410" fmla="*/ 282851 h 326299"/>
              <a:gd name="connsiteX6-411" fmla="*/ 858414 w 901862"/>
              <a:gd name="connsiteY6-412" fmla="*/ 326299 h 326299"/>
              <a:gd name="connsiteX7-413" fmla="*/ 43448 w 901862"/>
              <a:gd name="connsiteY7-414" fmla="*/ 326299 h 326299"/>
              <a:gd name="connsiteX8-415" fmla="*/ 0 w 901862"/>
              <a:gd name="connsiteY8-416" fmla="*/ 282851 h 326299"/>
              <a:gd name="connsiteX9-417" fmla="*/ 0 w 901862"/>
              <a:gd name="connsiteY9-418" fmla="*/ 109063 h 326299"/>
              <a:gd name="connsiteX0-419" fmla="*/ 0 w 901862"/>
              <a:gd name="connsiteY0-420" fmla="*/ 156254 h 373490"/>
              <a:gd name="connsiteX1-421" fmla="*/ 45639 w 901862"/>
              <a:gd name="connsiteY1-422" fmla="*/ 0 h 373490"/>
              <a:gd name="connsiteX2-423" fmla="*/ 408216 w 901862"/>
              <a:gd name="connsiteY2-424" fmla="*/ 189898 h 373490"/>
              <a:gd name="connsiteX3-425" fmla="*/ 792935 w 901862"/>
              <a:gd name="connsiteY3-426" fmla="*/ 70414 h 373490"/>
              <a:gd name="connsiteX4-427" fmla="*/ 901862 w 901862"/>
              <a:gd name="connsiteY4-428" fmla="*/ 156254 h 373490"/>
              <a:gd name="connsiteX5-429" fmla="*/ 901862 w 901862"/>
              <a:gd name="connsiteY5-430" fmla="*/ 330042 h 373490"/>
              <a:gd name="connsiteX6-431" fmla="*/ 858414 w 901862"/>
              <a:gd name="connsiteY6-432" fmla="*/ 373490 h 373490"/>
              <a:gd name="connsiteX7-433" fmla="*/ 43448 w 901862"/>
              <a:gd name="connsiteY7-434" fmla="*/ 373490 h 373490"/>
              <a:gd name="connsiteX8-435" fmla="*/ 0 w 901862"/>
              <a:gd name="connsiteY8-436" fmla="*/ 330042 h 373490"/>
              <a:gd name="connsiteX9-437" fmla="*/ 0 w 901862"/>
              <a:gd name="connsiteY9-438" fmla="*/ 156254 h 373490"/>
              <a:gd name="connsiteX0-439" fmla="*/ 0 w 901862"/>
              <a:gd name="connsiteY0-440" fmla="*/ 156254 h 373784"/>
              <a:gd name="connsiteX1-441" fmla="*/ 45639 w 901862"/>
              <a:gd name="connsiteY1-442" fmla="*/ 0 h 373784"/>
              <a:gd name="connsiteX2-443" fmla="*/ 408216 w 901862"/>
              <a:gd name="connsiteY2-444" fmla="*/ 189898 h 373784"/>
              <a:gd name="connsiteX3-445" fmla="*/ 792935 w 901862"/>
              <a:gd name="connsiteY3-446" fmla="*/ 70414 h 373784"/>
              <a:gd name="connsiteX4-447" fmla="*/ 901862 w 901862"/>
              <a:gd name="connsiteY4-448" fmla="*/ 156254 h 373784"/>
              <a:gd name="connsiteX5-449" fmla="*/ 901862 w 901862"/>
              <a:gd name="connsiteY5-450" fmla="*/ 330042 h 373784"/>
              <a:gd name="connsiteX6-451" fmla="*/ 858414 w 901862"/>
              <a:gd name="connsiteY6-452" fmla="*/ 373490 h 373784"/>
              <a:gd name="connsiteX7-453" fmla="*/ 486526 w 901862"/>
              <a:gd name="connsiteY7-454" fmla="*/ 373784 h 373784"/>
              <a:gd name="connsiteX8-455" fmla="*/ 43448 w 901862"/>
              <a:gd name="connsiteY8-456" fmla="*/ 373490 h 373784"/>
              <a:gd name="connsiteX9-457" fmla="*/ 0 w 901862"/>
              <a:gd name="connsiteY9-458" fmla="*/ 330042 h 373784"/>
              <a:gd name="connsiteX10" fmla="*/ 0 w 901862"/>
              <a:gd name="connsiteY10" fmla="*/ 156254 h 373784"/>
              <a:gd name="connsiteX0-459" fmla="*/ 0 w 901862"/>
              <a:gd name="connsiteY0-460" fmla="*/ 156254 h 373490"/>
              <a:gd name="connsiteX1-461" fmla="*/ 45639 w 901862"/>
              <a:gd name="connsiteY1-462" fmla="*/ 0 h 373490"/>
              <a:gd name="connsiteX2-463" fmla="*/ 408216 w 901862"/>
              <a:gd name="connsiteY2-464" fmla="*/ 189898 h 373490"/>
              <a:gd name="connsiteX3-465" fmla="*/ 792935 w 901862"/>
              <a:gd name="connsiteY3-466" fmla="*/ 70414 h 373490"/>
              <a:gd name="connsiteX4-467" fmla="*/ 901862 w 901862"/>
              <a:gd name="connsiteY4-468" fmla="*/ 156254 h 373490"/>
              <a:gd name="connsiteX5-469" fmla="*/ 901862 w 901862"/>
              <a:gd name="connsiteY5-470" fmla="*/ 330042 h 373490"/>
              <a:gd name="connsiteX6-471" fmla="*/ 858414 w 901862"/>
              <a:gd name="connsiteY6-472" fmla="*/ 373490 h 373490"/>
              <a:gd name="connsiteX7-473" fmla="*/ 471864 w 901862"/>
              <a:gd name="connsiteY7-474" fmla="*/ 264269 h 373490"/>
              <a:gd name="connsiteX8-475" fmla="*/ 43448 w 901862"/>
              <a:gd name="connsiteY8-476" fmla="*/ 373490 h 373490"/>
              <a:gd name="connsiteX9-477" fmla="*/ 0 w 901862"/>
              <a:gd name="connsiteY9-478" fmla="*/ 330042 h 373490"/>
              <a:gd name="connsiteX10-479" fmla="*/ 0 w 901862"/>
              <a:gd name="connsiteY10-480" fmla="*/ 156254 h 373490"/>
              <a:gd name="connsiteX0-481" fmla="*/ 0 w 901862"/>
              <a:gd name="connsiteY0-482" fmla="*/ 156254 h 373490"/>
              <a:gd name="connsiteX1-483" fmla="*/ 45639 w 901862"/>
              <a:gd name="connsiteY1-484" fmla="*/ 0 h 373490"/>
              <a:gd name="connsiteX2-485" fmla="*/ 408216 w 901862"/>
              <a:gd name="connsiteY2-486" fmla="*/ 189898 h 373490"/>
              <a:gd name="connsiteX3-487" fmla="*/ 792935 w 901862"/>
              <a:gd name="connsiteY3-488" fmla="*/ 70414 h 373490"/>
              <a:gd name="connsiteX4-489" fmla="*/ 901862 w 901862"/>
              <a:gd name="connsiteY4-490" fmla="*/ 156254 h 373490"/>
              <a:gd name="connsiteX5-491" fmla="*/ 901862 w 901862"/>
              <a:gd name="connsiteY5-492" fmla="*/ 330042 h 373490"/>
              <a:gd name="connsiteX6-493" fmla="*/ 858414 w 901862"/>
              <a:gd name="connsiteY6-494" fmla="*/ 373490 h 373490"/>
              <a:gd name="connsiteX7-495" fmla="*/ 459752 w 901862"/>
              <a:gd name="connsiteY7-496" fmla="*/ 336619 h 373490"/>
              <a:gd name="connsiteX8-497" fmla="*/ 43448 w 901862"/>
              <a:gd name="connsiteY8-498" fmla="*/ 373490 h 373490"/>
              <a:gd name="connsiteX9-499" fmla="*/ 0 w 901862"/>
              <a:gd name="connsiteY9-500" fmla="*/ 330042 h 373490"/>
              <a:gd name="connsiteX10-501" fmla="*/ 0 w 901862"/>
              <a:gd name="connsiteY10-502" fmla="*/ 156254 h 373490"/>
              <a:gd name="connsiteX0-503" fmla="*/ 0 w 901862"/>
              <a:gd name="connsiteY0-504" fmla="*/ 156254 h 373507"/>
              <a:gd name="connsiteX1-505" fmla="*/ 45639 w 901862"/>
              <a:gd name="connsiteY1-506" fmla="*/ 0 h 373507"/>
              <a:gd name="connsiteX2-507" fmla="*/ 408216 w 901862"/>
              <a:gd name="connsiteY2-508" fmla="*/ 189898 h 373507"/>
              <a:gd name="connsiteX3-509" fmla="*/ 792935 w 901862"/>
              <a:gd name="connsiteY3-510" fmla="*/ 70414 h 373507"/>
              <a:gd name="connsiteX4-511" fmla="*/ 901862 w 901862"/>
              <a:gd name="connsiteY4-512" fmla="*/ 156254 h 373507"/>
              <a:gd name="connsiteX5-513" fmla="*/ 901862 w 901862"/>
              <a:gd name="connsiteY5-514" fmla="*/ 330042 h 373507"/>
              <a:gd name="connsiteX6-515" fmla="*/ 858414 w 901862"/>
              <a:gd name="connsiteY6-516" fmla="*/ 373490 h 373507"/>
              <a:gd name="connsiteX7-517" fmla="*/ 459752 w 901862"/>
              <a:gd name="connsiteY7-518" fmla="*/ 336619 h 373507"/>
              <a:gd name="connsiteX8-519" fmla="*/ 43448 w 901862"/>
              <a:gd name="connsiteY8-520" fmla="*/ 373490 h 373507"/>
              <a:gd name="connsiteX9-521" fmla="*/ 0 w 901862"/>
              <a:gd name="connsiteY9-522" fmla="*/ 330042 h 373507"/>
              <a:gd name="connsiteX10-523" fmla="*/ 0 w 901862"/>
              <a:gd name="connsiteY10-524" fmla="*/ 156254 h 373507"/>
              <a:gd name="connsiteX0-525" fmla="*/ 0 w 901862"/>
              <a:gd name="connsiteY0-526" fmla="*/ 156254 h 420677"/>
              <a:gd name="connsiteX1-527" fmla="*/ 45639 w 901862"/>
              <a:gd name="connsiteY1-528" fmla="*/ 0 h 420677"/>
              <a:gd name="connsiteX2-529" fmla="*/ 408216 w 901862"/>
              <a:gd name="connsiteY2-530" fmla="*/ 189898 h 420677"/>
              <a:gd name="connsiteX3-531" fmla="*/ 792935 w 901862"/>
              <a:gd name="connsiteY3-532" fmla="*/ 70414 h 420677"/>
              <a:gd name="connsiteX4-533" fmla="*/ 901862 w 901862"/>
              <a:gd name="connsiteY4-534" fmla="*/ 156254 h 420677"/>
              <a:gd name="connsiteX5-535" fmla="*/ 901862 w 901862"/>
              <a:gd name="connsiteY5-536" fmla="*/ 330042 h 420677"/>
              <a:gd name="connsiteX6-537" fmla="*/ 858414 w 901862"/>
              <a:gd name="connsiteY6-538" fmla="*/ 373490 h 420677"/>
              <a:gd name="connsiteX7-539" fmla="*/ 459752 w 901862"/>
              <a:gd name="connsiteY7-540" fmla="*/ 336619 h 420677"/>
              <a:gd name="connsiteX8-541" fmla="*/ 49971 w 901862"/>
              <a:gd name="connsiteY8-542" fmla="*/ 420666 h 420677"/>
              <a:gd name="connsiteX9-543" fmla="*/ 0 w 901862"/>
              <a:gd name="connsiteY9-544" fmla="*/ 330042 h 420677"/>
              <a:gd name="connsiteX10-545" fmla="*/ 0 w 901862"/>
              <a:gd name="connsiteY10-546" fmla="*/ 156254 h 420677"/>
              <a:gd name="connsiteX0-547" fmla="*/ 0 w 901862"/>
              <a:gd name="connsiteY0-548" fmla="*/ 156254 h 460941"/>
              <a:gd name="connsiteX1-549" fmla="*/ 45639 w 901862"/>
              <a:gd name="connsiteY1-550" fmla="*/ 0 h 460941"/>
              <a:gd name="connsiteX2-551" fmla="*/ 408216 w 901862"/>
              <a:gd name="connsiteY2-552" fmla="*/ 189898 h 460941"/>
              <a:gd name="connsiteX3-553" fmla="*/ 792935 w 901862"/>
              <a:gd name="connsiteY3-554" fmla="*/ 70414 h 460941"/>
              <a:gd name="connsiteX4-555" fmla="*/ 901862 w 901862"/>
              <a:gd name="connsiteY4-556" fmla="*/ 156254 h 460941"/>
              <a:gd name="connsiteX5-557" fmla="*/ 901862 w 901862"/>
              <a:gd name="connsiteY5-558" fmla="*/ 330042 h 460941"/>
              <a:gd name="connsiteX6-559" fmla="*/ 834446 w 901862"/>
              <a:gd name="connsiteY6-560" fmla="*/ 460941 h 460941"/>
              <a:gd name="connsiteX7-561" fmla="*/ 459752 w 901862"/>
              <a:gd name="connsiteY7-562" fmla="*/ 336619 h 460941"/>
              <a:gd name="connsiteX8-563" fmla="*/ 49971 w 901862"/>
              <a:gd name="connsiteY8-564" fmla="*/ 420666 h 460941"/>
              <a:gd name="connsiteX9-565" fmla="*/ 0 w 901862"/>
              <a:gd name="connsiteY9-566" fmla="*/ 330042 h 460941"/>
              <a:gd name="connsiteX10-567" fmla="*/ 0 w 901862"/>
              <a:gd name="connsiteY10-568" fmla="*/ 156254 h 460941"/>
              <a:gd name="connsiteX0-569" fmla="*/ 0 w 901862"/>
              <a:gd name="connsiteY0-570" fmla="*/ 156254 h 460941"/>
              <a:gd name="connsiteX1-571" fmla="*/ 45639 w 901862"/>
              <a:gd name="connsiteY1-572" fmla="*/ 0 h 460941"/>
              <a:gd name="connsiteX2-573" fmla="*/ 408216 w 901862"/>
              <a:gd name="connsiteY2-574" fmla="*/ 189898 h 460941"/>
              <a:gd name="connsiteX3-575" fmla="*/ 792935 w 901862"/>
              <a:gd name="connsiteY3-576" fmla="*/ 70414 h 460941"/>
              <a:gd name="connsiteX4-577" fmla="*/ 901862 w 901862"/>
              <a:gd name="connsiteY4-578" fmla="*/ 156254 h 460941"/>
              <a:gd name="connsiteX5-579" fmla="*/ 901862 w 901862"/>
              <a:gd name="connsiteY5-580" fmla="*/ 330042 h 460941"/>
              <a:gd name="connsiteX6-581" fmla="*/ 834446 w 901862"/>
              <a:gd name="connsiteY6-582" fmla="*/ 460941 h 460941"/>
              <a:gd name="connsiteX7-583" fmla="*/ 459752 w 901862"/>
              <a:gd name="connsiteY7-584" fmla="*/ 336619 h 460941"/>
              <a:gd name="connsiteX8-585" fmla="*/ 49971 w 901862"/>
              <a:gd name="connsiteY8-586" fmla="*/ 420666 h 460941"/>
              <a:gd name="connsiteX9-587" fmla="*/ 0 w 901862"/>
              <a:gd name="connsiteY9-588" fmla="*/ 330042 h 460941"/>
              <a:gd name="connsiteX10-589" fmla="*/ 0 w 901862"/>
              <a:gd name="connsiteY10-590" fmla="*/ 156254 h 460941"/>
              <a:gd name="connsiteX0-591" fmla="*/ 0 w 901862"/>
              <a:gd name="connsiteY0-592" fmla="*/ 156254 h 518129"/>
              <a:gd name="connsiteX1-593" fmla="*/ 45639 w 901862"/>
              <a:gd name="connsiteY1-594" fmla="*/ 0 h 518129"/>
              <a:gd name="connsiteX2-595" fmla="*/ 408216 w 901862"/>
              <a:gd name="connsiteY2-596" fmla="*/ 189898 h 518129"/>
              <a:gd name="connsiteX3-597" fmla="*/ 792935 w 901862"/>
              <a:gd name="connsiteY3-598" fmla="*/ 70414 h 518129"/>
              <a:gd name="connsiteX4-599" fmla="*/ 901862 w 901862"/>
              <a:gd name="connsiteY4-600" fmla="*/ 156254 h 518129"/>
              <a:gd name="connsiteX5-601" fmla="*/ 901862 w 901862"/>
              <a:gd name="connsiteY5-602" fmla="*/ 330042 h 518129"/>
              <a:gd name="connsiteX6-603" fmla="*/ 820718 w 901862"/>
              <a:gd name="connsiteY6-604" fmla="*/ 518129 h 518129"/>
              <a:gd name="connsiteX7-605" fmla="*/ 459752 w 901862"/>
              <a:gd name="connsiteY7-606" fmla="*/ 336619 h 518129"/>
              <a:gd name="connsiteX8-607" fmla="*/ 49971 w 901862"/>
              <a:gd name="connsiteY8-608" fmla="*/ 420666 h 518129"/>
              <a:gd name="connsiteX9-609" fmla="*/ 0 w 901862"/>
              <a:gd name="connsiteY9-610" fmla="*/ 330042 h 518129"/>
              <a:gd name="connsiteX10-611" fmla="*/ 0 w 901862"/>
              <a:gd name="connsiteY10-612" fmla="*/ 156254 h 518129"/>
              <a:gd name="connsiteX0-613" fmla="*/ 0 w 901862"/>
              <a:gd name="connsiteY0-614" fmla="*/ 156254 h 518129"/>
              <a:gd name="connsiteX1-615" fmla="*/ 45639 w 901862"/>
              <a:gd name="connsiteY1-616" fmla="*/ 0 h 518129"/>
              <a:gd name="connsiteX2-617" fmla="*/ 408216 w 901862"/>
              <a:gd name="connsiteY2-618" fmla="*/ 189898 h 518129"/>
              <a:gd name="connsiteX3-619" fmla="*/ 792935 w 901862"/>
              <a:gd name="connsiteY3-620" fmla="*/ 70414 h 518129"/>
              <a:gd name="connsiteX4-621" fmla="*/ 901862 w 901862"/>
              <a:gd name="connsiteY4-622" fmla="*/ 156254 h 518129"/>
              <a:gd name="connsiteX5-623" fmla="*/ 901862 w 901862"/>
              <a:gd name="connsiteY5-624" fmla="*/ 330042 h 518129"/>
              <a:gd name="connsiteX6-625" fmla="*/ 820718 w 901862"/>
              <a:gd name="connsiteY6-626" fmla="*/ 518129 h 518129"/>
              <a:gd name="connsiteX7-627" fmla="*/ 459752 w 901862"/>
              <a:gd name="connsiteY7-628" fmla="*/ 336619 h 518129"/>
              <a:gd name="connsiteX8-629" fmla="*/ 49971 w 901862"/>
              <a:gd name="connsiteY8-630" fmla="*/ 420666 h 518129"/>
              <a:gd name="connsiteX9-631" fmla="*/ 0 w 901862"/>
              <a:gd name="connsiteY9-632" fmla="*/ 330042 h 518129"/>
              <a:gd name="connsiteX10-633" fmla="*/ 0 w 901862"/>
              <a:gd name="connsiteY10-634" fmla="*/ 156254 h 518129"/>
              <a:gd name="connsiteX0-635" fmla="*/ 0 w 901862"/>
              <a:gd name="connsiteY0-636" fmla="*/ 156254 h 518129"/>
              <a:gd name="connsiteX1-637" fmla="*/ 45639 w 901862"/>
              <a:gd name="connsiteY1-638" fmla="*/ 0 h 518129"/>
              <a:gd name="connsiteX2-639" fmla="*/ 408216 w 901862"/>
              <a:gd name="connsiteY2-640" fmla="*/ 189898 h 518129"/>
              <a:gd name="connsiteX3-641" fmla="*/ 792935 w 901862"/>
              <a:gd name="connsiteY3-642" fmla="*/ 70414 h 518129"/>
              <a:gd name="connsiteX4-643" fmla="*/ 901862 w 901862"/>
              <a:gd name="connsiteY4-644" fmla="*/ 156254 h 518129"/>
              <a:gd name="connsiteX5-645" fmla="*/ 901862 w 901862"/>
              <a:gd name="connsiteY5-646" fmla="*/ 330042 h 518129"/>
              <a:gd name="connsiteX6-647" fmla="*/ 820718 w 901862"/>
              <a:gd name="connsiteY6-648" fmla="*/ 518129 h 518129"/>
              <a:gd name="connsiteX7-649" fmla="*/ 449618 w 901862"/>
              <a:gd name="connsiteY7-650" fmla="*/ 343309 h 518129"/>
              <a:gd name="connsiteX8-651" fmla="*/ 49971 w 901862"/>
              <a:gd name="connsiteY8-652" fmla="*/ 420666 h 518129"/>
              <a:gd name="connsiteX9-653" fmla="*/ 0 w 901862"/>
              <a:gd name="connsiteY9-654" fmla="*/ 330042 h 518129"/>
              <a:gd name="connsiteX10-655" fmla="*/ 0 w 901862"/>
              <a:gd name="connsiteY10-656" fmla="*/ 156254 h 518129"/>
              <a:gd name="connsiteX0-657" fmla="*/ 0 w 901862"/>
              <a:gd name="connsiteY0-658" fmla="*/ 156254 h 518129"/>
              <a:gd name="connsiteX1-659" fmla="*/ 45639 w 901862"/>
              <a:gd name="connsiteY1-660" fmla="*/ 0 h 518129"/>
              <a:gd name="connsiteX2-661" fmla="*/ 408216 w 901862"/>
              <a:gd name="connsiteY2-662" fmla="*/ 189898 h 518129"/>
              <a:gd name="connsiteX3-663" fmla="*/ 792935 w 901862"/>
              <a:gd name="connsiteY3-664" fmla="*/ 70414 h 518129"/>
              <a:gd name="connsiteX4-665" fmla="*/ 901862 w 901862"/>
              <a:gd name="connsiteY4-666" fmla="*/ 156254 h 518129"/>
              <a:gd name="connsiteX5-667" fmla="*/ 901862 w 901862"/>
              <a:gd name="connsiteY5-668" fmla="*/ 330042 h 518129"/>
              <a:gd name="connsiteX6-669" fmla="*/ 820718 w 901862"/>
              <a:gd name="connsiteY6-670" fmla="*/ 518129 h 518129"/>
              <a:gd name="connsiteX7-671" fmla="*/ 449618 w 901862"/>
              <a:gd name="connsiteY7-672" fmla="*/ 343309 h 518129"/>
              <a:gd name="connsiteX8-673" fmla="*/ 53233 w 901862"/>
              <a:gd name="connsiteY8-674" fmla="*/ 444254 h 518129"/>
              <a:gd name="connsiteX9-675" fmla="*/ 0 w 901862"/>
              <a:gd name="connsiteY9-676" fmla="*/ 330042 h 518129"/>
              <a:gd name="connsiteX10-677" fmla="*/ 0 w 901862"/>
              <a:gd name="connsiteY10-678" fmla="*/ 156254 h 518129"/>
              <a:gd name="connsiteX0-679" fmla="*/ 0 w 901862"/>
              <a:gd name="connsiteY0-680" fmla="*/ 156254 h 518129"/>
              <a:gd name="connsiteX1-681" fmla="*/ 45639 w 901862"/>
              <a:gd name="connsiteY1-682" fmla="*/ 0 h 518129"/>
              <a:gd name="connsiteX2-683" fmla="*/ 408216 w 901862"/>
              <a:gd name="connsiteY2-684" fmla="*/ 189898 h 518129"/>
              <a:gd name="connsiteX3-685" fmla="*/ 792935 w 901862"/>
              <a:gd name="connsiteY3-686" fmla="*/ 70414 h 518129"/>
              <a:gd name="connsiteX4-687" fmla="*/ 901862 w 901862"/>
              <a:gd name="connsiteY4-688" fmla="*/ 156254 h 518129"/>
              <a:gd name="connsiteX5-689" fmla="*/ 901862 w 901862"/>
              <a:gd name="connsiteY5-690" fmla="*/ 330042 h 518129"/>
              <a:gd name="connsiteX6-691" fmla="*/ 820718 w 901862"/>
              <a:gd name="connsiteY6-692" fmla="*/ 518129 h 518129"/>
              <a:gd name="connsiteX7-693" fmla="*/ 449618 w 901862"/>
              <a:gd name="connsiteY7-694" fmla="*/ 343309 h 518129"/>
              <a:gd name="connsiteX8-695" fmla="*/ 53233 w 901862"/>
              <a:gd name="connsiteY8-696" fmla="*/ 444254 h 518129"/>
              <a:gd name="connsiteX9-697" fmla="*/ 0 w 901862"/>
              <a:gd name="connsiteY9-698" fmla="*/ 330042 h 518129"/>
              <a:gd name="connsiteX10-699" fmla="*/ 0 w 901862"/>
              <a:gd name="connsiteY10-700" fmla="*/ 156254 h 518129"/>
              <a:gd name="connsiteX0-701" fmla="*/ 0 w 901862"/>
              <a:gd name="connsiteY0-702" fmla="*/ 156254 h 518129"/>
              <a:gd name="connsiteX1-703" fmla="*/ 45639 w 901862"/>
              <a:gd name="connsiteY1-704" fmla="*/ 0 h 518129"/>
              <a:gd name="connsiteX2-705" fmla="*/ 408216 w 901862"/>
              <a:gd name="connsiteY2-706" fmla="*/ 189898 h 518129"/>
              <a:gd name="connsiteX3-707" fmla="*/ 792935 w 901862"/>
              <a:gd name="connsiteY3-708" fmla="*/ 70414 h 518129"/>
              <a:gd name="connsiteX4-709" fmla="*/ 901862 w 901862"/>
              <a:gd name="connsiteY4-710" fmla="*/ 156254 h 518129"/>
              <a:gd name="connsiteX5-711" fmla="*/ 901862 w 901862"/>
              <a:gd name="connsiteY5-712" fmla="*/ 330042 h 518129"/>
              <a:gd name="connsiteX6-713" fmla="*/ 820718 w 901862"/>
              <a:gd name="connsiteY6-714" fmla="*/ 518129 h 518129"/>
              <a:gd name="connsiteX7-715" fmla="*/ 449618 w 901862"/>
              <a:gd name="connsiteY7-716" fmla="*/ 343309 h 518129"/>
              <a:gd name="connsiteX8-717" fmla="*/ 53233 w 901862"/>
              <a:gd name="connsiteY8-718" fmla="*/ 444254 h 518129"/>
              <a:gd name="connsiteX9-719" fmla="*/ 0 w 901862"/>
              <a:gd name="connsiteY9-720" fmla="*/ 330042 h 518129"/>
              <a:gd name="connsiteX10-721" fmla="*/ 0 w 901862"/>
              <a:gd name="connsiteY10-722" fmla="*/ 156254 h 518129"/>
              <a:gd name="connsiteX0-723" fmla="*/ 0 w 901862"/>
              <a:gd name="connsiteY0-724" fmla="*/ 156254 h 518129"/>
              <a:gd name="connsiteX1-725" fmla="*/ 45639 w 901862"/>
              <a:gd name="connsiteY1-726" fmla="*/ 0 h 518129"/>
              <a:gd name="connsiteX2-727" fmla="*/ 408216 w 901862"/>
              <a:gd name="connsiteY2-728" fmla="*/ 189898 h 518129"/>
              <a:gd name="connsiteX3-729" fmla="*/ 792935 w 901862"/>
              <a:gd name="connsiteY3-730" fmla="*/ 70414 h 518129"/>
              <a:gd name="connsiteX4-731" fmla="*/ 901862 w 901862"/>
              <a:gd name="connsiteY4-732" fmla="*/ 156254 h 518129"/>
              <a:gd name="connsiteX5-733" fmla="*/ 901862 w 901862"/>
              <a:gd name="connsiteY5-734" fmla="*/ 330042 h 518129"/>
              <a:gd name="connsiteX6-735" fmla="*/ 820718 w 901862"/>
              <a:gd name="connsiteY6-736" fmla="*/ 518129 h 518129"/>
              <a:gd name="connsiteX7-737" fmla="*/ 449618 w 901862"/>
              <a:gd name="connsiteY7-738" fmla="*/ 343309 h 518129"/>
              <a:gd name="connsiteX8-739" fmla="*/ 53233 w 901862"/>
              <a:gd name="connsiteY8-740" fmla="*/ 444254 h 518129"/>
              <a:gd name="connsiteX9-741" fmla="*/ 0 w 901862"/>
              <a:gd name="connsiteY9-742" fmla="*/ 330042 h 518129"/>
              <a:gd name="connsiteX10-743" fmla="*/ 0 w 901862"/>
              <a:gd name="connsiteY10-744" fmla="*/ 156254 h 518129"/>
              <a:gd name="connsiteX0-745" fmla="*/ 0 w 901862"/>
              <a:gd name="connsiteY0-746" fmla="*/ 156254 h 518129"/>
              <a:gd name="connsiteX1-747" fmla="*/ 45639 w 901862"/>
              <a:gd name="connsiteY1-748" fmla="*/ 0 h 518129"/>
              <a:gd name="connsiteX2-749" fmla="*/ 408216 w 901862"/>
              <a:gd name="connsiteY2-750" fmla="*/ 189898 h 518129"/>
              <a:gd name="connsiteX3-751" fmla="*/ 792935 w 901862"/>
              <a:gd name="connsiteY3-752" fmla="*/ 70414 h 518129"/>
              <a:gd name="connsiteX4-753" fmla="*/ 901862 w 901862"/>
              <a:gd name="connsiteY4-754" fmla="*/ 156254 h 518129"/>
              <a:gd name="connsiteX5-755" fmla="*/ 901862 w 901862"/>
              <a:gd name="connsiteY5-756" fmla="*/ 330042 h 518129"/>
              <a:gd name="connsiteX6-757" fmla="*/ 820718 w 901862"/>
              <a:gd name="connsiteY6-758" fmla="*/ 518129 h 518129"/>
              <a:gd name="connsiteX7-759" fmla="*/ 449618 w 901862"/>
              <a:gd name="connsiteY7-760" fmla="*/ 343309 h 518129"/>
              <a:gd name="connsiteX8-761" fmla="*/ 53233 w 901862"/>
              <a:gd name="connsiteY8-762" fmla="*/ 444254 h 518129"/>
              <a:gd name="connsiteX9-763" fmla="*/ 0 w 901862"/>
              <a:gd name="connsiteY9-764" fmla="*/ 330042 h 518129"/>
              <a:gd name="connsiteX10-765" fmla="*/ 0 w 901862"/>
              <a:gd name="connsiteY10-766" fmla="*/ 156254 h 518129"/>
              <a:gd name="connsiteX0-767" fmla="*/ 0 w 901862"/>
              <a:gd name="connsiteY0-768" fmla="*/ 171490 h 533365"/>
              <a:gd name="connsiteX1-769" fmla="*/ 27185 w 901862"/>
              <a:gd name="connsiteY1-770" fmla="*/ 0 h 533365"/>
              <a:gd name="connsiteX2-771" fmla="*/ 408216 w 901862"/>
              <a:gd name="connsiteY2-772" fmla="*/ 205134 h 533365"/>
              <a:gd name="connsiteX3-773" fmla="*/ 792935 w 901862"/>
              <a:gd name="connsiteY3-774" fmla="*/ 85650 h 533365"/>
              <a:gd name="connsiteX4-775" fmla="*/ 901862 w 901862"/>
              <a:gd name="connsiteY4-776" fmla="*/ 171490 h 533365"/>
              <a:gd name="connsiteX5-777" fmla="*/ 901862 w 901862"/>
              <a:gd name="connsiteY5-778" fmla="*/ 345278 h 533365"/>
              <a:gd name="connsiteX6-779" fmla="*/ 820718 w 901862"/>
              <a:gd name="connsiteY6-780" fmla="*/ 533365 h 533365"/>
              <a:gd name="connsiteX7-781" fmla="*/ 449618 w 901862"/>
              <a:gd name="connsiteY7-782" fmla="*/ 358545 h 533365"/>
              <a:gd name="connsiteX8-783" fmla="*/ 53233 w 901862"/>
              <a:gd name="connsiteY8-784" fmla="*/ 459490 h 533365"/>
              <a:gd name="connsiteX9-785" fmla="*/ 0 w 901862"/>
              <a:gd name="connsiteY9-786" fmla="*/ 345278 h 533365"/>
              <a:gd name="connsiteX10-787" fmla="*/ 0 w 901862"/>
              <a:gd name="connsiteY10-788" fmla="*/ 171490 h 5333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479" y="connsiteY10-480"/>
              </a:cxn>
            </a:cxnLst>
            <a:rect l="l" t="t" r="r" b="b"/>
            <a:pathLst>
              <a:path w="901862" h="533365">
                <a:moveTo>
                  <a:pt x="0" y="171490"/>
                </a:moveTo>
                <a:cubicBezTo>
                  <a:pt x="0" y="147494"/>
                  <a:pt x="3189" y="0"/>
                  <a:pt x="27185" y="0"/>
                </a:cubicBezTo>
                <a:cubicBezTo>
                  <a:pt x="108606" y="96799"/>
                  <a:pt x="280591" y="190859"/>
                  <a:pt x="408216" y="205134"/>
                </a:cubicBezTo>
                <a:cubicBezTo>
                  <a:pt x="535841" y="219409"/>
                  <a:pt x="638523" y="203937"/>
                  <a:pt x="792935" y="85650"/>
                </a:cubicBezTo>
                <a:cubicBezTo>
                  <a:pt x="816931" y="85650"/>
                  <a:pt x="901862" y="147494"/>
                  <a:pt x="901862" y="171490"/>
                </a:cubicBezTo>
                <a:lnTo>
                  <a:pt x="901862" y="345278"/>
                </a:lnTo>
                <a:cubicBezTo>
                  <a:pt x="901862" y="369274"/>
                  <a:pt x="844714" y="533365"/>
                  <a:pt x="820718" y="533365"/>
                </a:cubicBezTo>
                <a:cubicBezTo>
                  <a:pt x="658038" y="406441"/>
                  <a:pt x="577532" y="370857"/>
                  <a:pt x="449618" y="358545"/>
                </a:cubicBezTo>
                <a:cubicBezTo>
                  <a:pt x="321704" y="346233"/>
                  <a:pt x="129858" y="460586"/>
                  <a:pt x="53233" y="459490"/>
                </a:cubicBezTo>
                <a:cubicBezTo>
                  <a:pt x="29237" y="459490"/>
                  <a:pt x="0" y="369274"/>
                  <a:pt x="0" y="345278"/>
                </a:cubicBezTo>
                <a:lnTo>
                  <a:pt x="0" y="171490"/>
                </a:lnTo>
                <a:close/>
              </a:path>
            </a:pathLst>
          </a:cu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圆角矩形 17"/>
          <p:cNvSpPr/>
          <p:nvPr/>
        </p:nvSpPr>
        <p:spPr>
          <a:xfrm rot="18884533">
            <a:off x="7169248" y="1584396"/>
            <a:ext cx="642868" cy="380174"/>
          </a:xfrm>
          <a:custGeom>
            <a:avLst/>
            <a:gdLst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858414 w 901862"/>
              <a:gd name="connsiteY2" fmla="*/ 0 h 260684"/>
              <a:gd name="connsiteX3" fmla="*/ 901862 w 901862"/>
              <a:gd name="connsiteY3" fmla="*/ 43448 h 260684"/>
              <a:gd name="connsiteX4" fmla="*/ 901862 w 901862"/>
              <a:gd name="connsiteY4" fmla="*/ 217236 h 260684"/>
              <a:gd name="connsiteX5" fmla="*/ 858414 w 901862"/>
              <a:gd name="connsiteY5" fmla="*/ 260684 h 260684"/>
              <a:gd name="connsiteX6" fmla="*/ 43448 w 901862"/>
              <a:gd name="connsiteY6" fmla="*/ 260684 h 260684"/>
              <a:gd name="connsiteX7" fmla="*/ 0 w 901862"/>
              <a:gd name="connsiteY7" fmla="*/ 217236 h 260684"/>
              <a:gd name="connsiteX8" fmla="*/ 0 w 901862"/>
              <a:gd name="connsiteY8" fmla="*/ 43448 h 260684"/>
              <a:gd name="connsiteX0-1" fmla="*/ 0 w 901862"/>
              <a:gd name="connsiteY0-2" fmla="*/ 43539 h 260775"/>
              <a:gd name="connsiteX1-3" fmla="*/ 43448 w 901862"/>
              <a:gd name="connsiteY1-4" fmla="*/ 91 h 260775"/>
              <a:gd name="connsiteX2-5" fmla="*/ 469179 w 901862"/>
              <a:gd name="connsiteY2-6" fmla="*/ 0 h 260775"/>
              <a:gd name="connsiteX3-7" fmla="*/ 858414 w 901862"/>
              <a:gd name="connsiteY3-8" fmla="*/ 91 h 260775"/>
              <a:gd name="connsiteX4-9" fmla="*/ 901862 w 901862"/>
              <a:gd name="connsiteY4-10" fmla="*/ 43539 h 260775"/>
              <a:gd name="connsiteX5-11" fmla="*/ 901862 w 901862"/>
              <a:gd name="connsiteY5-12" fmla="*/ 217327 h 260775"/>
              <a:gd name="connsiteX6-13" fmla="*/ 858414 w 901862"/>
              <a:gd name="connsiteY6-14" fmla="*/ 260775 h 260775"/>
              <a:gd name="connsiteX7-15" fmla="*/ 43448 w 901862"/>
              <a:gd name="connsiteY7-16" fmla="*/ 260775 h 260775"/>
              <a:gd name="connsiteX8-17" fmla="*/ 0 w 901862"/>
              <a:gd name="connsiteY8-18" fmla="*/ 217327 h 260775"/>
              <a:gd name="connsiteX9" fmla="*/ 0 w 901862"/>
              <a:gd name="connsiteY9" fmla="*/ 43539 h 260775"/>
              <a:gd name="connsiteX0-19" fmla="*/ 0 w 901862"/>
              <a:gd name="connsiteY0-20" fmla="*/ 43448 h 260684"/>
              <a:gd name="connsiteX1-21" fmla="*/ 43448 w 901862"/>
              <a:gd name="connsiteY1-22" fmla="*/ 0 h 260684"/>
              <a:gd name="connsiteX2-23" fmla="*/ 441588 w 901862"/>
              <a:gd name="connsiteY2-24" fmla="*/ 144593 h 260684"/>
              <a:gd name="connsiteX3-25" fmla="*/ 858414 w 901862"/>
              <a:gd name="connsiteY3-26" fmla="*/ 0 h 260684"/>
              <a:gd name="connsiteX4-27" fmla="*/ 901862 w 901862"/>
              <a:gd name="connsiteY4-28" fmla="*/ 43448 h 260684"/>
              <a:gd name="connsiteX5-29" fmla="*/ 901862 w 901862"/>
              <a:gd name="connsiteY5-30" fmla="*/ 217236 h 260684"/>
              <a:gd name="connsiteX6-31" fmla="*/ 858414 w 901862"/>
              <a:gd name="connsiteY6-32" fmla="*/ 260684 h 260684"/>
              <a:gd name="connsiteX7-33" fmla="*/ 43448 w 901862"/>
              <a:gd name="connsiteY7-34" fmla="*/ 260684 h 260684"/>
              <a:gd name="connsiteX8-35" fmla="*/ 0 w 901862"/>
              <a:gd name="connsiteY8-36" fmla="*/ 217236 h 260684"/>
              <a:gd name="connsiteX9-37" fmla="*/ 0 w 901862"/>
              <a:gd name="connsiteY9-38" fmla="*/ 43448 h 260684"/>
              <a:gd name="connsiteX0-39" fmla="*/ 0 w 901862"/>
              <a:gd name="connsiteY0-40" fmla="*/ 43448 h 260684"/>
              <a:gd name="connsiteX1-41" fmla="*/ 43448 w 901862"/>
              <a:gd name="connsiteY1-42" fmla="*/ 0 h 260684"/>
              <a:gd name="connsiteX2-43" fmla="*/ 446920 w 901862"/>
              <a:gd name="connsiteY2-44" fmla="*/ 82317 h 260684"/>
              <a:gd name="connsiteX3-45" fmla="*/ 858414 w 901862"/>
              <a:gd name="connsiteY3-46" fmla="*/ 0 h 260684"/>
              <a:gd name="connsiteX4-47" fmla="*/ 901862 w 901862"/>
              <a:gd name="connsiteY4-48" fmla="*/ 43448 h 260684"/>
              <a:gd name="connsiteX5-49" fmla="*/ 901862 w 901862"/>
              <a:gd name="connsiteY5-50" fmla="*/ 217236 h 260684"/>
              <a:gd name="connsiteX6-51" fmla="*/ 858414 w 901862"/>
              <a:gd name="connsiteY6-52" fmla="*/ 260684 h 260684"/>
              <a:gd name="connsiteX7-53" fmla="*/ 43448 w 901862"/>
              <a:gd name="connsiteY7-54" fmla="*/ 260684 h 260684"/>
              <a:gd name="connsiteX8-55" fmla="*/ 0 w 901862"/>
              <a:gd name="connsiteY8-56" fmla="*/ 217236 h 260684"/>
              <a:gd name="connsiteX9-57" fmla="*/ 0 w 901862"/>
              <a:gd name="connsiteY9-58" fmla="*/ 43448 h 260684"/>
              <a:gd name="connsiteX0-59" fmla="*/ 0 w 901862"/>
              <a:gd name="connsiteY0-60" fmla="*/ 43448 h 260684"/>
              <a:gd name="connsiteX1-61" fmla="*/ 43448 w 901862"/>
              <a:gd name="connsiteY1-62" fmla="*/ 0 h 260684"/>
              <a:gd name="connsiteX2-63" fmla="*/ 446920 w 901862"/>
              <a:gd name="connsiteY2-64" fmla="*/ 82317 h 260684"/>
              <a:gd name="connsiteX3-65" fmla="*/ 858414 w 901862"/>
              <a:gd name="connsiteY3-66" fmla="*/ 0 h 260684"/>
              <a:gd name="connsiteX4-67" fmla="*/ 901862 w 901862"/>
              <a:gd name="connsiteY4-68" fmla="*/ 43448 h 260684"/>
              <a:gd name="connsiteX5-69" fmla="*/ 901862 w 901862"/>
              <a:gd name="connsiteY5-70" fmla="*/ 217236 h 260684"/>
              <a:gd name="connsiteX6-71" fmla="*/ 858414 w 901862"/>
              <a:gd name="connsiteY6-72" fmla="*/ 260684 h 260684"/>
              <a:gd name="connsiteX7-73" fmla="*/ 43448 w 901862"/>
              <a:gd name="connsiteY7-74" fmla="*/ 260684 h 260684"/>
              <a:gd name="connsiteX8-75" fmla="*/ 0 w 901862"/>
              <a:gd name="connsiteY8-76" fmla="*/ 217236 h 260684"/>
              <a:gd name="connsiteX9-77" fmla="*/ 0 w 901862"/>
              <a:gd name="connsiteY9-78" fmla="*/ 43448 h 260684"/>
              <a:gd name="connsiteX0-79" fmla="*/ 0 w 901862"/>
              <a:gd name="connsiteY0-80" fmla="*/ 43448 h 260684"/>
              <a:gd name="connsiteX1-81" fmla="*/ 43448 w 901862"/>
              <a:gd name="connsiteY1-82" fmla="*/ 0 h 260684"/>
              <a:gd name="connsiteX2-83" fmla="*/ 446920 w 901862"/>
              <a:gd name="connsiteY2-84" fmla="*/ 82317 h 260684"/>
              <a:gd name="connsiteX3-85" fmla="*/ 858414 w 901862"/>
              <a:gd name="connsiteY3-86" fmla="*/ 0 h 260684"/>
              <a:gd name="connsiteX4-87" fmla="*/ 901862 w 901862"/>
              <a:gd name="connsiteY4-88" fmla="*/ 43448 h 260684"/>
              <a:gd name="connsiteX5-89" fmla="*/ 901862 w 901862"/>
              <a:gd name="connsiteY5-90" fmla="*/ 217236 h 260684"/>
              <a:gd name="connsiteX6-91" fmla="*/ 858414 w 901862"/>
              <a:gd name="connsiteY6-92" fmla="*/ 260684 h 260684"/>
              <a:gd name="connsiteX7-93" fmla="*/ 43448 w 901862"/>
              <a:gd name="connsiteY7-94" fmla="*/ 260684 h 260684"/>
              <a:gd name="connsiteX8-95" fmla="*/ 0 w 901862"/>
              <a:gd name="connsiteY8-96" fmla="*/ 217236 h 260684"/>
              <a:gd name="connsiteX9-97" fmla="*/ 0 w 901862"/>
              <a:gd name="connsiteY9-98" fmla="*/ 43448 h 260684"/>
              <a:gd name="connsiteX0-99" fmla="*/ 0 w 901862"/>
              <a:gd name="connsiteY0-100" fmla="*/ 90518 h 307754"/>
              <a:gd name="connsiteX1-101" fmla="*/ 60498 w 901862"/>
              <a:gd name="connsiteY1-102" fmla="*/ 0 h 307754"/>
              <a:gd name="connsiteX2-103" fmla="*/ 446920 w 901862"/>
              <a:gd name="connsiteY2-104" fmla="*/ 129387 h 307754"/>
              <a:gd name="connsiteX3-105" fmla="*/ 858414 w 901862"/>
              <a:gd name="connsiteY3-106" fmla="*/ 47070 h 307754"/>
              <a:gd name="connsiteX4-107" fmla="*/ 901862 w 901862"/>
              <a:gd name="connsiteY4-108" fmla="*/ 90518 h 307754"/>
              <a:gd name="connsiteX5-109" fmla="*/ 901862 w 901862"/>
              <a:gd name="connsiteY5-110" fmla="*/ 264306 h 307754"/>
              <a:gd name="connsiteX6-111" fmla="*/ 858414 w 901862"/>
              <a:gd name="connsiteY6-112" fmla="*/ 307754 h 307754"/>
              <a:gd name="connsiteX7-113" fmla="*/ 43448 w 901862"/>
              <a:gd name="connsiteY7-114" fmla="*/ 307754 h 307754"/>
              <a:gd name="connsiteX8-115" fmla="*/ 0 w 901862"/>
              <a:gd name="connsiteY8-116" fmla="*/ 264306 h 307754"/>
              <a:gd name="connsiteX9-117" fmla="*/ 0 w 901862"/>
              <a:gd name="connsiteY9-118" fmla="*/ 90518 h 307754"/>
              <a:gd name="connsiteX0-119" fmla="*/ 0 w 901862"/>
              <a:gd name="connsiteY0-120" fmla="*/ 90518 h 307754"/>
              <a:gd name="connsiteX1-121" fmla="*/ 60498 w 901862"/>
              <a:gd name="connsiteY1-122" fmla="*/ 0 h 307754"/>
              <a:gd name="connsiteX2-123" fmla="*/ 446920 w 901862"/>
              <a:gd name="connsiteY2-124" fmla="*/ 129387 h 307754"/>
              <a:gd name="connsiteX3-125" fmla="*/ 858414 w 901862"/>
              <a:gd name="connsiteY3-126" fmla="*/ 47070 h 307754"/>
              <a:gd name="connsiteX4-127" fmla="*/ 901862 w 901862"/>
              <a:gd name="connsiteY4-128" fmla="*/ 90518 h 307754"/>
              <a:gd name="connsiteX5-129" fmla="*/ 901862 w 901862"/>
              <a:gd name="connsiteY5-130" fmla="*/ 264306 h 307754"/>
              <a:gd name="connsiteX6-131" fmla="*/ 858414 w 901862"/>
              <a:gd name="connsiteY6-132" fmla="*/ 307754 h 307754"/>
              <a:gd name="connsiteX7-133" fmla="*/ 43448 w 901862"/>
              <a:gd name="connsiteY7-134" fmla="*/ 307754 h 307754"/>
              <a:gd name="connsiteX8-135" fmla="*/ 0 w 901862"/>
              <a:gd name="connsiteY8-136" fmla="*/ 264306 h 307754"/>
              <a:gd name="connsiteX9-137" fmla="*/ 0 w 901862"/>
              <a:gd name="connsiteY9-138" fmla="*/ 90518 h 307754"/>
              <a:gd name="connsiteX0-139" fmla="*/ 0 w 901862"/>
              <a:gd name="connsiteY0-140" fmla="*/ 90518 h 307754"/>
              <a:gd name="connsiteX1-141" fmla="*/ 60498 w 901862"/>
              <a:gd name="connsiteY1-142" fmla="*/ 0 h 307754"/>
              <a:gd name="connsiteX2-143" fmla="*/ 446920 w 901862"/>
              <a:gd name="connsiteY2-144" fmla="*/ 129387 h 307754"/>
              <a:gd name="connsiteX3-145" fmla="*/ 858414 w 901862"/>
              <a:gd name="connsiteY3-146" fmla="*/ 47070 h 307754"/>
              <a:gd name="connsiteX4-147" fmla="*/ 901862 w 901862"/>
              <a:gd name="connsiteY4-148" fmla="*/ 90518 h 307754"/>
              <a:gd name="connsiteX5-149" fmla="*/ 901862 w 901862"/>
              <a:gd name="connsiteY5-150" fmla="*/ 264306 h 307754"/>
              <a:gd name="connsiteX6-151" fmla="*/ 858414 w 901862"/>
              <a:gd name="connsiteY6-152" fmla="*/ 307754 h 307754"/>
              <a:gd name="connsiteX7-153" fmla="*/ 43448 w 901862"/>
              <a:gd name="connsiteY7-154" fmla="*/ 307754 h 307754"/>
              <a:gd name="connsiteX8-155" fmla="*/ 0 w 901862"/>
              <a:gd name="connsiteY8-156" fmla="*/ 264306 h 307754"/>
              <a:gd name="connsiteX9-157" fmla="*/ 0 w 901862"/>
              <a:gd name="connsiteY9-158" fmla="*/ 90518 h 307754"/>
              <a:gd name="connsiteX0-159" fmla="*/ 0 w 901862"/>
              <a:gd name="connsiteY0-160" fmla="*/ 109063 h 326299"/>
              <a:gd name="connsiteX1-161" fmla="*/ 55530 w 901862"/>
              <a:gd name="connsiteY1-162" fmla="*/ 0 h 326299"/>
              <a:gd name="connsiteX2-163" fmla="*/ 446920 w 901862"/>
              <a:gd name="connsiteY2-164" fmla="*/ 147932 h 326299"/>
              <a:gd name="connsiteX3-165" fmla="*/ 858414 w 901862"/>
              <a:gd name="connsiteY3-166" fmla="*/ 65615 h 326299"/>
              <a:gd name="connsiteX4-167" fmla="*/ 901862 w 901862"/>
              <a:gd name="connsiteY4-168" fmla="*/ 109063 h 326299"/>
              <a:gd name="connsiteX5-169" fmla="*/ 901862 w 901862"/>
              <a:gd name="connsiteY5-170" fmla="*/ 282851 h 326299"/>
              <a:gd name="connsiteX6-171" fmla="*/ 858414 w 901862"/>
              <a:gd name="connsiteY6-172" fmla="*/ 326299 h 326299"/>
              <a:gd name="connsiteX7-173" fmla="*/ 43448 w 901862"/>
              <a:gd name="connsiteY7-174" fmla="*/ 326299 h 326299"/>
              <a:gd name="connsiteX8-175" fmla="*/ 0 w 901862"/>
              <a:gd name="connsiteY8-176" fmla="*/ 282851 h 326299"/>
              <a:gd name="connsiteX9-177" fmla="*/ 0 w 901862"/>
              <a:gd name="connsiteY9-178" fmla="*/ 109063 h 326299"/>
              <a:gd name="connsiteX0-179" fmla="*/ 0 w 901862"/>
              <a:gd name="connsiteY0-180" fmla="*/ 109063 h 326299"/>
              <a:gd name="connsiteX1-181" fmla="*/ 55530 w 901862"/>
              <a:gd name="connsiteY1-182" fmla="*/ 0 h 326299"/>
              <a:gd name="connsiteX2-183" fmla="*/ 446920 w 901862"/>
              <a:gd name="connsiteY2-184" fmla="*/ 147932 h 326299"/>
              <a:gd name="connsiteX3-185" fmla="*/ 858414 w 901862"/>
              <a:gd name="connsiteY3-186" fmla="*/ 65615 h 326299"/>
              <a:gd name="connsiteX4-187" fmla="*/ 901862 w 901862"/>
              <a:gd name="connsiteY4-188" fmla="*/ 109063 h 326299"/>
              <a:gd name="connsiteX5-189" fmla="*/ 901862 w 901862"/>
              <a:gd name="connsiteY5-190" fmla="*/ 282851 h 326299"/>
              <a:gd name="connsiteX6-191" fmla="*/ 858414 w 901862"/>
              <a:gd name="connsiteY6-192" fmla="*/ 326299 h 326299"/>
              <a:gd name="connsiteX7-193" fmla="*/ 43448 w 901862"/>
              <a:gd name="connsiteY7-194" fmla="*/ 326299 h 326299"/>
              <a:gd name="connsiteX8-195" fmla="*/ 0 w 901862"/>
              <a:gd name="connsiteY8-196" fmla="*/ 282851 h 326299"/>
              <a:gd name="connsiteX9-197" fmla="*/ 0 w 901862"/>
              <a:gd name="connsiteY9-198" fmla="*/ 109063 h 326299"/>
              <a:gd name="connsiteX0-199" fmla="*/ 0 w 901862"/>
              <a:gd name="connsiteY0-200" fmla="*/ 109063 h 326299"/>
              <a:gd name="connsiteX1-201" fmla="*/ 55530 w 901862"/>
              <a:gd name="connsiteY1-202" fmla="*/ 0 h 326299"/>
              <a:gd name="connsiteX2-203" fmla="*/ 446920 w 901862"/>
              <a:gd name="connsiteY2-204" fmla="*/ 147932 h 326299"/>
              <a:gd name="connsiteX3-205" fmla="*/ 858414 w 901862"/>
              <a:gd name="connsiteY3-206" fmla="*/ 65615 h 326299"/>
              <a:gd name="connsiteX4-207" fmla="*/ 901862 w 901862"/>
              <a:gd name="connsiteY4-208" fmla="*/ 109063 h 326299"/>
              <a:gd name="connsiteX5-209" fmla="*/ 901862 w 901862"/>
              <a:gd name="connsiteY5-210" fmla="*/ 282851 h 326299"/>
              <a:gd name="connsiteX6-211" fmla="*/ 858414 w 901862"/>
              <a:gd name="connsiteY6-212" fmla="*/ 326299 h 326299"/>
              <a:gd name="connsiteX7-213" fmla="*/ 43448 w 901862"/>
              <a:gd name="connsiteY7-214" fmla="*/ 326299 h 326299"/>
              <a:gd name="connsiteX8-215" fmla="*/ 0 w 901862"/>
              <a:gd name="connsiteY8-216" fmla="*/ 282851 h 326299"/>
              <a:gd name="connsiteX9-217" fmla="*/ 0 w 901862"/>
              <a:gd name="connsiteY9-218" fmla="*/ 109063 h 326299"/>
              <a:gd name="connsiteX0-219" fmla="*/ 0 w 901862"/>
              <a:gd name="connsiteY0-220" fmla="*/ 109063 h 326299"/>
              <a:gd name="connsiteX1-221" fmla="*/ 55530 w 901862"/>
              <a:gd name="connsiteY1-222" fmla="*/ 0 h 326299"/>
              <a:gd name="connsiteX2-223" fmla="*/ 446920 w 901862"/>
              <a:gd name="connsiteY2-224" fmla="*/ 147932 h 326299"/>
              <a:gd name="connsiteX3-225" fmla="*/ 858414 w 901862"/>
              <a:gd name="connsiteY3-226" fmla="*/ 65615 h 326299"/>
              <a:gd name="connsiteX4-227" fmla="*/ 901862 w 901862"/>
              <a:gd name="connsiteY4-228" fmla="*/ 109063 h 326299"/>
              <a:gd name="connsiteX5-229" fmla="*/ 901862 w 901862"/>
              <a:gd name="connsiteY5-230" fmla="*/ 282851 h 326299"/>
              <a:gd name="connsiteX6-231" fmla="*/ 858414 w 901862"/>
              <a:gd name="connsiteY6-232" fmla="*/ 326299 h 326299"/>
              <a:gd name="connsiteX7-233" fmla="*/ 43448 w 901862"/>
              <a:gd name="connsiteY7-234" fmla="*/ 326299 h 326299"/>
              <a:gd name="connsiteX8-235" fmla="*/ 0 w 901862"/>
              <a:gd name="connsiteY8-236" fmla="*/ 282851 h 326299"/>
              <a:gd name="connsiteX9-237" fmla="*/ 0 w 901862"/>
              <a:gd name="connsiteY9-238" fmla="*/ 109063 h 326299"/>
              <a:gd name="connsiteX0-239" fmla="*/ 0 w 901862"/>
              <a:gd name="connsiteY0-240" fmla="*/ 109063 h 326299"/>
              <a:gd name="connsiteX1-241" fmla="*/ 55530 w 901862"/>
              <a:gd name="connsiteY1-242" fmla="*/ 0 h 326299"/>
              <a:gd name="connsiteX2-243" fmla="*/ 446920 w 901862"/>
              <a:gd name="connsiteY2-244" fmla="*/ 147932 h 326299"/>
              <a:gd name="connsiteX3-245" fmla="*/ 858414 w 901862"/>
              <a:gd name="connsiteY3-246" fmla="*/ 65615 h 326299"/>
              <a:gd name="connsiteX4-247" fmla="*/ 901862 w 901862"/>
              <a:gd name="connsiteY4-248" fmla="*/ 109063 h 326299"/>
              <a:gd name="connsiteX5-249" fmla="*/ 901862 w 901862"/>
              <a:gd name="connsiteY5-250" fmla="*/ 282851 h 326299"/>
              <a:gd name="connsiteX6-251" fmla="*/ 858414 w 901862"/>
              <a:gd name="connsiteY6-252" fmla="*/ 326299 h 326299"/>
              <a:gd name="connsiteX7-253" fmla="*/ 43448 w 901862"/>
              <a:gd name="connsiteY7-254" fmla="*/ 326299 h 326299"/>
              <a:gd name="connsiteX8-255" fmla="*/ 0 w 901862"/>
              <a:gd name="connsiteY8-256" fmla="*/ 282851 h 326299"/>
              <a:gd name="connsiteX9-257" fmla="*/ 0 w 901862"/>
              <a:gd name="connsiteY9-258" fmla="*/ 109063 h 326299"/>
              <a:gd name="connsiteX0-259" fmla="*/ 0 w 901862"/>
              <a:gd name="connsiteY0-260" fmla="*/ 109063 h 326299"/>
              <a:gd name="connsiteX1-261" fmla="*/ 55530 w 901862"/>
              <a:gd name="connsiteY1-262" fmla="*/ 0 h 326299"/>
              <a:gd name="connsiteX2-263" fmla="*/ 408216 w 901862"/>
              <a:gd name="connsiteY2-264" fmla="*/ 142707 h 326299"/>
              <a:gd name="connsiteX3-265" fmla="*/ 858414 w 901862"/>
              <a:gd name="connsiteY3-266" fmla="*/ 65615 h 326299"/>
              <a:gd name="connsiteX4-267" fmla="*/ 901862 w 901862"/>
              <a:gd name="connsiteY4-268" fmla="*/ 109063 h 326299"/>
              <a:gd name="connsiteX5-269" fmla="*/ 901862 w 901862"/>
              <a:gd name="connsiteY5-270" fmla="*/ 282851 h 326299"/>
              <a:gd name="connsiteX6-271" fmla="*/ 858414 w 901862"/>
              <a:gd name="connsiteY6-272" fmla="*/ 326299 h 326299"/>
              <a:gd name="connsiteX7-273" fmla="*/ 43448 w 901862"/>
              <a:gd name="connsiteY7-274" fmla="*/ 326299 h 326299"/>
              <a:gd name="connsiteX8-275" fmla="*/ 0 w 901862"/>
              <a:gd name="connsiteY8-276" fmla="*/ 282851 h 326299"/>
              <a:gd name="connsiteX9-277" fmla="*/ 0 w 901862"/>
              <a:gd name="connsiteY9-278" fmla="*/ 109063 h 326299"/>
              <a:gd name="connsiteX0-279" fmla="*/ 0 w 901862"/>
              <a:gd name="connsiteY0-280" fmla="*/ 109063 h 326299"/>
              <a:gd name="connsiteX1-281" fmla="*/ 55530 w 901862"/>
              <a:gd name="connsiteY1-282" fmla="*/ 0 h 326299"/>
              <a:gd name="connsiteX2-283" fmla="*/ 408216 w 901862"/>
              <a:gd name="connsiteY2-284" fmla="*/ 142707 h 326299"/>
              <a:gd name="connsiteX3-285" fmla="*/ 856799 w 901862"/>
              <a:gd name="connsiteY3-286" fmla="*/ 50453 h 326299"/>
              <a:gd name="connsiteX4-287" fmla="*/ 901862 w 901862"/>
              <a:gd name="connsiteY4-288" fmla="*/ 109063 h 326299"/>
              <a:gd name="connsiteX5-289" fmla="*/ 901862 w 901862"/>
              <a:gd name="connsiteY5-290" fmla="*/ 282851 h 326299"/>
              <a:gd name="connsiteX6-291" fmla="*/ 858414 w 901862"/>
              <a:gd name="connsiteY6-292" fmla="*/ 326299 h 326299"/>
              <a:gd name="connsiteX7-293" fmla="*/ 43448 w 901862"/>
              <a:gd name="connsiteY7-294" fmla="*/ 326299 h 326299"/>
              <a:gd name="connsiteX8-295" fmla="*/ 0 w 901862"/>
              <a:gd name="connsiteY8-296" fmla="*/ 282851 h 326299"/>
              <a:gd name="connsiteX9-297" fmla="*/ 0 w 901862"/>
              <a:gd name="connsiteY9-298" fmla="*/ 109063 h 326299"/>
              <a:gd name="connsiteX0-299" fmla="*/ 0 w 901862"/>
              <a:gd name="connsiteY0-300" fmla="*/ 109063 h 326299"/>
              <a:gd name="connsiteX1-301" fmla="*/ 55530 w 901862"/>
              <a:gd name="connsiteY1-302" fmla="*/ 0 h 326299"/>
              <a:gd name="connsiteX2-303" fmla="*/ 408216 w 901862"/>
              <a:gd name="connsiteY2-304" fmla="*/ 142707 h 326299"/>
              <a:gd name="connsiteX3-305" fmla="*/ 856799 w 901862"/>
              <a:gd name="connsiteY3-306" fmla="*/ 50453 h 326299"/>
              <a:gd name="connsiteX4-307" fmla="*/ 901862 w 901862"/>
              <a:gd name="connsiteY4-308" fmla="*/ 109063 h 326299"/>
              <a:gd name="connsiteX5-309" fmla="*/ 901862 w 901862"/>
              <a:gd name="connsiteY5-310" fmla="*/ 282851 h 326299"/>
              <a:gd name="connsiteX6-311" fmla="*/ 858414 w 901862"/>
              <a:gd name="connsiteY6-312" fmla="*/ 326299 h 326299"/>
              <a:gd name="connsiteX7-313" fmla="*/ 43448 w 901862"/>
              <a:gd name="connsiteY7-314" fmla="*/ 326299 h 326299"/>
              <a:gd name="connsiteX8-315" fmla="*/ 0 w 901862"/>
              <a:gd name="connsiteY8-316" fmla="*/ 282851 h 326299"/>
              <a:gd name="connsiteX9-317" fmla="*/ 0 w 901862"/>
              <a:gd name="connsiteY9-318" fmla="*/ 109063 h 326299"/>
              <a:gd name="connsiteX0-319" fmla="*/ 0 w 901862"/>
              <a:gd name="connsiteY0-320" fmla="*/ 109063 h 326299"/>
              <a:gd name="connsiteX1-321" fmla="*/ 55530 w 901862"/>
              <a:gd name="connsiteY1-322" fmla="*/ 0 h 326299"/>
              <a:gd name="connsiteX2-323" fmla="*/ 408216 w 901862"/>
              <a:gd name="connsiteY2-324" fmla="*/ 142707 h 326299"/>
              <a:gd name="connsiteX3-325" fmla="*/ 803023 w 901862"/>
              <a:gd name="connsiteY3-326" fmla="*/ 26637 h 326299"/>
              <a:gd name="connsiteX4-327" fmla="*/ 901862 w 901862"/>
              <a:gd name="connsiteY4-328" fmla="*/ 109063 h 326299"/>
              <a:gd name="connsiteX5-329" fmla="*/ 901862 w 901862"/>
              <a:gd name="connsiteY5-330" fmla="*/ 282851 h 326299"/>
              <a:gd name="connsiteX6-331" fmla="*/ 858414 w 901862"/>
              <a:gd name="connsiteY6-332" fmla="*/ 326299 h 326299"/>
              <a:gd name="connsiteX7-333" fmla="*/ 43448 w 901862"/>
              <a:gd name="connsiteY7-334" fmla="*/ 326299 h 326299"/>
              <a:gd name="connsiteX8-335" fmla="*/ 0 w 901862"/>
              <a:gd name="connsiteY8-336" fmla="*/ 282851 h 326299"/>
              <a:gd name="connsiteX9-337" fmla="*/ 0 w 901862"/>
              <a:gd name="connsiteY9-338" fmla="*/ 109063 h 326299"/>
              <a:gd name="connsiteX0-339" fmla="*/ 0 w 901862"/>
              <a:gd name="connsiteY0-340" fmla="*/ 109063 h 326299"/>
              <a:gd name="connsiteX1-341" fmla="*/ 55530 w 901862"/>
              <a:gd name="connsiteY1-342" fmla="*/ 0 h 326299"/>
              <a:gd name="connsiteX2-343" fmla="*/ 408216 w 901862"/>
              <a:gd name="connsiteY2-344" fmla="*/ 142707 h 326299"/>
              <a:gd name="connsiteX3-345" fmla="*/ 809712 w 901862"/>
              <a:gd name="connsiteY3-346" fmla="*/ 36769 h 326299"/>
              <a:gd name="connsiteX4-347" fmla="*/ 901862 w 901862"/>
              <a:gd name="connsiteY4-348" fmla="*/ 109063 h 326299"/>
              <a:gd name="connsiteX5-349" fmla="*/ 901862 w 901862"/>
              <a:gd name="connsiteY5-350" fmla="*/ 282851 h 326299"/>
              <a:gd name="connsiteX6-351" fmla="*/ 858414 w 901862"/>
              <a:gd name="connsiteY6-352" fmla="*/ 326299 h 326299"/>
              <a:gd name="connsiteX7-353" fmla="*/ 43448 w 901862"/>
              <a:gd name="connsiteY7-354" fmla="*/ 326299 h 326299"/>
              <a:gd name="connsiteX8-355" fmla="*/ 0 w 901862"/>
              <a:gd name="connsiteY8-356" fmla="*/ 282851 h 326299"/>
              <a:gd name="connsiteX9-357" fmla="*/ 0 w 901862"/>
              <a:gd name="connsiteY9-358" fmla="*/ 109063 h 326299"/>
              <a:gd name="connsiteX0-359" fmla="*/ 0 w 901862"/>
              <a:gd name="connsiteY0-360" fmla="*/ 109063 h 326299"/>
              <a:gd name="connsiteX1-361" fmla="*/ 55530 w 901862"/>
              <a:gd name="connsiteY1-362" fmla="*/ 0 h 326299"/>
              <a:gd name="connsiteX2-363" fmla="*/ 408216 w 901862"/>
              <a:gd name="connsiteY2-364" fmla="*/ 142707 h 326299"/>
              <a:gd name="connsiteX3-365" fmla="*/ 809712 w 901862"/>
              <a:gd name="connsiteY3-366" fmla="*/ 36769 h 326299"/>
              <a:gd name="connsiteX4-367" fmla="*/ 901862 w 901862"/>
              <a:gd name="connsiteY4-368" fmla="*/ 109063 h 326299"/>
              <a:gd name="connsiteX5-369" fmla="*/ 901862 w 901862"/>
              <a:gd name="connsiteY5-370" fmla="*/ 282851 h 326299"/>
              <a:gd name="connsiteX6-371" fmla="*/ 858414 w 901862"/>
              <a:gd name="connsiteY6-372" fmla="*/ 326299 h 326299"/>
              <a:gd name="connsiteX7-373" fmla="*/ 43448 w 901862"/>
              <a:gd name="connsiteY7-374" fmla="*/ 326299 h 326299"/>
              <a:gd name="connsiteX8-375" fmla="*/ 0 w 901862"/>
              <a:gd name="connsiteY8-376" fmla="*/ 282851 h 326299"/>
              <a:gd name="connsiteX9-377" fmla="*/ 0 w 901862"/>
              <a:gd name="connsiteY9-378" fmla="*/ 109063 h 326299"/>
              <a:gd name="connsiteX0-379" fmla="*/ 0 w 901862"/>
              <a:gd name="connsiteY0-380" fmla="*/ 109063 h 326299"/>
              <a:gd name="connsiteX1-381" fmla="*/ 55530 w 901862"/>
              <a:gd name="connsiteY1-382" fmla="*/ 0 h 326299"/>
              <a:gd name="connsiteX2-383" fmla="*/ 408216 w 901862"/>
              <a:gd name="connsiteY2-384" fmla="*/ 142707 h 326299"/>
              <a:gd name="connsiteX3-385" fmla="*/ 792935 w 901862"/>
              <a:gd name="connsiteY3-386" fmla="*/ 23223 h 326299"/>
              <a:gd name="connsiteX4-387" fmla="*/ 901862 w 901862"/>
              <a:gd name="connsiteY4-388" fmla="*/ 109063 h 326299"/>
              <a:gd name="connsiteX5-389" fmla="*/ 901862 w 901862"/>
              <a:gd name="connsiteY5-390" fmla="*/ 282851 h 326299"/>
              <a:gd name="connsiteX6-391" fmla="*/ 858414 w 901862"/>
              <a:gd name="connsiteY6-392" fmla="*/ 326299 h 326299"/>
              <a:gd name="connsiteX7-393" fmla="*/ 43448 w 901862"/>
              <a:gd name="connsiteY7-394" fmla="*/ 326299 h 326299"/>
              <a:gd name="connsiteX8-395" fmla="*/ 0 w 901862"/>
              <a:gd name="connsiteY8-396" fmla="*/ 282851 h 326299"/>
              <a:gd name="connsiteX9-397" fmla="*/ 0 w 901862"/>
              <a:gd name="connsiteY9-398" fmla="*/ 109063 h 326299"/>
              <a:gd name="connsiteX0-399" fmla="*/ 0 w 901862"/>
              <a:gd name="connsiteY0-400" fmla="*/ 109063 h 326299"/>
              <a:gd name="connsiteX1-401" fmla="*/ 55530 w 901862"/>
              <a:gd name="connsiteY1-402" fmla="*/ 0 h 326299"/>
              <a:gd name="connsiteX2-403" fmla="*/ 408216 w 901862"/>
              <a:gd name="connsiteY2-404" fmla="*/ 142707 h 326299"/>
              <a:gd name="connsiteX3-405" fmla="*/ 792935 w 901862"/>
              <a:gd name="connsiteY3-406" fmla="*/ 23223 h 326299"/>
              <a:gd name="connsiteX4-407" fmla="*/ 901862 w 901862"/>
              <a:gd name="connsiteY4-408" fmla="*/ 109063 h 326299"/>
              <a:gd name="connsiteX5-409" fmla="*/ 901862 w 901862"/>
              <a:gd name="connsiteY5-410" fmla="*/ 282851 h 326299"/>
              <a:gd name="connsiteX6-411" fmla="*/ 858414 w 901862"/>
              <a:gd name="connsiteY6-412" fmla="*/ 326299 h 326299"/>
              <a:gd name="connsiteX7-413" fmla="*/ 43448 w 901862"/>
              <a:gd name="connsiteY7-414" fmla="*/ 326299 h 326299"/>
              <a:gd name="connsiteX8-415" fmla="*/ 0 w 901862"/>
              <a:gd name="connsiteY8-416" fmla="*/ 282851 h 326299"/>
              <a:gd name="connsiteX9-417" fmla="*/ 0 w 901862"/>
              <a:gd name="connsiteY9-418" fmla="*/ 109063 h 326299"/>
              <a:gd name="connsiteX0-419" fmla="*/ 0 w 901862"/>
              <a:gd name="connsiteY0-420" fmla="*/ 156254 h 373490"/>
              <a:gd name="connsiteX1-421" fmla="*/ 45639 w 901862"/>
              <a:gd name="connsiteY1-422" fmla="*/ 0 h 373490"/>
              <a:gd name="connsiteX2-423" fmla="*/ 408216 w 901862"/>
              <a:gd name="connsiteY2-424" fmla="*/ 189898 h 373490"/>
              <a:gd name="connsiteX3-425" fmla="*/ 792935 w 901862"/>
              <a:gd name="connsiteY3-426" fmla="*/ 70414 h 373490"/>
              <a:gd name="connsiteX4-427" fmla="*/ 901862 w 901862"/>
              <a:gd name="connsiteY4-428" fmla="*/ 156254 h 373490"/>
              <a:gd name="connsiteX5-429" fmla="*/ 901862 w 901862"/>
              <a:gd name="connsiteY5-430" fmla="*/ 330042 h 373490"/>
              <a:gd name="connsiteX6-431" fmla="*/ 858414 w 901862"/>
              <a:gd name="connsiteY6-432" fmla="*/ 373490 h 373490"/>
              <a:gd name="connsiteX7-433" fmla="*/ 43448 w 901862"/>
              <a:gd name="connsiteY7-434" fmla="*/ 373490 h 373490"/>
              <a:gd name="connsiteX8-435" fmla="*/ 0 w 901862"/>
              <a:gd name="connsiteY8-436" fmla="*/ 330042 h 373490"/>
              <a:gd name="connsiteX9-437" fmla="*/ 0 w 901862"/>
              <a:gd name="connsiteY9-438" fmla="*/ 156254 h 373490"/>
              <a:gd name="connsiteX0-439" fmla="*/ 0 w 901862"/>
              <a:gd name="connsiteY0-440" fmla="*/ 156254 h 373784"/>
              <a:gd name="connsiteX1-441" fmla="*/ 45639 w 901862"/>
              <a:gd name="connsiteY1-442" fmla="*/ 0 h 373784"/>
              <a:gd name="connsiteX2-443" fmla="*/ 408216 w 901862"/>
              <a:gd name="connsiteY2-444" fmla="*/ 189898 h 373784"/>
              <a:gd name="connsiteX3-445" fmla="*/ 792935 w 901862"/>
              <a:gd name="connsiteY3-446" fmla="*/ 70414 h 373784"/>
              <a:gd name="connsiteX4-447" fmla="*/ 901862 w 901862"/>
              <a:gd name="connsiteY4-448" fmla="*/ 156254 h 373784"/>
              <a:gd name="connsiteX5-449" fmla="*/ 901862 w 901862"/>
              <a:gd name="connsiteY5-450" fmla="*/ 330042 h 373784"/>
              <a:gd name="connsiteX6-451" fmla="*/ 858414 w 901862"/>
              <a:gd name="connsiteY6-452" fmla="*/ 373490 h 373784"/>
              <a:gd name="connsiteX7-453" fmla="*/ 486526 w 901862"/>
              <a:gd name="connsiteY7-454" fmla="*/ 373784 h 373784"/>
              <a:gd name="connsiteX8-455" fmla="*/ 43448 w 901862"/>
              <a:gd name="connsiteY8-456" fmla="*/ 373490 h 373784"/>
              <a:gd name="connsiteX9-457" fmla="*/ 0 w 901862"/>
              <a:gd name="connsiteY9-458" fmla="*/ 330042 h 373784"/>
              <a:gd name="connsiteX10" fmla="*/ 0 w 901862"/>
              <a:gd name="connsiteY10" fmla="*/ 156254 h 373784"/>
              <a:gd name="connsiteX0-459" fmla="*/ 0 w 901862"/>
              <a:gd name="connsiteY0-460" fmla="*/ 156254 h 373490"/>
              <a:gd name="connsiteX1-461" fmla="*/ 45639 w 901862"/>
              <a:gd name="connsiteY1-462" fmla="*/ 0 h 373490"/>
              <a:gd name="connsiteX2-463" fmla="*/ 408216 w 901862"/>
              <a:gd name="connsiteY2-464" fmla="*/ 189898 h 373490"/>
              <a:gd name="connsiteX3-465" fmla="*/ 792935 w 901862"/>
              <a:gd name="connsiteY3-466" fmla="*/ 70414 h 373490"/>
              <a:gd name="connsiteX4-467" fmla="*/ 901862 w 901862"/>
              <a:gd name="connsiteY4-468" fmla="*/ 156254 h 373490"/>
              <a:gd name="connsiteX5-469" fmla="*/ 901862 w 901862"/>
              <a:gd name="connsiteY5-470" fmla="*/ 330042 h 373490"/>
              <a:gd name="connsiteX6-471" fmla="*/ 858414 w 901862"/>
              <a:gd name="connsiteY6-472" fmla="*/ 373490 h 373490"/>
              <a:gd name="connsiteX7-473" fmla="*/ 471864 w 901862"/>
              <a:gd name="connsiteY7-474" fmla="*/ 264269 h 373490"/>
              <a:gd name="connsiteX8-475" fmla="*/ 43448 w 901862"/>
              <a:gd name="connsiteY8-476" fmla="*/ 373490 h 373490"/>
              <a:gd name="connsiteX9-477" fmla="*/ 0 w 901862"/>
              <a:gd name="connsiteY9-478" fmla="*/ 330042 h 373490"/>
              <a:gd name="connsiteX10-479" fmla="*/ 0 w 901862"/>
              <a:gd name="connsiteY10-480" fmla="*/ 156254 h 373490"/>
              <a:gd name="connsiteX0-481" fmla="*/ 0 w 901862"/>
              <a:gd name="connsiteY0-482" fmla="*/ 156254 h 373490"/>
              <a:gd name="connsiteX1-483" fmla="*/ 45639 w 901862"/>
              <a:gd name="connsiteY1-484" fmla="*/ 0 h 373490"/>
              <a:gd name="connsiteX2-485" fmla="*/ 408216 w 901862"/>
              <a:gd name="connsiteY2-486" fmla="*/ 189898 h 373490"/>
              <a:gd name="connsiteX3-487" fmla="*/ 792935 w 901862"/>
              <a:gd name="connsiteY3-488" fmla="*/ 70414 h 373490"/>
              <a:gd name="connsiteX4-489" fmla="*/ 901862 w 901862"/>
              <a:gd name="connsiteY4-490" fmla="*/ 156254 h 373490"/>
              <a:gd name="connsiteX5-491" fmla="*/ 901862 w 901862"/>
              <a:gd name="connsiteY5-492" fmla="*/ 330042 h 373490"/>
              <a:gd name="connsiteX6-493" fmla="*/ 858414 w 901862"/>
              <a:gd name="connsiteY6-494" fmla="*/ 373490 h 373490"/>
              <a:gd name="connsiteX7-495" fmla="*/ 459752 w 901862"/>
              <a:gd name="connsiteY7-496" fmla="*/ 336619 h 373490"/>
              <a:gd name="connsiteX8-497" fmla="*/ 43448 w 901862"/>
              <a:gd name="connsiteY8-498" fmla="*/ 373490 h 373490"/>
              <a:gd name="connsiteX9-499" fmla="*/ 0 w 901862"/>
              <a:gd name="connsiteY9-500" fmla="*/ 330042 h 373490"/>
              <a:gd name="connsiteX10-501" fmla="*/ 0 w 901862"/>
              <a:gd name="connsiteY10-502" fmla="*/ 156254 h 373490"/>
              <a:gd name="connsiteX0-503" fmla="*/ 0 w 901862"/>
              <a:gd name="connsiteY0-504" fmla="*/ 156254 h 373507"/>
              <a:gd name="connsiteX1-505" fmla="*/ 45639 w 901862"/>
              <a:gd name="connsiteY1-506" fmla="*/ 0 h 373507"/>
              <a:gd name="connsiteX2-507" fmla="*/ 408216 w 901862"/>
              <a:gd name="connsiteY2-508" fmla="*/ 189898 h 373507"/>
              <a:gd name="connsiteX3-509" fmla="*/ 792935 w 901862"/>
              <a:gd name="connsiteY3-510" fmla="*/ 70414 h 373507"/>
              <a:gd name="connsiteX4-511" fmla="*/ 901862 w 901862"/>
              <a:gd name="connsiteY4-512" fmla="*/ 156254 h 373507"/>
              <a:gd name="connsiteX5-513" fmla="*/ 901862 w 901862"/>
              <a:gd name="connsiteY5-514" fmla="*/ 330042 h 373507"/>
              <a:gd name="connsiteX6-515" fmla="*/ 858414 w 901862"/>
              <a:gd name="connsiteY6-516" fmla="*/ 373490 h 373507"/>
              <a:gd name="connsiteX7-517" fmla="*/ 459752 w 901862"/>
              <a:gd name="connsiteY7-518" fmla="*/ 336619 h 373507"/>
              <a:gd name="connsiteX8-519" fmla="*/ 43448 w 901862"/>
              <a:gd name="connsiteY8-520" fmla="*/ 373490 h 373507"/>
              <a:gd name="connsiteX9-521" fmla="*/ 0 w 901862"/>
              <a:gd name="connsiteY9-522" fmla="*/ 330042 h 373507"/>
              <a:gd name="connsiteX10-523" fmla="*/ 0 w 901862"/>
              <a:gd name="connsiteY10-524" fmla="*/ 156254 h 373507"/>
              <a:gd name="connsiteX0-525" fmla="*/ 0 w 901862"/>
              <a:gd name="connsiteY0-526" fmla="*/ 156254 h 420677"/>
              <a:gd name="connsiteX1-527" fmla="*/ 45639 w 901862"/>
              <a:gd name="connsiteY1-528" fmla="*/ 0 h 420677"/>
              <a:gd name="connsiteX2-529" fmla="*/ 408216 w 901862"/>
              <a:gd name="connsiteY2-530" fmla="*/ 189898 h 420677"/>
              <a:gd name="connsiteX3-531" fmla="*/ 792935 w 901862"/>
              <a:gd name="connsiteY3-532" fmla="*/ 70414 h 420677"/>
              <a:gd name="connsiteX4-533" fmla="*/ 901862 w 901862"/>
              <a:gd name="connsiteY4-534" fmla="*/ 156254 h 420677"/>
              <a:gd name="connsiteX5-535" fmla="*/ 901862 w 901862"/>
              <a:gd name="connsiteY5-536" fmla="*/ 330042 h 420677"/>
              <a:gd name="connsiteX6-537" fmla="*/ 858414 w 901862"/>
              <a:gd name="connsiteY6-538" fmla="*/ 373490 h 420677"/>
              <a:gd name="connsiteX7-539" fmla="*/ 459752 w 901862"/>
              <a:gd name="connsiteY7-540" fmla="*/ 336619 h 420677"/>
              <a:gd name="connsiteX8-541" fmla="*/ 49971 w 901862"/>
              <a:gd name="connsiteY8-542" fmla="*/ 420666 h 420677"/>
              <a:gd name="connsiteX9-543" fmla="*/ 0 w 901862"/>
              <a:gd name="connsiteY9-544" fmla="*/ 330042 h 420677"/>
              <a:gd name="connsiteX10-545" fmla="*/ 0 w 901862"/>
              <a:gd name="connsiteY10-546" fmla="*/ 156254 h 420677"/>
              <a:gd name="connsiteX0-547" fmla="*/ 0 w 901862"/>
              <a:gd name="connsiteY0-548" fmla="*/ 156254 h 460941"/>
              <a:gd name="connsiteX1-549" fmla="*/ 45639 w 901862"/>
              <a:gd name="connsiteY1-550" fmla="*/ 0 h 460941"/>
              <a:gd name="connsiteX2-551" fmla="*/ 408216 w 901862"/>
              <a:gd name="connsiteY2-552" fmla="*/ 189898 h 460941"/>
              <a:gd name="connsiteX3-553" fmla="*/ 792935 w 901862"/>
              <a:gd name="connsiteY3-554" fmla="*/ 70414 h 460941"/>
              <a:gd name="connsiteX4-555" fmla="*/ 901862 w 901862"/>
              <a:gd name="connsiteY4-556" fmla="*/ 156254 h 460941"/>
              <a:gd name="connsiteX5-557" fmla="*/ 901862 w 901862"/>
              <a:gd name="connsiteY5-558" fmla="*/ 330042 h 460941"/>
              <a:gd name="connsiteX6-559" fmla="*/ 834446 w 901862"/>
              <a:gd name="connsiteY6-560" fmla="*/ 460941 h 460941"/>
              <a:gd name="connsiteX7-561" fmla="*/ 459752 w 901862"/>
              <a:gd name="connsiteY7-562" fmla="*/ 336619 h 460941"/>
              <a:gd name="connsiteX8-563" fmla="*/ 49971 w 901862"/>
              <a:gd name="connsiteY8-564" fmla="*/ 420666 h 460941"/>
              <a:gd name="connsiteX9-565" fmla="*/ 0 w 901862"/>
              <a:gd name="connsiteY9-566" fmla="*/ 330042 h 460941"/>
              <a:gd name="connsiteX10-567" fmla="*/ 0 w 901862"/>
              <a:gd name="connsiteY10-568" fmla="*/ 156254 h 460941"/>
              <a:gd name="connsiteX0-569" fmla="*/ 0 w 901862"/>
              <a:gd name="connsiteY0-570" fmla="*/ 156254 h 460941"/>
              <a:gd name="connsiteX1-571" fmla="*/ 45639 w 901862"/>
              <a:gd name="connsiteY1-572" fmla="*/ 0 h 460941"/>
              <a:gd name="connsiteX2-573" fmla="*/ 408216 w 901862"/>
              <a:gd name="connsiteY2-574" fmla="*/ 189898 h 460941"/>
              <a:gd name="connsiteX3-575" fmla="*/ 792935 w 901862"/>
              <a:gd name="connsiteY3-576" fmla="*/ 70414 h 460941"/>
              <a:gd name="connsiteX4-577" fmla="*/ 901862 w 901862"/>
              <a:gd name="connsiteY4-578" fmla="*/ 156254 h 460941"/>
              <a:gd name="connsiteX5-579" fmla="*/ 901862 w 901862"/>
              <a:gd name="connsiteY5-580" fmla="*/ 330042 h 460941"/>
              <a:gd name="connsiteX6-581" fmla="*/ 834446 w 901862"/>
              <a:gd name="connsiteY6-582" fmla="*/ 460941 h 460941"/>
              <a:gd name="connsiteX7-583" fmla="*/ 459752 w 901862"/>
              <a:gd name="connsiteY7-584" fmla="*/ 336619 h 460941"/>
              <a:gd name="connsiteX8-585" fmla="*/ 49971 w 901862"/>
              <a:gd name="connsiteY8-586" fmla="*/ 420666 h 460941"/>
              <a:gd name="connsiteX9-587" fmla="*/ 0 w 901862"/>
              <a:gd name="connsiteY9-588" fmla="*/ 330042 h 460941"/>
              <a:gd name="connsiteX10-589" fmla="*/ 0 w 901862"/>
              <a:gd name="connsiteY10-590" fmla="*/ 156254 h 460941"/>
              <a:gd name="connsiteX0-591" fmla="*/ 0 w 901862"/>
              <a:gd name="connsiteY0-592" fmla="*/ 156254 h 518129"/>
              <a:gd name="connsiteX1-593" fmla="*/ 45639 w 901862"/>
              <a:gd name="connsiteY1-594" fmla="*/ 0 h 518129"/>
              <a:gd name="connsiteX2-595" fmla="*/ 408216 w 901862"/>
              <a:gd name="connsiteY2-596" fmla="*/ 189898 h 518129"/>
              <a:gd name="connsiteX3-597" fmla="*/ 792935 w 901862"/>
              <a:gd name="connsiteY3-598" fmla="*/ 70414 h 518129"/>
              <a:gd name="connsiteX4-599" fmla="*/ 901862 w 901862"/>
              <a:gd name="connsiteY4-600" fmla="*/ 156254 h 518129"/>
              <a:gd name="connsiteX5-601" fmla="*/ 901862 w 901862"/>
              <a:gd name="connsiteY5-602" fmla="*/ 330042 h 518129"/>
              <a:gd name="connsiteX6-603" fmla="*/ 820718 w 901862"/>
              <a:gd name="connsiteY6-604" fmla="*/ 518129 h 518129"/>
              <a:gd name="connsiteX7-605" fmla="*/ 459752 w 901862"/>
              <a:gd name="connsiteY7-606" fmla="*/ 336619 h 518129"/>
              <a:gd name="connsiteX8-607" fmla="*/ 49971 w 901862"/>
              <a:gd name="connsiteY8-608" fmla="*/ 420666 h 518129"/>
              <a:gd name="connsiteX9-609" fmla="*/ 0 w 901862"/>
              <a:gd name="connsiteY9-610" fmla="*/ 330042 h 518129"/>
              <a:gd name="connsiteX10-611" fmla="*/ 0 w 901862"/>
              <a:gd name="connsiteY10-612" fmla="*/ 156254 h 518129"/>
              <a:gd name="connsiteX0-613" fmla="*/ 0 w 901862"/>
              <a:gd name="connsiteY0-614" fmla="*/ 156254 h 518129"/>
              <a:gd name="connsiteX1-615" fmla="*/ 45639 w 901862"/>
              <a:gd name="connsiteY1-616" fmla="*/ 0 h 518129"/>
              <a:gd name="connsiteX2-617" fmla="*/ 408216 w 901862"/>
              <a:gd name="connsiteY2-618" fmla="*/ 189898 h 518129"/>
              <a:gd name="connsiteX3-619" fmla="*/ 792935 w 901862"/>
              <a:gd name="connsiteY3-620" fmla="*/ 70414 h 518129"/>
              <a:gd name="connsiteX4-621" fmla="*/ 901862 w 901862"/>
              <a:gd name="connsiteY4-622" fmla="*/ 156254 h 518129"/>
              <a:gd name="connsiteX5-623" fmla="*/ 901862 w 901862"/>
              <a:gd name="connsiteY5-624" fmla="*/ 330042 h 518129"/>
              <a:gd name="connsiteX6-625" fmla="*/ 820718 w 901862"/>
              <a:gd name="connsiteY6-626" fmla="*/ 518129 h 518129"/>
              <a:gd name="connsiteX7-627" fmla="*/ 459752 w 901862"/>
              <a:gd name="connsiteY7-628" fmla="*/ 336619 h 518129"/>
              <a:gd name="connsiteX8-629" fmla="*/ 49971 w 901862"/>
              <a:gd name="connsiteY8-630" fmla="*/ 420666 h 518129"/>
              <a:gd name="connsiteX9-631" fmla="*/ 0 w 901862"/>
              <a:gd name="connsiteY9-632" fmla="*/ 330042 h 518129"/>
              <a:gd name="connsiteX10-633" fmla="*/ 0 w 901862"/>
              <a:gd name="connsiteY10-634" fmla="*/ 156254 h 518129"/>
              <a:gd name="connsiteX0-635" fmla="*/ 0 w 901862"/>
              <a:gd name="connsiteY0-636" fmla="*/ 156254 h 518129"/>
              <a:gd name="connsiteX1-637" fmla="*/ 45639 w 901862"/>
              <a:gd name="connsiteY1-638" fmla="*/ 0 h 518129"/>
              <a:gd name="connsiteX2-639" fmla="*/ 408216 w 901862"/>
              <a:gd name="connsiteY2-640" fmla="*/ 189898 h 518129"/>
              <a:gd name="connsiteX3-641" fmla="*/ 792935 w 901862"/>
              <a:gd name="connsiteY3-642" fmla="*/ 70414 h 518129"/>
              <a:gd name="connsiteX4-643" fmla="*/ 901862 w 901862"/>
              <a:gd name="connsiteY4-644" fmla="*/ 156254 h 518129"/>
              <a:gd name="connsiteX5-645" fmla="*/ 901862 w 901862"/>
              <a:gd name="connsiteY5-646" fmla="*/ 330042 h 518129"/>
              <a:gd name="connsiteX6-647" fmla="*/ 820718 w 901862"/>
              <a:gd name="connsiteY6-648" fmla="*/ 518129 h 518129"/>
              <a:gd name="connsiteX7-649" fmla="*/ 449618 w 901862"/>
              <a:gd name="connsiteY7-650" fmla="*/ 343309 h 518129"/>
              <a:gd name="connsiteX8-651" fmla="*/ 49971 w 901862"/>
              <a:gd name="connsiteY8-652" fmla="*/ 420666 h 518129"/>
              <a:gd name="connsiteX9-653" fmla="*/ 0 w 901862"/>
              <a:gd name="connsiteY9-654" fmla="*/ 330042 h 518129"/>
              <a:gd name="connsiteX10-655" fmla="*/ 0 w 901862"/>
              <a:gd name="connsiteY10-656" fmla="*/ 156254 h 518129"/>
              <a:gd name="connsiteX0-657" fmla="*/ 0 w 901862"/>
              <a:gd name="connsiteY0-658" fmla="*/ 156254 h 518129"/>
              <a:gd name="connsiteX1-659" fmla="*/ 45639 w 901862"/>
              <a:gd name="connsiteY1-660" fmla="*/ 0 h 518129"/>
              <a:gd name="connsiteX2-661" fmla="*/ 408216 w 901862"/>
              <a:gd name="connsiteY2-662" fmla="*/ 189898 h 518129"/>
              <a:gd name="connsiteX3-663" fmla="*/ 792935 w 901862"/>
              <a:gd name="connsiteY3-664" fmla="*/ 70414 h 518129"/>
              <a:gd name="connsiteX4-665" fmla="*/ 901862 w 901862"/>
              <a:gd name="connsiteY4-666" fmla="*/ 156254 h 518129"/>
              <a:gd name="connsiteX5-667" fmla="*/ 901862 w 901862"/>
              <a:gd name="connsiteY5-668" fmla="*/ 330042 h 518129"/>
              <a:gd name="connsiteX6-669" fmla="*/ 820718 w 901862"/>
              <a:gd name="connsiteY6-670" fmla="*/ 518129 h 518129"/>
              <a:gd name="connsiteX7-671" fmla="*/ 449618 w 901862"/>
              <a:gd name="connsiteY7-672" fmla="*/ 343309 h 518129"/>
              <a:gd name="connsiteX8-673" fmla="*/ 53233 w 901862"/>
              <a:gd name="connsiteY8-674" fmla="*/ 444254 h 518129"/>
              <a:gd name="connsiteX9-675" fmla="*/ 0 w 901862"/>
              <a:gd name="connsiteY9-676" fmla="*/ 330042 h 518129"/>
              <a:gd name="connsiteX10-677" fmla="*/ 0 w 901862"/>
              <a:gd name="connsiteY10-678" fmla="*/ 156254 h 518129"/>
              <a:gd name="connsiteX0-679" fmla="*/ 0 w 901862"/>
              <a:gd name="connsiteY0-680" fmla="*/ 156254 h 518129"/>
              <a:gd name="connsiteX1-681" fmla="*/ 45639 w 901862"/>
              <a:gd name="connsiteY1-682" fmla="*/ 0 h 518129"/>
              <a:gd name="connsiteX2-683" fmla="*/ 408216 w 901862"/>
              <a:gd name="connsiteY2-684" fmla="*/ 189898 h 518129"/>
              <a:gd name="connsiteX3-685" fmla="*/ 792935 w 901862"/>
              <a:gd name="connsiteY3-686" fmla="*/ 70414 h 518129"/>
              <a:gd name="connsiteX4-687" fmla="*/ 901862 w 901862"/>
              <a:gd name="connsiteY4-688" fmla="*/ 156254 h 518129"/>
              <a:gd name="connsiteX5-689" fmla="*/ 901862 w 901862"/>
              <a:gd name="connsiteY5-690" fmla="*/ 330042 h 518129"/>
              <a:gd name="connsiteX6-691" fmla="*/ 820718 w 901862"/>
              <a:gd name="connsiteY6-692" fmla="*/ 518129 h 518129"/>
              <a:gd name="connsiteX7-693" fmla="*/ 449618 w 901862"/>
              <a:gd name="connsiteY7-694" fmla="*/ 343309 h 518129"/>
              <a:gd name="connsiteX8-695" fmla="*/ 53233 w 901862"/>
              <a:gd name="connsiteY8-696" fmla="*/ 444254 h 518129"/>
              <a:gd name="connsiteX9-697" fmla="*/ 0 w 901862"/>
              <a:gd name="connsiteY9-698" fmla="*/ 330042 h 518129"/>
              <a:gd name="connsiteX10-699" fmla="*/ 0 w 901862"/>
              <a:gd name="connsiteY10-700" fmla="*/ 156254 h 518129"/>
              <a:gd name="connsiteX0-701" fmla="*/ 0 w 901862"/>
              <a:gd name="connsiteY0-702" fmla="*/ 156254 h 518129"/>
              <a:gd name="connsiteX1-703" fmla="*/ 45639 w 901862"/>
              <a:gd name="connsiteY1-704" fmla="*/ 0 h 518129"/>
              <a:gd name="connsiteX2-705" fmla="*/ 408216 w 901862"/>
              <a:gd name="connsiteY2-706" fmla="*/ 189898 h 518129"/>
              <a:gd name="connsiteX3-707" fmla="*/ 792935 w 901862"/>
              <a:gd name="connsiteY3-708" fmla="*/ 70414 h 518129"/>
              <a:gd name="connsiteX4-709" fmla="*/ 901862 w 901862"/>
              <a:gd name="connsiteY4-710" fmla="*/ 156254 h 518129"/>
              <a:gd name="connsiteX5-711" fmla="*/ 901862 w 901862"/>
              <a:gd name="connsiteY5-712" fmla="*/ 330042 h 518129"/>
              <a:gd name="connsiteX6-713" fmla="*/ 820718 w 901862"/>
              <a:gd name="connsiteY6-714" fmla="*/ 518129 h 518129"/>
              <a:gd name="connsiteX7-715" fmla="*/ 449618 w 901862"/>
              <a:gd name="connsiteY7-716" fmla="*/ 343309 h 518129"/>
              <a:gd name="connsiteX8-717" fmla="*/ 53233 w 901862"/>
              <a:gd name="connsiteY8-718" fmla="*/ 444254 h 518129"/>
              <a:gd name="connsiteX9-719" fmla="*/ 0 w 901862"/>
              <a:gd name="connsiteY9-720" fmla="*/ 330042 h 518129"/>
              <a:gd name="connsiteX10-721" fmla="*/ 0 w 901862"/>
              <a:gd name="connsiteY10-722" fmla="*/ 156254 h 518129"/>
              <a:gd name="connsiteX0-723" fmla="*/ 0 w 901862"/>
              <a:gd name="connsiteY0-724" fmla="*/ 156254 h 518129"/>
              <a:gd name="connsiteX1-725" fmla="*/ 45639 w 901862"/>
              <a:gd name="connsiteY1-726" fmla="*/ 0 h 518129"/>
              <a:gd name="connsiteX2-727" fmla="*/ 408216 w 901862"/>
              <a:gd name="connsiteY2-728" fmla="*/ 189898 h 518129"/>
              <a:gd name="connsiteX3-729" fmla="*/ 792935 w 901862"/>
              <a:gd name="connsiteY3-730" fmla="*/ 70414 h 518129"/>
              <a:gd name="connsiteX4-731" fmla="*/ 901862 w 901862"/>
              <a:gd name="connsiteY4-732" fmla="*/ 156254 h 518129"/>
              <a:gd name="connsiteX5-733" fmla="*/ 901862 w 901862"/>
              <a:gd name="connsiteY5-734" fmla="*/ 330042 h 518129"/>
              <a:gd name="connsiteX6-735" fmla="*/ 820718 w 901862"/>
              <a:gd name="connsiteY6-736" fmla="*/ 518129 h 518129"/>
              <a:gd name="connsiteX7-737" fmla="*/ 449618 w 901862"/>
              <a:gd name="connsiteY7-738" fmla="*/ 343309 h 518129"/>
              <a:gd name="connsiteX8-739" fmla="*/ 53233 w 901862"/>
              <a:gd name="connsiteY8-740" fmla="*/ 444254 h 518129"/>
              <a:gd name="connsiteX9-741" fmla="*/ 0 w 901862"/>
              <a:gd name="connsiteY9-742" fmla="*/ 330042 h 518129"/>
              <a:gd name="connsiteX10-743" fmla="*/ 0 w 901862"/>
              <a:gd name="connsiteY10-744" fmla="*/ 156254 h 518129"/>
              <a:gd name="connsiteX0-745" fmla="*/ 0 w 901862"/>
              <a:gd name="connsiteY0-746" fmla="*/ 156254 h 518129"/>
              <a:gd name="connsiteX1-747" fmla="*/ 45639 w 901862"/>
              <a:gd name="connsiteY1-748" fmla="*/ 0 h 518129"/>
              <a:gd name="connsiteX2-749" fmla="*/ 408216 w 901862"/>
              <a:gd name="connsiteY2-750" fmla="*/ 189898 h 518129"/>
              <a:gd name="connsiteX3-751" fmla="*/ 792935 w 901862"/>
              <a:gd name="connsiteY3-752" fmla="*/ 70414 h 518129"/>
              <a:gd name="connsiteX4-753" fmla="*/ 901862 w 901862"/>
              <a:gd name="connsiteY4-754" fmla="*/ 156254 h 518129"/>
              <a:gd name="connsiteX5-755" fmla="*/ 901862 w 901862"/>
              <a:gd name="connsiteY5-756" fmla="*/ 330042 h 518129"/>
              <a:gd name="connsiteX6-757" fmla="*/ 820718 w 901862"/>
              <a:gd name="connsiteY6-758" fmla="*/ 518129 h 518129"/>
              <a:gd name="connsiteX7-759" fmla="*/ 449618 w 901862"/>
              <a:gd name="connsiteY7-760" fmla="*/ 343309 h 518129"/>
              <a:gd name="connsiteX8-761" fmla="*/ 53233 w 901862"/>
              <a:gd name="connsiteY8-762" fmla="*/ 444254 h 518129"/>
              <a:gd name="connsiteX9-763" fmla="*/ 0 w 901862"/>
              <a:gd name="connsiteY9-764" fmla="*/ 330042 h 518129"/>
              <a:gd name="connsiteX10-765" fmla="*/ 0 w 901862"/>
              <a:gd name="connsiteY10-766" fmla="*/ 156254 h 518129"/>
              <a:gd name="connsiteX0-767" fmla="*/ 0 w 901862"/>
              <a:gd name="connsiteY0-768" fmla="*/ 171490 h 533365"/>
              <a:gd name="connsiteX1-769" fmla="*/ 27185 w 901862"/>
              <a:gd name="connsiteY1-770" fmla="*/ 0 h 533365"/>
              <a:gd name="connsiteX2-771" fmla="*/ 408216 w 901862"/>
              <a:gd name="connsiteY2-772" fmla="*/ 205134 h 533365"/>
              <a:gd name="connsiteX3-773" fmla="*/ 792935 w 901862"/>
              <a:gd name="connsiteY3-774" fmla="*/ 85650 h 533365"/>
              <a:gd name="connsiteX4-775" fmla="*/ 901862 w 901862"/>
              <a:gd name="connsiteY4-776" fmla="*/ 171490 h 533365"/>
              <a:gd name="connsiteX5-777" fmla="*/ 901862 w 901862"/>
              <a:gd name="connsiteY5-778" fmla="*/ 345278 h 533365"/>
              <a:gd name="connsiteX6-779" fmla="*/ 820718 w 901862"/>
              <a:gd name="connsiteY6-780" fmla="*/ 533365 h 533365"/>
              <a:gd name="connsiteX7-781" fmla="*/ 449618 w 901862"/>
              <a:gd name="connsiteY7-782" fmla="*/ 358545 h 533365"/>
              <a:gd name="connsiteX8-783" fmla="*/ 53233 w 901862"/>
              <a:gd name="connsiteY8-784" fmla="*/ 459490 h 533365"/>
              <a:gd name="connsiteX9-785" fmla="*/ 0 w 901862"/>
              <a:gd name="connsiteY9-786" fmla="*/ 345278 h 533365"/>
              <a:gd name="connsiteX10-787" fmla="*/ 0 w 901862"/>
              <a:gd name="connsiteY10-788" fmla="*/ 171490 h 5333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479" y="connsiteY10-480"/>
              </a:cxn>
            </a:cxnLst>
            <a:rect l="l" t="t" r="r" b="b"/>
            <a:pathLst>
              <a:path w="901862" h="533365">
                <a:moveTo>
                  <a:pt x="0" y="171490"/>
                </a:moveTo>
                <a:cubicBezTo>
                  <a:pt x="0" y="147494"/>
                  <a:pt x="3189" y="0"/>
                  <a:pt x="27185" y="0"/>
                </a:cubicBezTo>
                <a:cubicBezTo>
                  <a:pt x="108606" y="96799"/>
                  <a:pt x="280591" y="190859"/>
                  <a:pt x="408216" y="205134"/>
                </a:cubicBezTo>
                <a:cubicBezTo>
                  <a:pt x="535841" y="219409"/>
                  <a:pt x="638523" y="203937"/>
                  <a:pt x="792935" y="85650"/>
                </a:cubicBezTo>
                <a:cubicBezTo>
                  <a:pt x="816931" y="85650"/>
                  <a:pt x="901862" y="147494"/>
                  <a:pt x="901862" y="171490"/>
                </a:cubicBezTo>
                <a:lnTo>
                  <a:pt x="901862" y="345278"/>
                </a:lnTo>
                <a:cubicBezTo>
                  <a:pt x="901862" y="369274"/>
                  <a:pt x="844714" y="533365"/>
                  <a:pt x="820718" y="533365"/>
                </a:cubicBezTo>
                <a:cubicBezTo>
                  <a:pt x="658038" y="406441"/>
                  <a:pt x="577532" y="370857"/>
                  <a:pt x="449618" y="358545"/>
                </a:cubicBezTo>
                <a:cubicBezTo>
                  <a:pt x="321704" y="346233"/>
                  <a:pt x="129858" y="460586"/>
                  <a:pt x="53233" y="459490"/>
                </a:cubicBezTo>
                <a:cubicBezTo>
                  <a:pt x="29237" y="459490"/>
                  <a:pt x="0" y="369274"/>
                  <a:pt x="0" y="345278"/>
                </a:cubicBezTo>
                <a:lnTo>
                  <a:pt x="0" y="171490"/>
                </a:lnTo>
                <a:close/>
              </a:path>
            </a:pathLst>
          </a:cu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555252" y="1848542"/>
            <a:ext cx="1031970" cy="7061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546431" y="3467375"/>
            <a:ext cx="1031970" cy="7061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423373" y="2645828"/>
            <a:ext cx="1031970" cy="7061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圆角矩形 17"/>
          <p:cNvSpPr/>
          <p:nvPr/>
        </p:nvSpPr>
        <p:spPr>
          <a:xfrm rot="18884533">
            <a:off x="7169248" y="2412124"/>
            <a:ext cx="642868" cy="317523"/>
          </a:xfrm>
          <a:custGeom>
            <a:avLst/>
            <a:gdLst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858414 w 901862"/>
              <a:gd name="connsiteY2" fmla="*/ 0 h 260684"/>
              <a:gd name="connsiteX3" fmla="*/ 901862 w 901862"/>
              <a:gd name="connsiteY3" fmla="*/ 43448 h 260684"/>
              <a:gd name="connsiteX4" fmla="*/ 901862 w 901862"/>
              <a:gd name="connsiteY4" fmla="*/ 217236 h 260684"/>
              <a:gd name="connsiteX5" fmla="*/ 858414 w 901862"/>
              <a:gd name="connsiteY5" fmla="*/ 260684 h 260684"/>
              <a:gd name="connsiteX6" fmla="*/ 43448 w 901862"/>
              <a:gd name="connsiteY6" fmla="*/ 260684 h 260684"/>
              <a:gd name="connsiteX7" fmla="*/ 0 w 901862"/>
              <a:gd name="connsiteY7" fmla="*/ 217236 h 260684"/>
              <a:gd name="connsiteX8" fmla="*/ 0 w 901862"/>
              <a:gd name="connsiteY8" fmla="*/ 43448 h 260684"/>
              <a:gd name="connsiteX0-1" fmla="*/ 0 w 901862"/>
              <a:gd name="connsiteY0-2" fmla="*/ 43539 h 260775"/>
              <a:gd name="connsiteX1-3" fmla="*/ 43448 w 901862"/>
              <a:gd name="connsiteY1-4" fmla="*/ 91 h 260775"/>
              <a:gd name="connsiteX2-5" fmla="*/ 469179 w 901862"/>
              <a:gd name="connsiteY2-6" fmla="*/ 0 h 260775"/>
              <a:gd name="connsiteX3-7" fmla="*/ 858414 w 901862"/>
              <a:gd name="connsiteY3-8" fmla="*/ 91 h 260775"/>
              <a:gd name="connsiteX4-9" fmla="*/ 901862 w 901862"/>
              <a:gd name="connsiteY4-10" fmla="*/ 43539 h 260775"/>
              <a:gd name="connsiteX5-11" fmla="*/ 901862 w 901862"/>
              <a:gd name="connsiteY5-12" fmla="*/ 217327 h 260775"/>
              <a:gd name="connsiteX6-13" fmla="*/ 858414 w 901862"/>
              <a:gd name="connsiteY6-14" fmla="*/ 260775 h 260775"/>
              <a:gd name="connsiteX7-15" fmla="*/ 43448 w 901862"/>
              <a:gd name="connsiteY7-16" fmla="*/ 260775 h 260775"/>
              <a:gd name="connsiteX8-17" fmla="*/ 0 w 901862"/>
              <a:gd name="connsiteY8-18" fmla="*/ 217327 h 260775"/>
              <a:gd name="connsiteX9" fmla="*/ 0 w 901862"/>
              <a:gd name="connsiteY9" fmla="*/ 43539 h 260775"/>
              <a:gd name="connsiteX0-19" fmla="*/ 0 w 901862"/>
              <a:gd name="connsiteY0-20" fmla="*/ 43448 h 260684"/>
              <a:gd name="connsiteX1-21" fmla="*/ 43448 w 901862"/>
              <a:gd name="connsiteY1-22" fmla="*/ 0 h 260684"/>
              <a:gd name="connsiteX2-23" fmla="*/ 441588 w 901862"/>
              <a:gd name="connsiteY2-24" fmla="*/ 144593 h 260684"/>
              <a:gd name="connsiteX3-25" fmla="*/ 858414 w 901862"/>
              <a:gd name="connsiteY3-26" fmla="*/ 0 h 260684"/>
              <a:gd name="connsiteX4-27" fmla="*/ 901862 w 901862"/>
              <a:gd name="connsiteY4-28" fmla="*/ 43448 h 260684"/>
              <a:gd name="connsiteX5-29" fmla="*/ 901862 w 901862"/>
              <a:gd name="connsiteY5-30" fmla="*/ 217236 h 260684"/>
              <a:gd name="connsiteX6-31" fmla="*/ 858414 w 901862"/>
              <a:gd name="connsiteY6-32" fmla="*/ 260684 h 260684"/>
              <a:gd name="connsiteX7-33" fmla="*/ 43448 w 901862"/>
              <a:gd name="connsiteY7-34" fmla="*/ 260684 h 260684"/>
              <a:gd name="connsiteX8-35" fmla="*/ 0 w 901862"/>
              <a:gd name="connsiteY8-36" fmla="*/ 217236 h 260684"/>
              <a:gd name="connsiteX9-37" fmla="*/ 0 w 901862"/>
              <a:gd name="connsiteY9-38" fmla="*/ 43448 h 260684"/>
              <a:gd name="connsiteX0-39" fmla="*/ 0 w 901862"/>
              <a:gd name="connsiteY0-40" fmla="*/ 43448 h 260684"/>
              <a:gd name="connsiteX1-41" fmla="*/ 43448 w 901862"/>
              <a:gd name="connsiteY1-42" fmla="*/ 0 h 260684"/>
              <a:gd name="connsiteX2-43" fmla="*/ 446920 w 901862"/>
              <a:gd name="connsiteY2-44" fmla="*/ 82317 h 260684"/>
              <a:gd name="connsiteX3-45" fmla="*/ 858414 w 901862"/>
              <a:gd name="connsiteY3-46" fmla="*/ 0 h 260684"/>
              <a:gd name="connsiteX4-47" fmla="*/ 901862 w 901862"/>
              <a:gd name="connsiteY4-48" fmla="*/ 43448 h 260684"/>
              <a:gd name="connsiteX5-49" fmla="*/ 901862 w 901862"/>
              <a:gd name="connsiteY5-50" fmla="*/ 217236 h 260684"/>
              <a:gd name="connsiteX6-51" fmla="*/ 858414 w 901862"/>
              <a:gd name="connsiteY6-52" fmla="*/ 260684 h 260684"/>
              <a:gd name="connsiteX7-53" fmla="*/ 43448 w 901862"/>
              <a:gd name="connsiteY7-54" fmla="*/ 260684 h 260684"/>
              <a:gd name="connsiteX8-55" fmla="*/ 0 w 901862"/>
              <a:gd name="connsiteY8-56" fmla="*/ 217236 h 260684"/>
              <a:gd name="connsiteX9-57" fmla="*/ 0 w 901862"/>
              <a:gd name="connsiteY9-58" fmla="*/ 43448 h 260684"/>
              <a:gd name="connsiteX0-59" fmla="*/ 0 w 901862"/>
              <a:gd name="connsiteY0-60" fmla="*/ 43448 h 260684"/>
              <a:gd name="connsiteX1-61" fmla="*/ 43448 w 901862"/>
              <a:gd name="connsiteY1-62" fmla="*/ 0 h 260684"/>
              <a:gd name="connsiteX2-63" fmla="*/ 446920 w 901862"/>
              <a:gd name="connsiteY2-64" fmla="*/ 82317 h 260684"/>
              <a:gd name="connsiteX3-65" fmla="*/ 858414 w 901862"/>
              <a:gd name="connsiteY3-66" fmla="*/ 0 h 260684"/>
              <a:gd name="connsiteX4-67" fmla="*/ 901862 w 901862"/>
              <a:gd name="connsiteY4-68" fmla="*/ 43448 h 260684"/>
              <a:gd name="connsiteX5-69" fmla="*/ 901862 w 901862"/>
              <a:gd name="connsiteY5-70" fmla="*/ 217236 h 260684"/>
              <a:gd name="connsiteX6-71" fmla="*/ 858414 w 901862"/>
              <a:gd name="connsiteY6-72" fmla="*/ 260684 h 260684"/>
              <a:gd name="connsiteX7-73" fmla="*/ 43448 w 901862"/>
              <a:gd name="connsiteY7-74" fmla="*/ 260684 h 260684"/>
              <a:gd name="connsiteX8-75" fmla="*/ 0 w 901862"/>
              <a:gd name="connsiteY8-76" fmla="*/ 217236 h 260684"/>
              <a:gd name="connsiteX9-77" fmla="*/ 0 w 901862"/>
              <a:gd name="connsiteY9-78" fmla="*/ 43448 h 260684"/>
              <a:gd name="connsiteX0-79" fmla="*/ 0 w 901862"/>
              <a:gd name="connsiteY0-80" fmla="*/ 43448 h 260684"/>
              <a:gd name="connsiteX1-81" fmla="*/ 43448 w 901862"/>
              <a:gd name="connsiteY1-82" fmla="*/ 0 h 260684"/>
              <a:gd name="connsiteX2-83" fmla="*/ 446920 w 901862"/>
              <a:gd name="connsiteY2-84" fmla="*/ 82317 h 260684"/>
              <a:gd name="connsiteX3-85" fmla="*/ 858414 w 901862"/>
              <a:gd name="connsiteY3-86" fmla="*/ 0 h 260684"/>
              <a:gd name="connsiteX4-87" fmla="*/ 901862 w 901862"/>
              <a:gd name="connsiteY4-88" fmla="*/ 43448 h 260684"/>
              <a:gd name="connsiteX5-89" fmla="*/ 901862 w 901862"/>
              <a:gd name="connsiteY5-90" fmla="*/ 217236 h 260684"/>
              <a:gd name="connsiteX6-91" fmla="*/ 858414 w 901862"/>
              <a:gd name="connsiteY6-92" fmla="*/ 260684 h 260684"/>
              <a:gd name="connsiteX7-93" fmla="*/ 43448 w 901862"/>
              <a:gd name="connsiteY7-94" fmla="*/ 260684 h 260684"/>
              <a:gd name="connsiteX8-95" fmla="*/ 0 w 901862"/>
              <a:gd name="connsiteY8-96" fmla="*/ 217236 h 260684"/>
              <a:gd name="connsiteX9-97" fmla="*/ 0 w 901862"/>
              <a:gd name="connsiteY9-98" fmla="*/ 43448 h 260684"/>
              <a:gd name="connsiteX0-99" fmla="*/ 0 w 901862"/>
              <a:gd name="connsiteY0-100" fmla="*/ 90518 h 307754"/>
              <a:gd name="connsiteX1-101" fmla="*/ 60498 w 901862"/>
              <a:gd name="connsiteY1-102" fmla="*/ 0 h 307754"/>
              <a:gd name="connsiteX2-103" fmla="*/ 446920 w 901862"/>
              <a:gd name="connsiteY2-104" fmla="*/ 129387 h 307754"/>
              <a:gd name="connsiteX3-105" fmla="*/ 858414 w 901862"/>
              <a:gd name="connsiteY3-106" fmla="*/ 47070 h 307754"/>
              <a:gd name="connsiteX4-107" fmla="*/ 901862 w 901862"/>
              <a:gd name="connsiteY4-108" fmla="*/ 90518 h 307754"/>
              <a:gd name="connsiteX5-109" fmla="*/ 901862 w 901862"/>
              <a:gd name="connsiteY5-110" fmla="*/ 264306 h 307754"/>
              <a:gd name="connsiteX6-111" fmla="*/ 858414 w 901862"/>
              <a:gd name="connsiteY6-112" fmla="*/ 307754 h 307754"/>
              <a:gd name="connsiteX7-113" fmla="*/ 43448 w 901862"/>
              <a:gd name="connsiteY7-114" fmla="*/ 307754 h 307754"/>
              <a:gd name="connsiteX8-115" fmla="*/ 0 w 901862"/>
              <a:gd name="connsiteY8-116" fmla="*/ 264306 h 307754"/>
              <a:gd name="connsiteX9-117" fmla="*/ 0 w 901862"/>
              <a:gd name="connsiteY9-118" fmla="*/ 90518 h 307754"/>
              <a:gd name="connsiteX0-119" fmla="*/ 0 w 901862"/>
              <a:gd name="connsiteY0-120" fmla="*/ 90518 h 307754"/>
              <a:gd name="connsiteX1-121" fmla="*/ 60498 w 901862"/>
              <a:gd name="connsiteY1-122" fmla="*/ 0 h 307754"/>
              <a:gd name="connsiteX2-123" fmla="*/ 446920 w 901862"/>
              <a:gd name="connsiteY2-124" fmla="*/ 129387 h 307754"/>
              <a:gd name="connsiteX3-125" fmla="*/ 858414 w 901862"/>
              <a:gd name="connsiteY3-126" fmla="*/ 47070 h 307754"/>
              <a:gd name="connsiteX4-127" fmla="*/ 901862 w 901862"/>
              <a:gd name="connsiteY4-128" fmla="*/ 90518 h 307754"/>
              <a:gd name="connsiteX5-129" fmla="*/ 901862 w 901862"/>
              <a:gd name="connsiteY5-130" fmla="*/ 264306 h 307754"/>
              <a:gd name="connsiteX6-131" fmla="*/ 858414 w 901862"/>
              <a:gd name="connsiteY6-132" fmla="*/ 307754 h 307754"/>
              <a:gd name="connsiteX7-133" fmla="*/ 43448 w 901862"/>
              <a:gd name="connsiteY7-134" fmla="*/ 307754 h 307754"/>
              <a:gd name="connsiteX8-135" fmla="*/ 0 w 901862"/>
              <a:gd name="connsiteY8-136" fmla="*/ 264306 h 307754"/>
              <a:gd name="connsiteX9-137" fmla="*/ 0 w 901862"/>
              <a:gd name="connsiteY9-138" fmla="*/ 90518 h 307754"/>
              <a:gd name="connsiteX0-139" fmla="*/ 0 w 901862"/>
              <a:gd name="connsiteY0-140" fmla="*/ 90518 h 307754"/>
              <a:gd name="connsiteX1-141" fmla="*/ 60498 w 901862"/>
              <a:gd name="connsiteY1-142" fmla="*/ 0 h 307754"/>
              <a:gd name="connsiteX2-143" fmla="*/ 446920 w 901862"/>
              <a:gd name="connsiteY2-144" fmla="*/ 129387 h 307754"/>
              <a:gd name="connsiteX3-145" fmla="*/ 858414 w 901862"/>
              <a:gd name="connsiteY3-146" fmla="*/ 47070 h 307754"/>
              <a:gd name="connsiteX4-147" fmla="*/ 901862 w 901862"/>
              <a:gd name="connsiteY4-148" fmla="*/ 90518 h 307754"/>
              <a:gd name="connsiteX5-149" fmla="*/ 901862 w 901862"/>
              <a:gd name="connsiteY5-150" fmla="*/ 264306 h 307754"/>
              <a:gd name="connsiteX6-151" fmla="*/ 858414 w 901862"/>
              <a:gd name="connsiteY6-152" fmla="*/ 307754 h 307754"/>
              <a:gd name="connsiteX7-153" fmla="*/ 43448 w 901862"/>
              <a:gd name="connsiteY7-154" fmla="*/ 307754 h 307754"/>
              <a:gd name="connsiteX8-155" fmla="*/ 0 w 901862"/>
              <a:gd name="connsiteY8-156" fmla="*/ 264306 h 307754"/>
              <a:gd name="connsiteX9-157" fmla="*/ 0 w 901862"/>
              <a:gd name="connsiteY9-158" fmla="*/ 90518 h 307754"/>
              <a:gd name="connsiteX0-159" fmla="*/ 0 w 901862"/>
              <a:gd name="connsiteY0-160" fmla="*/ 109063 h 326299"/>
              <a:gd name="connsiteX1-161" fmla="*/ 55530 w 901862"/>
              <a:gd name="connsiteY1-162" fmla="*/ 0 h 326299"/>
              <a:gd name="connsiteX2-163" fmla="*/ 446920 w 901862"/>
              <a:gd name="connsiteY2-164" fmla="*/ 147932 h 326299"/>
              <a:gd name="connsiteX3-165" fmla="*/ 858414 w 901862"/>
              <a:gd name="connsiteY3-166" fmla="*/ 65615 h 326299"/>
              <a:gd name="connsiteX4-167" fmla="*/ 901862 w 901862"/>
              <a:gd name="connsiteY4-168" fmla="*/ 109063 h 326299"/>
              <a:gd name="connsiteX5-169" fmla="*/ 901862 w 901862"/>
              <a:gd name="connsiteY5-170" fmla="*/ 282851 h 326299"/>
              <a:gd name="connsiteX6-171" fmla="*/ 858414 w 901862"/>
              <a:gd name="connsiteY6-172" fmla="*/ 326299 h 326299"/>
              <a:gd name="connsiteX7-173" fmla="*/ 43448 w 901862"/>
              <a:gd name="connsiteY7-174" fmla="*/ 326299 h 326299"/>
              <a:gd name="connsiteX8-175" fmla="*/ 0 w 901862"/>
              <a:gd name="connsiteY8-176" fmla="*/ 282851 h 326299"/>
              <a:gd name="connsiteX9-177" fmla="*/ 0 w 901862"/>
              <a:gd name="connsiteY9-178" fmla="*/ 109063 h 326299"/>
              <a:gd name="connsiteX0-179" fmla="*/ 0 w 901862"/>
              <a:gd name="connsiteY0-180" fmla="*/ 109063 h 326299"/>
              <a:gd name="connsiteX1-181" fmla="*/ 55530 w 901862"/>
              <a:gd name="connsiteY1-182" fmla="*/ 0 h 326299"/>
              <a:gd name="connsiteX2-183" fmla="*/ 446920 w 901862"/>
              <a:gd name="connsiteY2-184" fmla="*/ 147932 h 326299"/>
              <a:gd name="connsiteX3-185" fmla="*/ 858414 w 901862"/>
              <a:gd name="connsiteY3-186" fmla="*/ 65615 h 326299"/>
              <a:gd name="connsiteX4-187" fmla="*/ 901862 w 901862"/>
              <a:gd name="connsiteY4-188" fmla="*/ 109063 h 326299"/>
              <a:gd name="connsiteX5-189" fmla="*/ 901862 w 901862"/>
              <a:gd name="connsiteY5-190" fmla="*/ 282851 h 326299"/>
              <a:gd name="connsiteX6-191" fmla="*/ 858414 w 901862"/>
              <a:gd name="connsiteY6-192" fmla="*/ 326299 h 326299"/>
              <a:gd name="connsiteX7-193" fmla="*/ 43448 w 901862"/>
              <a:gd name="connsiteY7-194" fmla="*/ 326299 h 326299"/>
              <a:gd name="connsiteX8-195" fmla="*/ 0 w 901862"/>
              <a:gd name="connsiteY8-196" fmla="*/ 282851 h 326299"/>
              <a:gd name="connsiteX9-197" fmla="*/ 0 w 901862"/>
              <a:gd name="connsiteY9-198" fmla="*/ 109063 h 326299"/>
              <a:gd name="connsiteX0-199" fmla="*/ 0 w 901862"/>
              <a:gd name="connsiteY0-200" fmla="*/ 109063 h 326299"/>
              <a:gd name="connsiteX1-201" fmla="*/ 55530 w 901862"/>
              <a:gd name="connsiteY1-202" fmla="*/ 0 h 326299"/>
              <a:gd name="connsiteX2-203" fmla="*/ 446920 w 901862"/>
              <a:gd name="connsiteY2-204" fmla="*/ 147932 h 326299"/>
              <a:gd name="connsiteX3-205" fmla="*/ 858414 w 901862"/>
              <a:gd name="connsiteY3-206" fmla="*/ 65615 h 326299"/>
              <a:gd name="connsiteX4-207" fmla="*/ 901862 w 901862"/>
              <a:gd name="connsiteY4-208" fmla="*/ 109063 h 326299"/>
              <a:gd name="connsiteX5-209" fmla="*/ 901862 w 901862"/>
              <a:gd name="connsiteY5-210" fmla="*/ 282851 h 326299"/>
              <a:gd name="connsiteX6-211" fmla="*/ 858414 w 901862"/>
              <a:gd name="connsiteY6-212" fmla="*/ 326299 h 326299"/>
              <a:gd name="connsiteX7-213" fmla="*/ 43448 w 901862"/>
              <a:gd name="connsiteY7-214" fmla="*/ 326299 h 326299"/>
              <a:gd name="connsiteX8-215" fmla="*/ 0 w 901862"/>
              <a:gd name="connsiteY8-216" fmla="*/ 282851 h 326299"/>
              <a:gd name="connsiteX9-217" fmla="*/ 0 w 901862"/>
              <a:gd name="connsiteY9-218" fmla="*/ 109063 h 326299"/>
              <a:gd name="connsiteX0-219" fmla="*/ 0 w 901862"/>
              <a:gd name="connsiteY0-220" fmla="*/ 109063 h 326299"/>
              <a:gd name="connsiteX1-221" fmla="*/ 55530 w 901862"/>
              <a:gd name="connsiteY1-222" fmla="*/ 0 h 326299"/>
              <a:gd name="connsiteX2-223" fmla="*/ 446920 w 901862"/>
              <a:gd name="connsiteY2-224" fmla="*/ 147932 h 326299"/>
              <a:gd name="connsiteX3-225" fmla="*/ 858414 w 901862"/>
              <a:gd name="connsiteY3-226" fmla="*/ 65615 h 326299"/>
              <a:gd name="connsiteX4-227" fmla="*/ 901862 w 901862"/>
              <a:gd name="connsiteY4-228" fmla="*/ 109063 h 326299"/>
              <a:gd name="connsiteX5-229" fmla="*/ 901862 w 901862"/>
              <a:gd name="connsiteY5-230" fmla="*/ 282851 h 326299"/>
              <a:gd name="connsiteX6-231" fmla="*/ 858414 w 901862"/>
              <a:gd name="connsiteY6-232" fmla="*/ 326299 h 326299"/>
              <a:gd name="connsiteX7-233" fmla="*/ 43448 w 901862"/>
              <a:gd name="connsiteY7-234" fmla="*/ 326299 h 326299"/>
              <a:gd name="connsiteX8-235" fmla="*/ 0 w 901862"/>
              <a:gd name="connsiteY8-236" fmla="*/ 282851 h 326299"/>
              <a:gd name="connsiteX9-237" fmla="*/ 0 w 901862"/>
              <a:gd name="connsiteY9-238" fmla="*/ 109063 h 326299"/>
              <a:gd name="connsiteX0-239" fmla="*/ 0 w 901862"/>
              <a:gd name="connsiteY0-240" fmla="*/ 109063 h 326299"/>
              <a:gd name="connsiteX1-241" fmla="*/ 55530 w 901862"/>
              <a:gd name="connsiteY1-242" fmla="*/ 0 h 326299"/>
              <a:gd name="connsiteX2-243" fmla="*/ 446920 w 901862"/>
              <a:gd name="connsiteY2-244" fmla="*/ 147932 h 326299"/>
              <a:gd name="connsiteX3-245" fmla="*/ 858414 w 901862"/>
              <a:gd name="connsiteY3-246" fmla="*/ 65615 h 326299"/>
              <a:gd name="connsiteX4-247" fmla="*/ 901862 w 901862"/>
              <a:gd name="connsiteY4-248" fmla="*/ 109063 h 326299"/>
              <a:gd name="connsiteX5-249" fmla="*/ 901862 w 901862"/>
              <a:gd name="connsiteY5-250" fmla="*/ 282851 h 326299"/>
              <a:gd name="connsiteX6-251" fmla="*/ 858414 w 901862"/>
              <a:gd name="connsiteY6-252" fmla="*/ 326299 h 326299"/>
              <a:gd name="connsiteX7-253" fmla="*/ 43448 w 901862"/>
              <a:gd name="connsiteY7-254" fmla="*/ 326299 h 326299"/>
              <a:gd name="connsiteX8-255" fmla="*/ 0 w 901862"/>
              <a:gd name="connsiteY8-256" fmla="*/ 282851 h 326299"/>
              <a:gd name="connsiteX9-257" fmla="*/ 0 w 901862"/>
              <a:gd name="connsiteY9-258" fmla="*/ 109063 h 326299"/>
              <a:gd name="connsiteX0-259" fmla="*/ 0 w 901862"/>
              <a:gd name="connsiteY0-260" fmla="*/ 109063 h 326299"/>
              <a:gd name="connsiteX1-261" fmla="*/ 55530 w 901862"/>
              <a:gd name="connsiteY1-262" fmla="*/ 0 h 326299"/>
              <a:gd name="connsiteX2-263" fmla="*/ 408216 w 901862"/>
              <a:gd name="connsiteY2-264" fmla="*/ 142707 h 326299"/>
              <a:gd name="connsiteX3-265" fmla="*/ 858414 w 901862"/>
              <a:gd name="connsiteY3-266" fmla="*/ 65615 h 326299"/>
              <a:gd name="connsiteX4-267" fmla="*/ 901862 w 901862"/>
              <a:gd name="connsiteY4-268" fmla="*/ 109063 h 326299"/>
              <a:gd name="connsiteX5-269" fmla="*/ 901862 w 901862"/>
              <a:gd name="connsiteY5-270" fmla="*/ 282851 h 326299"/>
              <a:gd name="connsiteX6-271" fmla="*/ 858414 w 901862"/>
              <a:gd name="connsiteY6-272" fmla="*/ 326299 h 326299"/>
              <a:gd name="connsiteX7-273" fmla="*/ 43448 w 901862"/>
              <a:gd name="connsiteY7-274" fmla="*/ 326299 h 326299"/>
              <a:gd name="connsiteX8-275" fmla="*/ 0 w 901862"/>
              <a:gd name="connsiteY8-276" fmla="*/ 282851 h 326299"/>
              <a:gd name="connsiteX9-277" fmla="*/ 0 w 901862"/>
              <a:gd name="connsiteY9-278" fmla="*/ 109063 h 326299"/>
              <a:gd name="connsiteX0-279" fmla="*/ 0 w 901862"/>
              <a:gd name="connsiteY0-280" fmla="*/ 109063 h 326299"/>
              <a:gd name="connsiteX1-281" fmla="*/ 55530 w 901862"/>
              <a:gd name="connsiteY1-282" fmla="*/ 0 h 326299"/>
              <a:gd name="connsiteX2-283" fmla="*/ 408216 w 901862"/>
              <a:gd name="connsiteY2-284" fmla="*/ 142707 h 326299"/>
              <a:gd name="connsiteX3-285" fmla="*/ 856799 w 901862"/>
              <a:gd name="connsiteY3-286" fmla="*/ 50453 h 326299"/>
              <a:gd name="connsiteX4-287" fmla="*/ 901862 w 901862"/>
              <a:gd name="connsiteY4-288" fmla="*/ 109063 h 326299"/>
              <a:gd name="connsiteX5-289" fmla="*/ 901862 w 901862"/>
              <a:gd name="connsiteY5-290" fmla="*/ 282851 h 326299"/>
              <a:gd name="connsiteX6-291" fmla="*/ 858414 w 901862"/>
              <a:gd name="connsiteY6-292" fmla="*/ 326299 h 326299"/>
              <a:gd name="connsiteX7-293" fmla="*/ 43448 w 901862"/>
              <a:gd name="connsiteY7-294" fmla="*/ 326299 h 326299"/>
              <a:gd name="connsiteX8-295" fmla="*/ 0 w 901862"/>
              <a:gd name="connsiteY8-296" fmla="*/ 282851 h 326299"/>
              <a:gd name="connsiteX9-297" fmla="*/ 0 w 901862"/>
              <a:gd name="connsiteY9-298" fmla="*/ 109063 h 326299"/>
              <a:gd name="connsiteX0-299" fmla="*/ 0 w 901862"/>
              <a:gd name="connsiteY0-300" fmla="*/ 109063 h 326299"/>
              <a:gd name="connsiteX1-301" fmla="*/ 55530 w 901862"/>
              <a:gd name="connsiteY1-302" fmla="*/ 0 h 326299"/>
              <a:gd name="connsiteX2-303" fmla="*/ 408216 w 901862"/>
              <a:gd name="connsiteY2-304" fmla="*/ 142707 h 326299"/>
              <a:gd name="connsiteX3-305" fmla="*/ 856799 w 901862"/>
              <a:gd name="connsiteY3-306" fmla="*/ 50453 h 326299"/>
              <a:gd name="connsiteX4-307" fmla="*/ 901862 w 901862"/>
              <a:gd name="connsiteY4-308" fmla="*/ 109063 h 326299"/>
              <a:gd name="connsiteX5-309" fmla="*/ 901862 w 901862"/>
              <a:gd name="connsiteY5-310" fmla="*/ 282851 h 326299"/>
              <a:gd name="connsiteX6-311" fmla="*/ 858414 w 901862"/>
              <a:gd name="connsiteY6-312" fmla="*/ 326299 h 326299"/>
              <a:gd name="connsiteX7-313" fmla="*/ 43448 w 901862"/>
              <a:gd name="connsiteY7-314" fmla="*/ 326299 h 326299"/>
              <a:gd name="connsiteX8-315" fmla="*/ 0 w 901862"/>
              <a:gd name="connsiteY8-316" fmla="*/ 282851 h 326299"/>
              <a:gd name="connsiteX9-317" fmla="*/ 0 w 901862"/>
              <a:gd name="connsiteY9-318" fmla="*/ 109063 h 326299"/>
              <a:gd name="connsiteX0-319" fmla="*/ 0 w 901862"/>
              <a:gd name="connsiteY0-320" fmla="*/ 109063 h 326299"/>
              <a:gd name="connsiteX1-321" fmla="*/ 55530 w 901862"/>
              <a:gd name="connsiteY1-322" fmla="*/ 0 h 326299"/>
              <a:gd name="connsiteX2-323" fmla="*/ 408216 w 901862"/>
              <a:gd name="connsiteY2-324" fmla="*/ 142707 h 326299"/>
              <a:gd name="connsiteX3-325" fmla="*/ 803023 w 901862"/>
              <a:gd name="connsiteY3-326" fmla="*/ 26637 h 326299"/>
              <a:gd name="connsiteX4-327" fmla="*/ 901862 w 901862"/>
              <a:gd name="connsiteY4-328" fmla="*/ 109063 h 326299"/>
              <a:gd name="connsiteX5-329" fmla="*/ 901862 w 901862"/>
              <a:gd name="connsiteY5-330" fmla="*/ 282851 h 326299"/>
              <a:gd name="connsiteX6-331" fmla="*/ 858414 w 901862"/>
              <a:gd name="connsiteY6-332" fmla="*/ 326299 h 326299"/>
              <a:gd name="connsiteX7-333" fmla="*/ 43448 w 901862"/>
              <a:gd name="connsiteY7-334" fmla="*/ 326299 h 326299"/>
              <a:gd name="connsiteX8-335" fmla="*/ 0 w 901862"/>
              <a:gd name="connsiteY8-336" fmla="*/ 282851 h 326299"/>
              <a:gd name="connsiteX9-337" fmla="*/ 0 w 901862"/>
              <a:gd name="connsiteY9-338" fmla="*/ 109063 h 326299"/>
              <a:gd name="connsiteX0-339" fmla="*/ 0 w 901862"/>
              <a:gd name="connsiteY0-340" fmla="*/ 109063 h 326299"/>
              <a:gd name="connsiteX1-341" fmla="*/ 55530 w 901862"/>
              <a:gd name="connsiteY1-342" fmla="*/ 0 h 326299"/>
              <a:gd name="connsiteX2-343" fmla="*/ 408216 w 901862"/>
              <a:gd name="connsiteY2-344" fmla="*/ 142707 h 326299"/>
              <a:gd name="connsiteX3-345" fmla="*/ 809712 w 901862"/>
              <a:gd name="connsiteY3-346" fmla="*/ 36769 h 326299"/>
              <a:gd name="connsiteX4-347" fmla="*/ 901862 w 901862"/>
              <a:gd name="connsiteY4-348" fmla="*/ 109063 h 326299"/>
              <a:gd name="connsiteX5-349" fmla="*/ 901862 w 901862"/>
              <a:gd name="connsiteY5-350" fmla="*/ 282851 h 326299"/>
              <a:gd name="connsiteX6-351" fmla="*/ 858414 w 901862"/>
              <a:gd name="connsiteY6-352" fmla="*/ 326299 h 326299"/>
              <a:gd name="connsiteX7-353" fmla="*/ 43448 w 901862"/>
              <a:gd name="connsiteY7-354" fmla="*/ 326299 h 326299"/>
              <a:gd name="connsiteX8-355" fmla="*/ 0 w 901862"/>
              <a:gd name="connsiteY8-356" fmla="*/ 282851 h 326299"/>
              <a:gd name="connsiteX9-357" fmla="*/ 0 w 901862"/>
              <a:gd name="connsiteY9-358" fmla="*/ 109063 h 326299"/>
              <a:gd name="connsiteX0-359" fmla="*/ 0 w 901862"/>
              <a:gd name="connsiteY0-360" fmla="*/ 109063 h 326299"/>
              <a:gd name="connsiteX1-361" fmla="*/ 55530 w 901862"/>
              <a:gd name="connsiteY1-362" fmla="*/ 0 h 326299"/>
              <a:gd name="connsiteX2-363" fmla="*/ 408216 w 901862"/>
              <a:gd name="connsiteY2-364" fmla="*/ 142707 h 326299"/>
              <a:gd name="connsiteX3-365" fmla="*/ 809712 w 901862"/>
              <a:gd name="connsiteY3-366" fmla="*/ 36769 h 326299"/>
              <a:gd name="connsiteX4-367" fmla="*/ 901862 w 901862"/>
              <a:gd name="connsiteY4-368" fmla="*/ 109063 h 326299"/>
              <a:gd name="connsiteX5-369" fmla="*/ 901862 w 901862"/>
              <a:gd name="connsiteY5-370" fmla="*/ 282851 h 326299"/>
              <a:gd name="connsiteX6-371" fmla="*/ 858414 w 901862"/>
              <a:gd name="connsiteY6-372" fmla="*/ 326299 h 326299"/>
              <a:gd name="connsiteX7-373" fmla="*/ 43448 w 901862"/>
              <a:gd name="connsiteY7-374" fmla="*/ 326299 h 326299"/>
              <a:gd name="connsiteX8-375" fmla="*/ 0 w 901862"/>
              <a:gd name="connsiteY8-376" fmla="*/ 282851 h 326299"/>
              <a:gd name="connsiteX9-377" fmla="*/ 0 w 901862"/>
              <a:gd name="connsiteY9-378" fmla="*/ 109063 h 326299"/>
              <a:gd name="connsiteX0-379" fmla="*/ 0 w 901862"/>
              <a:gd name="connsiteY0-380" fmla="*/ 109063 h 326299"/>
              <a:gd name="connsiteX1-381" fmla="*/ 55530 w 901862"/>
              <a:gd name="connsiteY1-382" fmla="*/ 0 h 326299"/>
              <a:gd name="connsiteX2-383" fmla="*/ 408216 w 901862"/>
              <a:gd name="connsiteY2-384" fmla="*/ 142707 h 326299"/>
              <a:gd name="connsiteX3-385" fmla="*/ 792935 w 901862"/>
              <a:gd name="connsiteY3-386" fmla="*/ 23223 h 326299"/>
              <a:gd name="connsiteX4-387" fmla="*/ 901862 w 901862"/>
              <a:gd name="connsiteY4-388" fmla="*/ 109063 h 326299"/>
              <a:gd name="connsiteX5-389" fmla="*/ 901862 w 901862"/>
              <a:gd name="connsiteY5-390" fmla="*/ 282851 h 326299"/>
              <a:gd name="connsiteX6-391" fmla="*/ 858414 w 901862"/>
              <a:gd name="connsiteY6-392" fmla="*/ 326299 h 326299"/>
              <a:gd name="connsiteX7-393" fmla="*/ 43448 w 901862"/>
              <a:gd name="connsiteY7-394" fmla="*/ 326299 h 326299"/>
              <a:gd name="connsiteX8-395" fmla="*/ 0 w 901862"/>
              <a:gd name="connsiteY8-396" fmla="*/ 282851 h 326299"/>
              <a:gd name="connsiteX9-397" fmla="*/ 0 w 901862"/>
              <a:gd name="connsiteY9-398" fmla="*/ 109063 h 326299"/>
              <a:gd name="connsiteX0-399" fmla="*/ 0 w 901862"/>
              <a:gd name="connsiteY0-400" fmla="*/ 109063 h 326299"/>
              <a:gd name="connsiteX1-401" fmla="*/ 55530 w 901862"/>
              <a:gd name="connsiteY1-402" fmla="*/ 0 h 326299"/>
              <a:gd name="connsiteX2-403" fmla="*/ 408216 w 901862"/>
              <a:gd name="connsiteY2-404" fmla="*/ 142707 h 326299"/>
              <a:gd name="connsiteX3-405" fmla="*/ 792935 w 901862"/>
              <a:gd name="connsiteY3-406" fmla="*/ 23223 h 326299"/>
              <a:gd name="connsiteX4-407" fmla="*/ 901862 w 901862"/>
              <a:gd name="connsiteY4-408" fmla="*/ 109063 h 326299"/>
              <a:gd name="connsiteX5-409" fmla="*/ 901862 w 901862"/>
              <a:gd name="connsiteY5-410" fmla="*/ 282851 h 326299"/>
              <a:gd name="connsiteX6-411" fmla="*/ 858414 w 901862"/>
              <a:gd name="connsiteY6-412" fmla="*/ 326299 h 326299"/>
              <a:gd name="connsiteX7-413" fmla="*/ 43448 w 901862"/>
              <a:gd name="connsiteY7-414" fmla="*/ 326299 h 326299"/>
              <a:gd name="connsiteX8-415" fmla="*/ 0 w 901862"/>
              <a:gd name="connsiteY8-416" fmla="*/ 282851 h 326299"/>
              <a:gd name="connsiteX9-417" fmla="*/ 0 w 901862"/>
              <a:gd name="connsiteY9-418" fmla="*/ 109063 h 326299"/>
              <a:gd name="connsiteX0-419" fmla="*/ 0 w 901862"/>
              <a:gd name="connsiteY0-420" fmla="*/ 156254 h 373490"/>
              <a:gd name="connsiteX1-421" fmla="*/ 45639 w 901862"/>
              <a:gd name="connsiteY1-422" fmla="*/ 0 h 373490"/>
              <a:gd name="connsiteX2-423" fmla="*/ 408216 w 901862"/>
              <a:gd name="connsiteY2-424" fmla="*/ 189898 h 373490"/>
              <a:gd name="connsiteX3-425" fmla="*/ 792935 w 901862"/>
              <a:gd name="connsiteY3-426" fmla="*/ 70414 h 373490"/>
              <a:gd name="connsiteX4-427" fmla="*/ 901862 w 901862"/>
              <a:gd name="connsiteY4-428" fmla="*/ 156254 h 373490"/>
              <a:gd name="connsiteX5-429" fmla="*/ 901862 w 901862"/>
              <a:gd name="connsiteY5-430" fmla="*/ 330042 h 373490"/>
              <a:gd name="connsiteX6-431" fmla="*/ 858414 w 901862"/>
              <a:gd name="connsiteY6-432" fmla="*/ 373490 h 373490"/>
              <a:gd name="connsiteX7-433" fmla="*/ 43448 w 901862"/>
              <a:gd name="connsiteY7-434" fmla="*/ 373490 h 373490"/>
              <a:gd name="connsiteX8-435" fmla="*/ 0 w 901862"/>
              <a:gd name="connsiteY8-436" fmla="*/ 330042 h 373490"/>
              <a:gd name="connsiteX9-437" fmla="*/ 0 w 901862"/>
              <a:gd name="connsiteY9-438" fmla="*/ 156254 h 373490"/>
              <a:gd name="connsiteX0-439" fmla="*/ 0 w 901862"/>
              <a:gd name="connsiteY0-440" fmla="*/ 156254 h 373784"/>
              <a:gd name="connsiteX1-441" fmla="*/ 45639 w 901862"/>
              <a:gd name="connsiteY1-442" fmla="*/ 0 h 373784"/>
              <a:gd name="connsiteX2-443" fmla="*/ 408216 w 901862"/>
              <a:gd name="connsiteY2-444" fmla="*/ 189898 h 373784"/>
              <a:gd name="connsiteX3-445" fmla="*/ 792935 w 901862"/>
              <a:gd name="connsiteY3-446" fmla="*/ 70414 h 373784"/>
              <a:gd name="connsiteX4-447" fmla="*/ 901862 w 901862"/>
              <a:gd name="connsiteY4-448" fmla="*/ 156254 h 373784"/>
              <a:gd name="connsiteX5-449" fmla="*/ 901862 w 901862"/>
              <a:gd name="connsiteY5-450" fmla="*/ 330042 h 373784"/>
              <a:gd name="connsiteX6-451" fmla="*/ 858414 w 901862"/>
              <a:gd name="connsiteY6-452" fmla="*/ 373490 h 373784"/>
              <a:gd name="connsiteX7-453" fmla="*/ 486526 w 901862"/>
              <a:gd name="connsiteY7-454" fmla="*/ 373784 h 373784"/>
              <a:gd name="connsiteX8-455" fmla="*/ 43448 w 901862"/>
              <a:gd name="connsiteY8-456" fmla="*/ 373490 h 373784"/>
              <a:gd name="connsiteX9-457" fmla="*/ 0 w 901862"/>
              <a:gd name="connsiteY9-458" fmla="*/ 330042 h 373784"/>
              <a:gd name="connsiteX10" fmla="*/ 0 w 901862"/>
              <a:gd name="connsiteY10" fmla="*/ 156254 h 373784"/>
              <a:gd name="connsiteX0-459" fmla="*/ 0 w 901862"/>
              <a:gd name="connsiteY0-460" fmla="*/ 156254 h 373490"/>
              <a:gd name="connsiteX1-461" fmla="*/ 45639 w 901862"/>
              <a:gd name="connsiteY1-462" fmla="*/ 0 h 373490"/>
              <a:gd name="connsiteX2-463" fmla="*/ 408216 w 901862"/>
              <a:gd name="connsiteY2-464" fmla="*/ 189898 h 373490"/>
              <a:gd name="connsiteX3-465" fmla="*/ 792935 w 901862"/>
              <a:gd name="connsiteY3-466" fmla="*/ 70414 h 373490"/>
              <a:gd name="connsiteX4-467" fmla="*/ 901862 w 901862"/>
              <a:gd name="connsiteY4-468" fmla="*/ 156254 h 373490"/>
              <a:gd name="connsiteX5-469" fmla="*/ 901862 w 901862"/>
              <a:gd name="connsiteY5-470" fmla="*/ 330042 h 373490"/>
              <a:gd name="connsiteX6-471" fmla="*/ 858414 w 901862"/>
              <a:gd name="connsiteY6-472" fmla="*/ 373490 h 373490"/>
              <a:gd name="connsiteX7-473" fmla="*/ 471864 w 901862"/>
              <a:gd name="connsiteY7-474" fmla="*/ 264269 h 373490"/>
              <a:gd name="connsiteX8-475" fmla="*/ 43448 w 901862"/>
              <a:gd name="connsiteY8-476" fmla="*/ 373490 h 373490"/>
              <a:gd name="connsiteX9-477" fmla="*/ 0 w 901862"/>
              <a:gd name="connsiteY9-478" fmla="*/ 330042 h 373490"/>
              <a:gd name="connsiteX10-479" fmla="*/ 0 w 901862"/>
              <a:gd name="connsiteY10-480" fmla="*/ 156254 h 373490"/>
              <a:gd name="connsiteX0-481" fmla="*/ 0 w 901862"/>
              <a:gd name="connsiteY0-482" fmla="*/ 156254 h 373490"/>
              <a:gd name="connsiteX1-483" fmla="*/ 45639 w 901862"/>
              <a:gd name="connsiteY1-484" fmla="*/ 0 h 373490"/>
              <a:gd name="connsiteX2-485" fmla="*/ 408216 w 901862"/>
              <a:gd name="connsiteY2-486" fmla="*/ 189898 h 373490"/>
              <a:gd name="connsiteX3-487" fmla="*/ 792935 w 901862"/>
              <a:gd name="connsiteY3-488" fmla="*/ 70414 h 373490"/>
              <a:gd name="connsiteX4-489" fmla="*/ 901862 w 901862"/>
              <a:gd name="connsiteY4-490" fmla="*/ 156254 h 373490"/>
              <a:gd name="connsiteX5-491" fmla="*/ 901862 w 901862"/>
              <a:gd name="connsiteY5-492" fmla="*/ 330042 h 373490"/>
              <a:gd name="connsiteX6-493" fmla="*/ 858414 w 901862"/>
              <a:gd name="connsiteY6-494" fmla="*/ 373490 h 373490"/>
              <a:gd name="connsiteX7-495" fmla="*/ 459752 w 901862"/>
              <a:gd name="connsiteY7-496" fmla="*/ 336619 h 373490"/>
              <a:gd name="connsiteX8-497" fmla="*/ 43448 w 901862"/>
              <a:gd name="connsiteY8-498" fmla="*/ 373490 h 373490"/>
              <a:gd name="connsiteX9-499" fmla="*/ 0 w 901862"/>
              <a:gd name="connsiteY9-500" fmla="*/ 330042 h 373490"/>
              <a:gd name="connsiteX10-501" fmla="*/ 0 w 901862"/>
              <a:gd name="connsiteY10-502" fmla="*/ 156254 h 373490"/>
              <a:gd name="connsiteX0-503" fmla="*/ 0 w 901862"/>
              <a:gd name="connsiteY0-504" fmla="*/ 156254 h 373507"/>
              <a:gd name="connsiteX1-505" fmla="*/ 45639 w 901862"/>
              <a:gd name="connsiteY1-506" fmla="*/ 0 h 373507"/>
              <a:gd name="connsiteX2-507" fmla="*/ 408216 w 901862"/>
              <a:gd name="connsiteY2-508" fmla="*/ 189898 h 373507"/>
              <a:gd name="connsiteX3-509" fmla="*/ 792935 w 901862"/>
              <a:gd name="connsiteY3-510" fmla="*/ 70414 h 373507"/>
              <a:gd name="connsiteX4-511" fmla="*/ 901862 w 901862"/>
              <a:gd name="connsiteY4-512" fmla="*/ 156254 h 373507"/>
              <a:gd name="connsiteX5-513" fmla="*/ 901862 w 901862"/>
              <a:gd name="connsiteY5-514" fmla="*/ 330042 h 373507"/>
              <a:gd name="connsiteX6-515" fmla="*/ 858414 w 901862"/>
              <a:gd name="connsiteY6-516" fmla="*/ 373490 h 373507"/>
              <a:gd name="connsiteX7-517" fmla="*/ 459752 w 901862"/>
              <a:gd name="connsiteY7-518" fmla="*/ 336619 h 373507"/>
              <a:gd name="connsiteX8-519" fmla="*/ 43448 w 901862"/>
              <a:gd name="connsiteY8-520" fmla="*/ 373490 h 373507"/>
              <a:gd name="connsiteX9-521" fmla="*/ 0 w 901862"/>
              <a:gd name="connsiteY9-522" fmla="*/ 330042 h 373507"/>
              <a:gd name="connsiteX10-523" fmla="*/ 0 w 901862"/>
              <a:gd name="connsiteY10-524" fmla="*/ 156254 h 373507"/>
              <a:gd name="connsiteX0-525" fmla="*/ 0 w 901862"/>
              <a:gd name="connsiteY0-526" fmla="*/ 156254 h 420677"/>
              <a:gd name="connsiteX1-527" fmla="*/ 45639 w 901862"/>
              <a:gd name="connsiteY1-528" fmla="*/ 0 h 420677"/>
              <a:gd name="connsiteX2-529" fmla="*/ 408216 w 901862"/>
              <a:gd name="connsiteY2-530" fmla="*/ 189898 h 420677"/>
              <a:gd name="connsiteX3-531" fmla="*/ 792935 w 901862"/>
              <a:gd name="connsiteY3-532" fmla="*/ 70414 h 420677"/>
              <a:gd name="connsiteX4-533" fmla="*/ 901862 w 901862"/>
              <a:gd name="connsiteY4-534" fmla="*/ 156254 h 420677"/>
              <a:gd name="connsiteX5-535" fmla="*/ 901862 w 901862"/>
              <a:gd name="connsiteY5-536" fmla="*/ 330042 h 420677"/>
              <a:gd name="connsiteX6-537" fmla="*/ 858414 w 901862"/>
              <a:gd name="connsiteY6-538" fmla="*/ 373490 h 420677"/>
              <a:gd name="connsiteX7-539" fmla="*/ 459752 w 901862"/>
              <a:gd name="connsiteY7-540" fmla="*/ 336619 h 420677"/>
              <a:gd name="connsiteX8-541" fmla="*/ 49971 w 901862"/>
              <a:gd name="connsiteY8-542" fmla="*/ 420666 h 420677"/>
              <a:gd name="connsiteX9-543" fmla="*/ 0 w 901862"/>
              <a:gd name="connsiteY9-544" fmla="*/ 330042 h 420677"/>
              <a:gd name="connsiteX10-545" fmla="*/ 0 w 901862"/>
              <a:gd name="connsiteY10-546" fmla="*/ 156254 h 420677"/>
              <a:gd name="connsiteX0-547" fmla="*/ 0 w 901862"/>
              <a:gd name="connsiteY0-548" fmla="*/ 156254 h 460941"/>
              <a:gd name="connsiteX1-549" fmla="*/ 45639 w 901862"/>
              <a:gd name="connsiteY1-550" fmla="*/ 0 h 460941"/>
              <a:gd name="connsiteX2-551" fmla="*/ 408216 w 901862"/>
              <a:gd name="connsiteY2-552" fmla="*/ 189898 h 460941"/>
              <a:gd name="connsiteX3-553" fmla="*/ 792935 w 901862"/>
              <a:gd name="connsiteY3-554" fmla="*/ 70414 h 460941"/>
              <a:gd name="connsiteX4-555" fmla="*/ 901862 w 901862"/>
              <a:gd name="connsiteY4-556" fmla="*/ 156254 h 460941"/>
              <a:gd name="connsiteX5-557" fmla="*/ 901862 w 901862"/>
              <a:gd name="connsiteY5-558" fmla="*/ 330042 h 460941"/>
              <a:gd name="connsiteX6-559" fmla="*/ 834446 w 901862"/>
              <a:gd name="connsiteY6-560" fmla="*/ 460941 h 460941"/>
              <a:gd name="connsiteX7-561" fmla="*/ 459752 w 901862"/>
              <a:gd name="connsiteY7-562" fmla="*/ 336619 h 460941"/>
              <a:gd name="connsiteX8-563" fmla="*/ 49971 w 901862"/>
              <a:gd name="connsiteY8-564" fmla="*/ 420666 h 460941"/>
              <a:gd name="connsiteX9-565" fmla="*/ 0 w 901862"/>
              <a:gd name="connsiteY9-566" fmla="*/ 330042 h 460941"/>
              <a:gd name="connsiteX10-567" fmla="*/ 0 w 901862"/>
              <a:gd name="connsiteY10-568" fmla="*/ 156254 h 460941"/>
              <a:gd name="connsiteX0-569" fmla="*/ 0 w 901862"/>
              <a:gd name="connsiteY0-570" fmla="*/ 156254 h 460941"/>
              <a:gd name="connsiteX1-571" fmla="*/ 45639 w 901862"/>
              <a:gd name="connsiteY1-572" fmla="*/ 0 h 460941"/>
              <a:gd name="connsiteX2-573" fmla="*/ 408216 w 901862"/>
              <a:gd name="connsiteY2-574" fmla="*/ 189898 h 460941"/>
              <a:gd name="connsiteX3-575" fmla="*/ 792935 w 901862"/>
              <a:gd name="connsiteY3-576" fmla="*/ 70414 h 460941"/>
              <a:gd name="connsiteX4-577" fmla="*/ 901862 w 901862"/>
              <a:gd name="connsiteY4-578" fmla="*/ 156254 h 460941"/>
              <a:gd name="connsiteX5-579" fmla="*/ 901862 w 901862"/>
              <a:gd name="connsiteY5-580" fmla="*/ 330042 h 460941"/>
              <a:gd name="connsiteX6-581" fmla="*/ 834446 w 901862"/>
              <a:gd name="connsiteY6-582" fmla="*/ 460941 h 460941"/>
              <a:gd name="connsiteX7-583" fmla="*/ 459752 w 901862"/>
              <a:gd name="connsiteY7-584" fmla="*/ 336619 h 460941"/>
              <a:gd name="connsiteX8-585" fmla="*/ 49971 w 901862"/>
              <a:gd name="connsiteY8-586" fmla="*/ 420666 h 460941"/>
              <a:gd name="connsiteX9-587" fmla="*/ 0 w 901862"/>
              <a:gd name="connsiteY9-588" fmla="*/ 330042 h 460941"/>
              <a:gd name="connsiteX10-589" fmla="*/ 0 w 901862"/>
              <a:gd name="connsiteY10-590" fmla="*/ 156254 h 460941"/>
              <a:gd name="connsiteX0-591" fmla="*/ 0 w 901862"/>
              <a:gd name="connsiteY0-592" fmla="*/ 156254 h 518129"/>
              <a:gd name="connsiteX1-593" fmla="*/ 45639 w 901862"/>
              <a:gd name="connsiteY1-594" fmla="*/ 0 h 518129"/>
              <a:gd name="connsiteX2-595" fmla="*/ 408216 w 901862"/>
              <a:gd name="connsiteY2-596" fmla="*/ 189898 h 518129"/>
              <a:gd name="connsiteX3-597" fmla="*/ 792935 w 901862"/>
              <a:gd name="connsiteY3-598" fmla="*/ 70414 h 518129"/>
              <a:gd name="connsiteX4-599" fmla="*/ 901862 w 901862"/>
              <a:gd name="connsiteY4-600" fmla="*/ 156254 h 518129"/>
              <a:gd name="connsiteX5-601" fmla="*/ 901862 w 901862"/>
              <a:gd name="connsiteY5-602" fmla="*/ 330042 h 518129"/>
              <a:gd name="connsiteX6-603" fmla="*/ 820718 w 901862"/>
              <a:gd name="connsiteY6-604" fmla="*/ 518129 h 518129"/>
              <a:gd name="connsiteX7-605" fmla="*/ 459752 w 901862"/>
              <a:gd name="connsiteY7-606" fmla="*/ 336619 h 518129"/>
              <a:gd name="connsiteX8-607" fmla="*/ 49971 w 901862"/>
              <a:gd name="connsiteY8-608" fmla="*/ 420666 h 518129"/>
              <a:gd name="connsiteX9-609" fmla="*/ 0 w 901862"/>
              <a:gd name="connsiteY9-610" fmla="*/ 330042 h 518129"/>
              <a:gd name="connsiteX10-611" fmla="*/ 0 w 901862"/>
              <a:gd name="connsiteY10-612" fmla="*/ 156254 h 518129"/>
              <a:gd name="connsiteX0-613" fmla="*/ 0 w 901862"/>
              <a:gd name="connsiteY0-614" fmla="*/ 156254 h 518129"/>
              <a:gd name="connsiteX1-615" fmla="*/ 45639 w 901862"/>
              <a:gd name="connsiteY1-616" fmla="*/ 0 h 518129"/>
              <a:gd name="connsiteX2-617" fmla="*/ 408216 w 901862"/>
              <a:gd name="connsiteY2-618" fmla="*/ 189898 h 518129"/>
              <a:gd name="connsiteX3-619" fmla="*/ 792935 w 901862"/>
              <a:gd name="connsiteY3-620" fmla="*/ 70414 h 518129"/>
              <a:gd name="connsiteX4-621" fmla="*/ 901862 w 901862"/>
              <a:gd name="connsiteY4-622" fmla="*/ 156254 h 518129"/>
              <a:gd name="connsiteX5-623" fmla="*/ 901862 w 901862"/>
              <a:gd name="connsiteY5-624" fmla="*/ 330042 h 518129"/>
              <a:gd name="connsiteX6-625" fmla="*/ 820718 w 901862"/>
              <a:gd name="connsiteY6-626" fmla="*/ 518129 h 518129"/>
              <a:gd name="connsiteX7-627" fmla="*/ 459752 w 901862"/>
              <a:gd name="connsiteY7-628" fmla="*/ 336619 h 518129"/>
              <a:gd name="connsiteX8-629" fmla="*/ 49971 w 901862"/>
              <a:gd name="connsiteY8-630" fmla="*/ 420666 h 518129"/>
              <a:gd name="connsiteX9-631" fmla="*/ 0 w 901862"/>
              <a:gd name="connsiteY9-632" fmla="*/ 330042 h 518129"/>
              <a:gd name="connsiteX10-633" fmla="*/ 0 w 901862"/>
              <a:gd name="connsiteY10-634" fmla="*/ 156254 h 518129"/>
              <a:gd name="connsiteX0-635" fmla="*/ 0 w 901862"/>
              <a:gd name="connsiteY0-636" fmla="*/ 156254 h 518129"/>
              <a:gd name="connsiteX1-637" fmla="*/ 45639 w 901862"/>
              <a:gd name="connsiteY1-638" fmla="*/ 0 h 518129"/>
              <a:gd name="connsiteX2-639" fmla="*/ 408216 w 901862"/>
              <a:gd name="connsiteY2-640" fmla="*/ 189898 h 518129"/>
              <a:gd name="connsiteX3-641" fmla="*/ 792935 w 901862"/>
              <a:gd name="connsiteY3-642" fmla="*/ 70414 h 518129"/>
              <a:gd name="connsiteX4-643" fmla="*/ 901862 w 901862"/>
              <a:gd name="connsiteY4-644" fmla="*/ 156254 h 518129"/>
              <a:gd name="connsiteX5-645" fmla="*/ 901862 w 901862"/>
              <a:gd name="connsiteY5-646" fmla="*/ 330042 h 518129"/>
              <a:gd name="connsiteX6-647" fmla="*/ 820718 w 901862"/>
              <a:gd name="connsiteY6-648" fmla="*/ 518129 h 518129"/>
              <a:gd name="connsiteX7-649" fmla="*/ 449618 w 901862"/>
              <a:gd name="connsiteY7-650" fmla="*/ 343309 h 518129"/>
              <a:gd name="connsiteX8-651" fmla="*/ 49971 w 901862"/>
              <a:gd name="connsiteY8-652" fmla="*/ 420666 h 518129"/>
              <a:gd name="connsiteX9-653" fmla="*/ 0 w 901862"/>
              <a:gd name="connsiteY9-654" fmla="*/ 330042 h 518129"/>
              <a:gd name="connsiteX10-655" fmla="*/ 0 w 901862"/>
              <a:gd name="connsiteY10-656" fmla="*/ 156254 h 518129"/>
              <a:gd name="connsiteX0-657" fmla="*/ 0 w 901862"/>
              <a:gd name="connsiteY0-658" fmla="*/ 156254 h 518129"/>
              <a:gd name="connsiteX1-659" fmla="*/ 45639 w 901862"/>
              <a:gd name="connsiteY1-660" fmla="*/ 0 h 518129"/>
              <a:gd name="connsiteX2-661" fmla="*/ 408216 w 901862"/>
              <a:gd name="connsiteY2-662" fmla="*/ 189898 h 518129"/>
              <a:gd name="connsiteX3-663" fmla="*/ 792935 w 901862"/>
              <a:gd name="connsiteY3-664" fmla="*/ 70414 h 518129"/>
              <a:gd name="connsiteX4-665" fmla="*/ 901862 w 901862"/>
              <a:gd name="connsiteY4-666" fmla="*/ 156254 h 518129"/>
              <a:gd name="connsiteX5-667" fmla="*/ 901862 w 901862"/>
              <a:gd name="connsiteY5-668" fmla="*/ 330042 h 518129"/>
              <a:gd name="connsiteX6-669" fmla="*/ 820718 w 901862"/>
              <a:gd name="connsiteY6-670" fmla="*/ 518129 h 518129"/>
              <a:gd name="connsiteX7-671" fmla="*/ 449618 w 901862"/>
              <a:gd name="connsiteY7-672" fmla="*/ 343309 h 518129"/>
              <a:gd name="connsiteX8-673" fmla="*/ 53233 w 901862"/>
              <a:gd name="connsiteY8-674" fmla="*/ 444254 h 518129"/>
              <a:gd name="connsiteX9-675" fmla="*/ 0 w 901862"/>
              <a:gd name="connsiteY9-676" fmla="*/ 330042 h 518129"/>
              <a:gd name="connsiteX10-677" fmla="*/ 0 w 901862"/>
              <a:gd name="connsiteY10-678" fmla="*/ 156254 h 518129"/>
              <a:gd name="connsiteX0-679" fmla="*/ 0 w 901862"/>
              <a:gd name="connsiteY0-680" fmla="*/ 156254 h 518129"/>
              <a:gd name="connsiteX1-681" fmla="*/ 45639 w 901862"/>
              <a:gd name="connsiteY1-682" fmla="*/ 0 h 518129"/>
              <a:gd name="connsiteX2-683" fmla="*/ 408216 w 901862"/>
              <a:gd name="connsiteY2-684" fmla="*/ 189898 h 518129"/>
              <a:gd name="connsiteX3-685" fmla="*/ 792935 w 901862"/>
              <a:gd name="connsiteY3-686" fmla="*/ 70414 h 518129"/>
              <a:gd name="connsiteX4-687" fmla="*/ 901862 w 901862"/>
              <a:gd name="connsiteY4-688" fmla="*/ 156254 h 518129"/>
              <a:gd name="connsiteX5-689" fmla="*/ 901862 w 901862"/>
              <a:gd name="connsiteY5-690" fmla="*/ 330042 h 518129"/>
              <a:gd name="connsiteX6-691" fmla="*/ 820718 w 901862"/>
              <a:gd name="connsiteY6-692" fmla="*/ 518129 h 518129"/>
              <a:gd name="connsiteX7-693" fmla="*/ 449618 w 901862"/>
              <a:gd name="connsiteY7-694" fmla="*/ 343309 h 518129"/>
              <a:gd name="connsiteX8-695" fmla="*/ 53233 w 901862"/>
              <a:gd name="connsiteY8-696" fmla="*/ 444254 h 518129"/>
              <a:gd name="connsiteX9-697" fmla="*/ 0 w 901862"/>
              <a:gd name="connsiteY9-698" fmla="*/ 330042 h 518129"/>
              <a:gd name="connsiteX10-699" fmla="*/ 0 w 901862"/>
              <a:gd name="connsiteY10-700" fmla="*/ 156254 h 518129"/>
              <a:gd name="connsiteX0-701" fmla="*/ 0 w 901862"/>
              <a:gd name="connsiteY0-702" fmla="*/ 156254 h 518129"/>
              <a:gd name="connsiteX1-703" fmla="*/ 45639 w 901862"/>
              <a:gd name="connsiteY1-704" fmla="*/ 0 h 518129"/>
              <a:gd name="connsiteX2-705" fmla="*/ 408216 w 901862"/>
              <a:gd name="connsiteY2-706" fmla="*/ 189898 h 518129"/>
              <a:gd name="connsiteX3-707" fmla="*/ 792935 w 901862"/>
              <a:gd name="connsiteY3-708" fmla="*/ 70414 h 518129"/>
              <a:gd name="connsiteX4-709" fmla="*/ 901862 w 901862"/>
              <a:gd name="connsiteY4-710" fmla="*/ 156254 h 518129"/>
              <a:gd name="connsiteX5-711" fmla="*/ 901862 w 901862"/>
              <a:gd name="connsiteY5-712" fmla="*/ 330042 h 518129"/>
              <a:gd name="connsiteX6-713" fmla="*/ 820718 w 901862"/>
              <a:gd name="connsiteY6-714" fmla="*/ 518129 h 518129"/>
              <a:gd name="connsiteX7-715" fmla="*/ 449618 w 901862"/>
              <a:gd name="connsiteY7-716" fmla="*/ 343309 h 518129"/>
              <a:gd name="connsiteX8-717" fmla="*/ 53233 w 901862"/>
              <a:gd name="connsiteY8-718" fmla="*/ 444254 h 518129"/>
              <a:gd name="connsiteX9-719" fmla="*/ 0 w 901862"/>
              <a:gd name="connsiteY9-720" fmla="*/ 330042 h 518129"/>
              <a:gd name="connsiteX10-721" fmla="*/ 0 w 901862"/>
              <a:gd name="connsiteY10-722" fmla="*/ 156254 h 518129"/>
              <a:gd name="connsiteX0-723" fmla="*/ 0 w 901862"/>
              <a:gd name="connsiteY0-724" fmla="*/ 156254 h 518129"/>
              <a:gd name="connsiteX1-725" fmla="*/ 45639 w 901862"/>
              <a:gd name="connsiteY1-726" fmla="*/ 0 h 518129"/>
              <a:gd name="connsiteX2-727" fmla="*/ 408216 w 901862"/>
              <a:gd name="connsiteY2-728" fmla="*/ 189898 h 518129"/>
              <a:gd name="connsiteX3-729" fmla="*/ 792935 w 901862"/>
              <a:gd name="connsiteY3-730" fmla="*/ 70414 h 518129"/>
              <a:gd name="connsiteX4-731" fmla="*/ 901862 w 901862"/>
              <a:gd name="connsiteY4-732" fmla="*/ 156254 h 518129"/>
              <a:gd name="connsiteX5-733" fmla="*/ 901862 w 901862"/>
              <a:gd name="connsiteY5-734" fmla="*/ 330042 h 518129"/>
              <a:gd name="connsiteX6-735" fmla="*/ 820718 w 901862"/>
              <a:gd name="connsiteY6-736" fmla="*/ 518129 h 518129"/>
              <a:gd name="connsiteX7-737" fmla="*/ 449618 w 901862"/>
              <a:gd name="connsiteY7-738" fmla="*/ 343309 h 518129"/>
              <a:gd name="connsiteX8-739" fmla="*/ 53233 w 901862"/>
              <a:gd name="connsiteY8-740" fmla="*/ 444254 h 518129"/>
              <a:gd name="connsiteX9-741" fmla="*/ 0 w 901862"/>
              <a:gd name="connsiteY9-742" fmla="*/ 330042 h 518129"/>
              <a:gd name="connsiteX10-743" fmla="*/ 0 w 901862"/>
              <a:gd name="connsiteY10-744" fmla="*/ 156254 h 518129"/>
              <a:gd name="connsiteX0-745" fmla="*/ 0 w 901862"/>
              <a:gd name="connsiteY0-746" fmla="*/ 156254 h 518129"/>
              <a:gd name="connsiteX1-747" fmla="*/ 45639 w 901862"/>
              <a:gd name="connsiteY1-748" fmla="*/ 0 h 518129"/>
              <a:gd name="connsiteX2-749" fmla="*/ 408216 w 901862"/>
              <a:gd name="connsiteY2-750" fmla="*/ 189898 h 518129"/>
              <a:gd name="connsiteX3-751" fmla="*/ 792935 w 901862"/>
              <a:gd name="connsiteY3-752" fmla="*/ 70414 h 518129"/>
              <a:gd name="connsiteX4-753" fmla="*/ 901862 w 901862"/>
              <a:gd name="connsiteY4-754" fmla="*/ 156254 h 518129"/>
              <a:gd name="connsiteX5-755" fmla="*/ 901862 w 901862"/>
              <a:gd name="connsiteY5-756" fmla="*/ 330042 h 518129"/>
              <a:gd name="connsiteX6-757" fmla="*/ 820718 w 901862"/>
              <a:gd name="connsiteY6-758" fmla="*/ 518129 h 518129"/>
              <a:gd name="connsiteX7-759" fmla="*/ 449618 w 901862"/>
              <a:gd name="connsiteY7-760" fmla="*/ 343309 h 518129"/>
              <a:gd name="connsiteX8-761" fmla="*/ 53233 w 901862"/>
              <a:gd name="connsiteY8-762" fmla="*/ 444254 h 518129"/>
              <a:gd name="connsiteX9-763" fmla="*/ 0 w 901862"/>
              <a:gd name="connsiteY9-764" fmla="*/ 330042 h 518129"/>
              <a:gd name="connsiteX10-765" fmla="*/ 0 w 901862"/>
              <a:gd name="connsiteY10-766" fmla="*/ 156254 h 518129"/>
              <a:gd name="connsiteX0-767" fmla="*/ 0 w 901862"/>
              <a:gd name="connsiteY0-768" fmla="*/ 171490 h 533365"/>
              <a:gd name="connsiteX1-769" fmla="*/ 27185 w 901862"/>
              <a:gd name="connsiteY1-770" fmla="*/ 0 h 533365"/>
              <a:gd name="connsiteX2-771" fmla="*/ 408216 w 901862"/>
              <a:gd name="connsiteY2-772" fmla="*/ 205134 h 533365"/>
              <a:gd name="connsiteX3-773" fmla="*/ 792935 w 901862"/>
              <a:gd name="connsiteY3-774" fmla="*/ 85650 h 533365"/>
              <a:gd name="connsiteX4-775" fmla="*/ 901862 w 901862"/>
              <a:gd name="connsiteY4-776" fmla="*/ 171490 h 533365"/>
              <a:gd name="connsiteX5-777" fmla="*/ 901862 w 901862"/>
              <a:gd name="connsiteY5-778" fmla="*/ 345278 h 533365"/>
              <a:gd name="connsiteX6-779" fmla="*/ 820718 w 901862"/>
              <a:gd name="connsiteY6-780" fmla="*/ 533365 h 533365"/>
              <a:gd name="connsiteX7-781" fmla="*/ 449618 w 901862"/>
              <a:gd name="connsiteY7-782" fmla="*/ 358545 h 533365"/>
              <a:gd name="connsiteX8-783" fmla="*/ 53233 w 901862"/>
              <a:gd name="connsiteY8-784" fmla="*/ 459490 h 533365"/>
              <a:gd name="connsiteX9-785" fmla="*/ 0 w 901862"/>
              <a:gd name="connsiteY9-786" fmla="*/ 345278 h 533365"/>
              <a:gd name="connsiteX10-787" fmla="*/ 0 w 901862"/>
              <a:gd name="connsiteY10-788" fmla="*/ 171490 h 5333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479" y="connsiteY10-480"/>
              </a:cxn>
            </a:cxnLst>
            <a:rect l="l" t="t" r="r" b="b"/>
            <a:pathLst>
              <a:path w="901862" h="533365">
                <a:moveTo>
                  <a:pt x="0" y="171490"/>
                </a:moveTo>
                <a:cubicBezTo>
                  <a:pt x="0" y="147494"/>
                  <a:pt x="3189" y="0"/>
                  <a:pt x="27185" y="0"/>
                </a:cubicBezTo>
                <a:cubicBezTo>
                  <a:pt x="108606" y="96799"/>
                  <a:pt x="280591" y="190859"/>
                  <a:pt x="408216" y="205134"/>
                </a:cubicBezTo>
                <a:cubicBezTo>
                  <a:pt x="535841" y="219409"/>
                  <a:pt x="638523" y="203937"/>
                  <a:pt x="792935" y="85650"/>
                </a:cubicBezTo>
                <a:cubicBezTo>
                  <a:pt x="816931" y="85650"/>
                  <a:pt x="901862" y="147494"/>
                  <a:pt x="901862" y="171490"/>
                </a:cubicBezTo>
                <a:lnTo>
                  <a:pt x="901862" y="345278"/>
                </a:lnTo>
                <a:cubicBezTo>
                  <a:pt x="901862" y="369274"/>
                  <a:pt x="844714" y="533365"/>
                  <a:pt x="820718" y="533365"/>
                </a:cubicBezTo>
                <a:cubicBezTo>
                  <a:pt x="658038" y="406441"/>
                  <a:pt x="577532" y="370857"/>
                  <a:pt x="449618" y="358545"/>
                </a:cubicBezTo>
                <a:cubicBezTo>
                  <a:pt x="321704" y="346233"/>
                  <a:pt x="129858" y="460586"/>
                  <a:pt x="53233" y="459490"/>
                </a:cubicBezTo>
                <a:cubicBezTo>
                  <a:pt x="29237" y="459490"/>
                  <a:pt x="0" y="369274"/>
                  <a:pt x="0" y="345278"/>
                </a:cubicBezTo>
                <a:lnTo>
                  <a:pt x="0" y="17149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圆角矩形 17"/>
          <p:cNvSpPr/>
          <p:nvPr/>
        </p:nvSpPr>
        <p:spPr>
          <a:xfrm rot="2188039">
            <a:off x="7070088" y="3198298"/>
            <a:ext cx="821432" cy="402069"/>
          </a:xfrm>
          <a:custGeom>
            <a:avLst/>
            <a:gdLst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858414 w 901862"/>
              <a:gd name="connsiteY2" fmla="*/ 0 h 260684"/>
              <a:gd name="connsiteX3" fmla="*/ 901862 w 901862"/>
              <a:gd name="connsiteY3" fmla="*/ 43448 h 260684"/>
              <a:gd name="connsiteX4" fmla="*/ 901862 w 901862"/>
              <a:gd name="connsiteY4" fmla="*/ 217236 h 260684"/>
              <a:gd name="connsiteX5" fmla="*/ 858414 w 901862"/>
              <a:gd name="connsiteY5" fmla="*/ 260684 h 260684"/>
              <a:gd name="connsiteX6" fmla="*/ 43448 w 901862"/>
              <a:gd name="connsiteY6" fmla="*/ 260684 h 260684"/>
              <a:gd name="connsiteX7" fmla="*/ 0 w 901862"/>
              <a:gd name="connsiteY7" fmla="*/ 217236 h 260684"/>
              <a:gd name="connsiteX8" fmla="*/ 0 w 901862"/>
              <a:gd name="connsiteY8" fmla="*/ 43448 h 260684"/>
              <a:gd name="connsiteX0-1" fmla="*/ 0 w 901862"/>
              <a:gd name="connsiteY0-2" fmla="*/ 43539 h 260775"/>
              <a:gd name="connsiteX1-3" fmla="*/ 43448 w 901862"/>
              <a:gd name="connsiteY1-4" fmla="*/ 91 h 260775"/>
              <a:gd name="connsiteX2-5" fmla="*/ 469179 w 901862"/>
              <a:gd name="connsiteY2-6" fmla="*/ 0 h 260775"/>
              <a:gd name="connsiteX3-7" fmla="*/ 858414 w 901862"/>
              <a:gd name="connsiteY3-8" fmla="*/ 91 h 260775"/>
              <a:gd name="connsiteX4-9" fmla="*/ 901862 w 901862"/>
              <a:gd name="connsiteY4-10" fmla="*/ 43539 h 260775"/>
              <a:gd name="connsiteX5-11" fmla="*/ 901862 w 901862"/>
              <a:gd name="connsiteY5-12" fmla="*/ 217327 h 260775"/>
              <a:gd name="connsiteX6-13" fmla="*/ 858414 w 901862"/>
              <a:gd name="connsiteY6-14" fmla="*/ 260775 h 260775"/>
              <a:gd name="connsiteX7-15" fmla="*/ 43448 w 901862"/>
              <a:gd name="connsiteY7-16" fmla="*/ 260775 h 260775"/>
              <a:gd name="connsiteX8-17" fmla="*/ 0 w 901862"/>
              <a:gd name="connsiteY8-18" fmla="*/ 217327 h 260775"/>
              <a:gd name="connsiteX9" fmla="*/ 0 w 901862"/>
              <a:gd name="connsiteY9" fmla="*/ 43539 h 260775"/>
              <a:gd name="connsiteX0-19" fmla="*/ 0 w 901862"/>
              <a:gd name="connsiteY0-20" fmla="*/ 43448 h 260684"/>
              <a:gd name="connsiteX1-21" fmla="*/ 43448 w 901862"/>
              <a:gd name="connsiteY1-22" fmla="*/ 0 h 260684"/>
              <a:gd name="connsiteX2-23" fmla="*/ 441588 w 901862"/>
              <a:gd name="connsiteY2-24" fmla="*/ 144593 h 260684"/>
              <a:gd name="connsiteX3-25" fmla="*/ 858414 w 901862"/>
              <a:gd name="connsiteY3-26" fmla="*/ 0 h 260684"/>
              <a:gd name="connsiteX4-27" fmla="*/ 901862 w 901862"/>
              <a:gd name="connsiteY4-28" fmla="*/ 43448 h 260684"/>
              <a:gd name="connsiteX5-29" fmla="*/ 901862 w 901862"/>
              <a:gd name="connsiteY5-30" fmla="*/ 217236 h 260684"/>
              <a:gd name="connsiteX6-31" fmla="*/ 858414 w 901862"/>
              <a:gd name="connsiteY6-32" fmla="*/ 260684 h 260684"/>
              <a:gd name="connsiteX7-33" fmla="*/ 43448 w 901862"/>
              <a:gd name="connsiteY7-34" fmla="*/ 260684 h 260684"/>
              <a:gd name="connsiteX8-35" fmla="*/ 0 w 901862"/>
              <a:gd name="connsiteY8-36" fmla="*/ 217236 h 260684"/>
              <a:gd name="connsiteX9-37" fmla="*/ 0 w 901862"/>
              <a:gd name="connsiteY9-38" fmla="*/ 43448 h 260684"/>
              <a:gd name="connsiteX0-39" fmla="*/ 0 w 901862"/>
              <a:gd name="connsiteY0-40" fmla="*/ 43448 h 260684"/>
              <a:gd name="connsiteX1-41" fmla="*/ 43448 w 901862"/>
              <a:gd name="connsiteY1-42" fmla="*/ 0 h 260684"/>
              <a:gd name="connsiteX2-43" fmla="*/ 446920 w 901862"/>
              <a:gd name="connsiteY2-44" fmla="*/ 82317 h 260684"/>
              <a:gd name="connsiteX3-45" fmla="*/ 858414 w 901862"/>
              <a:gd name="connsiteY3-46" fmla="*/ 0 h 260684"/>
              <a:gd name="connsiteX4-47" fmla="*/ 901862 w 901862"/>
              <a:gd name="connsiteY4-48" fmla="*/ 43448 h 260684"/>
              <a:gd name="connsiteX5-49" fmla="*/ 901862 w 901862"/>
              <a:gd name="connsiteY5-50" fmla="*/ 217236 h 260684"/>
              <a:gd name="connsiteX6-51" fmla="*/ 858414 w 901862"/>
              <a:gd name="connsiteY6-52" fmla="*/ 260684 h 260684"/>
              <a:gd name="connsiteX7-53" fmla="*/ 43448 w 901862"/>
              <a:gd name="connsiteY7-54" fmla="*/ 260684 h 260684"/>
              <a:gd name="connsiteX8-55" fmla="*/ 0 w 901862"/>
              <a:gd name="connsiteY8-56" fmla="*/ 217236 h 260684"/>
              <a:gd name="connsiteX9-57" fmla="*/ 0 w 901862"/>
              <a:gd name="connsiteY9-58" fmla="*/ 43448 h 260684"/>
              <a:gd name="connsiteX0-59" fmla="*/ 0 w 901862"/>
              <a:gd name="connsiteY0-60" fmla="*/ 43448 h 260684"/>
              <a:gd name="connsiteX1-61" fmla="*/ 43448 w 901862"/>
              <a:gd name="connsiteY1-62" fmla="*/ 0 h 260684"/>
              <a:gd name="connsiteX2-63" fmla="*/ 446920 w 901862"/>
              <a:gd name="connsiteY2-64" fmla="*/ 82317 h 260684"/>
              <a:gd name="connsiteX3-65" fmla="*/ 858414 w 901862"/>
              <a:gd name="connsiteY3-66" fmla="*/ 0 h 260684"/>
              <a:gd name="connsiteX4-67" fmla="*/ 901862 w 901862"/>
              <a:gd name="connsiteY4-68" fmla="*/ 43448 h 260684"/>
              <a:gd name="connsiteX5-69" fmla="*/ 901862 w 901862"/>
              <a:gd name="connsiteY5-70" fmla="*/ 217236 h 260684"/>
              <a:gd name="connsiteX6-71" fmla="*/ 858414 w 901862"/>
              <a:gd name="connsiteY6-72" fmla="*/ 260684 h 260684"/>
              <a:gd name="connsiteX7-73" fmla="*/ 43448 w 901862"/>
              <a:gd name="connsiteY7-74" fmla="*/ 260684 h 260684"/>
              <a:gd name="connsiteX8-75" fmla="*/ 0 w 901862"/>
              <a:gd name="connsiteY8-76" fmla="*/ 217236 h 260684"/>
              <a:gd name="connsiteX9-77" fmla="*/ 0 w 901862"/>
              <a:gd name="connsiteY9-78" fmla="*/ 43448 h 260684"/>
              <a:gd name="connsiteX0-79" fmla="*/ 0 w 901862"/>
              <a:gd name="connsiteY0-80" fmla="*/ 43448 h 260684"/>
              <a:gd name="connsiteX1-81" fmla="*/ 43448 w 901862"/>
              <a:gd name="connsiteY1-82" fmla="*/ 0 h 260684"/>
              <a:gd name="connsiteX2-83" fmla="*/ 446920 w 901862"/>
              <a:gd name="connsiteY2-84" fmla="*/ 82317 h 260684"/>
              <a:gd name="connsiteX3-85" fmla="*/ 858414 w 901862"/>
              <a:gd name="connsiteY3-86" fmla="*/ 0 h 260684"/>
              <a:gd name="connsiteX4-87" fmla="*/ 901862 w 901862"/>
              <a:gd name="connsiteY4-88" fmla="*/ 43448 h 260684"/>
              <a:gd name="connsiteX5-89" fmla="*/ 901862 w 901862"/>
              <a:gd name="connsiteY5-90" fmla="*/ 217236 h 260684"/>
              <a:gd name="connsiteX6-91" fmla="*/ 858414 w 901862"/>
              <a:gd name="connsiteY6-92" fmla="*/ 260684 h 260684"/>
              <a:gd name="connsiteX7-93" fmla="*/ 43448 w 901862"/>
              <a:gd name="connsiteY7-94" fmla="*/ 260684 h 260684"/>
              <a:gd name="connsiteX8-95" fmla="*/ 0 w 901862"/>
              <a:gd name="connsiteY8-96" fmla="*/ 217236 h 260684"/>
              <a:gd name="connsiteX9-97" fmla="*/ 0 w 901862"/>
              <a:gd name="connsiteY9-98" fmla="*/ 43448 h 260684"/>
              <a:gd name="connsiteX0-99" fmla="*/ 0 w 901862"/>
              <a:gd name="connsiteY0-100" fmla="*/ 90518 h 307754"/>
              <a:gd name="connsiteX1-101" fmla="*/ 60498 w 901862"/>
              <a:gd name="connsiteY1-102" fmla="*/ 0 h 307754"/>
              <a:gd name="connsiteX2-103" fmla="*/ 446920 w 901862"/>
              <a:gd name="connsiteY2-104" fmla="*/ 129387 h 307754"/>
              <a:gd name="connsiteX3-105" fmla="*/ 858414 w 901862"/>
              <a:gd name="connsiteY3-106" fmla="*/ 47070 h 307754"/>
              <a:gd name="connsiteX4-107" fmla="*/ 901862 w 901862"/>
              <a:gd name="connsiteY4-108" fmla="*/ 90518 h 307754"/>
              <a:gd name="connsiteX5-109" fmla="*/ 901862 w 901862"/>
              <a:gd name="connsiteY5-110" fmla="*/ 264306 h 307754"/>
              <a:gd name="connsiteX6-111" fmla="*/ 858414 w 901862"/>
              <a:gd name="connsiteY6-112" fmla="*/ 307754 h 307754"/>
              <a:gd name="connsiteX7-113" fmla="*/ 43448 w 901862"/>
              <a:gd name="connsiteY7-114" fmla="*/ 307754 h 307754"/>
              <a:gd name="connsiteX8-115" fmla="*/ 0 w 901862"/>
              <a:gd name="connsiteY8-116" fmla="*/ 264306 h 307754"/>
              <a:gd name="connsiteX9-117" fmla="*/ 0 w 901862"/>
              <a:gd name="connsiteY9-118" fmla="*/ 90518 h 307754"/>
              <a:gd name="connsiteX0-119" fmla="*/ 0 w 901862"/>
              <a:gd name="connsiteY0-120" fmla="*/ 90518 h 307754"/>
              <a:gd name="connsiteX1-121" fmla="*/ 60498 w 901862"/>
              <a:gd name="connsiteY1-122" fmla="*/ 0 h 307754"/>
              <a:gd name="connsiteX2-123" fmla="*/ 446920 w 901862"/>
              <a:gd name="connsiteY2-124" fmla="*/ 129387 h 307754"/>
              <a:gd name="connsiteX3-125" fmla="*/ 858414 w 901862"/>
              <a:gd name="connsiteY3-126" fmla="*/ 47070 h 307754"/>
              <a:gd name="connsiteX4-127" fmla="*/ 901862 w 901862"/>
              <a:gd name="connsiteY4-128" fmla="*/ 90518 h 307754"/>
              <a:gd name="connsiteX5-129" fmla="*/ 901862 w 901862"/>
              <a:gd name="connsiteY5-130" fmla="*/ 264306 h 307754"/>
              <a:gd name="connsiteX6-131" fmla="*/ 858414 w 901862"/>
              <a:gd name="connsiteY6-132" fmla="*/ 307754 h 307754"/>
              <a:gd name="connsiteX7-133" fmla="*/ 43448 w 901862"/>
              <a:gd name="connsiteY7-134" fmla="*/ 307754 h 307754"/>
              <a:gd name="connsiteX8-135" fmla="*/ 0 w 901862"/>
              <a:gd name="connsiteY8-136" fmla="*/ 264306 h 307754"/>
              <a:gd name="connsiteX9-137" fmla="*/ 0 w 901862"/>
              <a:gd name="connsiteY9-138" fmla="*/ 90518 h 307754"/>
              <a:gd name="connsiteX0-139" fmla="*/ 0 w 901862"/>
              <a:gd name="connsiteY0-140" fmla="*/ 90518 h 307754"/>
              <a:gd name="connsiteX1-141" fmla="*/ 60498 w 901862"/>
              <a:gd name="connsiteY1-142" fmla="*/ 0 h 307754"/>
              <a:gd name="connsiteX2-143" fmla="*/ 446920 w 901862"/>
              <a:gd name="connsiteY2-144" fmla="*/ 129387 h 307754"/>
              <a:gd name="connsiteX3-145" fmla="*/ 858414 w 901862"/>
              <a:gd name="connsiteY3-146" fmla="*/ 47070 h 307754"/>
              <a:gd name="connsiteX4-147" fmla="*/ 901862 w 901862"/>
              <a:gd name="connsiteY4-148" fmla="*/ 90518 h 307754"/>
              <a:gd name="connsiteX5-149" fmla="*/ 901862 w 901862"/>
              <a:gd name="connsiteY5-150" fmla="*/ 264306 h 307754"/>
              <a:gd name="connsiteX6-151" fmla="*/ 858414 w 901862"/>
              <a:gd name="connsiteY6-152" fmla="*/ 307754 h 307754"/>
              <a:gd name="connsiteX7-153" fmla="*/ 43448 w 901862"/>
              <a:gd name="connsiteY7-154" fmla="*/ 307754 h 307754"/>
              <a:gd name="connsiteX8-155" fmla="*/ 0 w 901862"/>
              <a:gd name="connsiteY8-156" fmla="*/ 264306 h 307754"/>
              <a:gd name="connsiteX9-157" fmla="*/ 0 w 901862"/>
              <a:gd name="connsiteY9-158" fmla="*/ 90518 h 307754"/>
              <a:gd name="connsiteX0-159" fmla="*/ 0 w 901862"/>
              <a:gd name="connsiteY0-160" fmla="*/ 109063 h 326299"/>
              <a:gd name="connsiteX1-161" fmla="*/ 55530 w 901862"/>
              <a:gd name="connsiteY1-162" fmla="*/ 0 h 326299"/>
              <a:gd name="connsiteX2-163" fmla="*/ 446920 w 901862"/>
              <a:gd name="connsiteY2-164" fmla="*/ 147932 h 326299"/>
              <a:gd name="connsiteX3-165" fmla="*/ 858414 w 901862"/>
              <a:gd name="connsiteY3-166" fmla="*/ 65615 h 326299"/>
              <a:gd name="connsiteX4-167" fmla="*/ 901862 w 901862"/>
              <a:gd name="connsiteY4-168" fmla="*/ 109063 h 326299"/>
              <a:gd name="connsiteX5-169" fmla="*/ 901862 w 901862"/>
              <a:gd name="connsiteY5-170" fmla="*/ 282851 h 326299"/>
              <a:gd name="connsiteX6-171" fmla="*/ 858414 w 901862"/>
              <a:gd name="connsiteY6-172" fmla="*/ 326299 h 326299"/>
              <a:gd name="connsiteX7-173" fmla="*/ 43448 w 901862"/>
              <a:gd name="connsiteY7-174" fmla="*/ 326299 h 326299"/>
              <a:gd name="connsiteX8-175" fmla="*/ 0 w 901862"/>
              <a:gd name="connsiteY8-176" fmla="*/ 282851 h 326299"/>
              <a:gd name="connsiteX9-177" fmla="*/ 0 w 901862"/>
              <a:gd name="connsiteY9-178" fmla="*/ 109063 h 326299"/>
              <a:gd name="connsiteX0-179" fmla="*/ 0 w 901862"/>
              <a:gd name="connsiteY0-180" fmla="*/ 109063 h 326299"/>
              <a:gd name="connsiteX1-181" fmla="*/ 55530 w 901862"/>
              <a:gd name="connsiteY1-182" fmla="*/ 0 h 326299"/>
              <a:gd name="connsiteX2-183" fmla="*/ 446920 w 901862"/>
              <a:gd name="connsiteY2-184" fmla="*/ 147932 h 326299"/>
              <a:gd name="connsiteX3-185" fmla="*/ 858414 w 901862"/>
              <a:gd name="connsiteY3-186" fmla="*/ 65615 h 326299"/>
              <a:gd name="connsiteX4-187" fmla="*/ 901862 w 901862"/>
              <a:gd name="connsiteY4-188" fmla="*/ 109063 h 326299"/>
              <a:gd name="connsiteX5-189" fmla="*/ 901862 w 901862"/>
              <a:gd name="connsiteY5-190" fmla="*/ 282851 h 326299"/>
              <a:gd name="connsiteX6-191" fmla="*/ 858414 w 901862"/>
              <a:gd name="connsiteY6-192" fmla="*/ 326299 h 326299"/>
              <a:gd name="connsiteX7-193" fmla="*/ 43448 w 901862"/>
              <a:gd name="connsiteY7-194" fmla="*/ 326299 h 326299"/>
              <a:gd name="connsiteX8-195" fmla="*/ 0 w 901862"/>
              <a:gd name="connsiteY8-196" fmla="*/ 282851 h 326299"/>
              <a:gd name="connsiteX9-197" fmla="*/ 0 w 901862"/>
              <a:gd name="connsiteY9-198" fmla="*/ 109063 h 326299"/>
              <a:gd name="connsiteX0-199" fmla="*/ 0 w 901862"/>
              <a:gd name="connsiteY0-200" fmla="*/ 109063 h 326299"/>
              <a:gd name="connsiteX1-201" fmla="*/ 55530 w 901862"/>
              <a:gd name="connsiteY1-202" fmla="*/ 0 h 326299"/>
              <a:gd name="connsiteX2-203" fmla="*/ 446920 w 901862"/>
              <a:gd name="connsiteY2-204" fmla="*/ 147932 h 326299"/>
              <a:gd name="connsiteX3-205" fmla="*/ 858414 w 901862"/>
              <a:gd name="connsiteY3-206" fmla="*/ 65615 h 326299"/>
              <a:gd name="connsiteX4-207" fmla="*/ 901862 w 901862"/>
              <a:gd name="connsiteY4-208" fmla="*/ 109063 h 326299"/>
              <a:gd name="connsiteX5-209" fmla="*/ 901862 w 901862"/>
              <a:gd name="connsiteY5-210" fmla="*/ 282851 h 326299"/>
              <a:gd name="connsiteX6-211" fmla="*/ 858414 w 901862"/>
              <a:gd name="connsiteY6-212" fmla="*/ 326299 h 326299"/>
              <a:gd name="connsiteX7-213" fmla="*/ 43448 w 901862"/>
              <a:gd name="connsiteY7-214" fmla="*/ 326299 h 326299"/>
              <a:gd name="connsiteX8-215" fmla="*/ 0 w 901862"/>
              <a:gd name="connsiteY8-216" fmla="*/ 282851 h 326299"/>
              <a:gd name="connsiteX9-217" fmla="*/ 0 w 901862"/>
              <a:gd name="connsiteY9-218" fmla="*/ 109063 h 326299"/>
              <a:gd name="connsiteX0-219" fmla="*/ 0 w 901862"/>
              <a:gd name="connsiteY0-220" fmla="*/ 109063 h 326299"/>
              <a:gd name="connsiteX1-221" fmla="*/ 55530 w 901862"/>
              <a:gd name="connsiteY1-222" fmla="*/ 0 h 326299"/>
              <a:gd name="connsiteX2-223" fmla="*/ 446920 w 901862"/>
              <a:gd name="connsiteY2-224" fmla="*/ 147932 h 326299"/>
              <a:gd name="connsiteX3-225" fmla="*/ 858414 w 901862"/>
              <a:gd name="connsiteY3-226" fmla="*/ 65615 h 326299"/>
              <a:gd name="connsiteX4-227" fmla="*/ 901862 w 901862"/>
              <a:gd name="connsiteY4-228" fmla="*/ 109063 h 326299"/>
              <a:gd name="connsiteX5-229" fmla="*/ 901862 w 901862"/>
              <a:gd name="connsiteY5-230" fmla="*/ 282851 h 326299"/>
              <a:gd name="connsiteX6-231" fmla="*/ 858414 w 901862"/>
              <a:gd name="connsiteY6-232" fmla="*/ 326299 h 326299"/>
              <a:gd name="connsiteX7-233" fmla="*/ 43448 w 901862"/>
              <a:gd name="connsiteY7-234" fmla="*/ 326299 h 326299"/>
              <a:gd name="connsiteX8-235" fmla="*/ 0 w 901862"/>
              <a:gd name="connsiteY8-236" fmla="*/ 282851 h 326299"/>
              <a:gd name="connsiteX9-237" fmla="*/ 0 w 901862"/>
              <a:gd name="connsiteY9-238" fmla="*/ 109063 h 326299"/>
              <a:gd name="connsiteX0-239" fmla="*/ 0 w 901862"/>
              <a:gd name="connsiteY0-240" fmla="*/ 109063 h 326299"/>
              <a:gd name="connsiteX1-241" fmla="*/ 55530 w 901862"/>
              <a:gd name="connsiteY1-242" fmla="*/ 0 h 326299"/>
              <a:gd name="connsiteX2-243" fmla="*/ 446920 w 901862"/>
              <a:gd name="connsiteY2-244" fmla="*/ 147932 h 326299"/>
              <a:gd name="connsiteX3-245" fmla="*/ 858414 w 901862"/>
              <a:gd name="connsiteY3-246" fmla="*/ 65615 h 326299"/>
              <a:gd name="connsiteX4-247" fmla="*/ 901862 w 901862"/>
              <a:gd name="connsiteY4-248" fmla="*/ 109063 h 326299"/>
              <a:gd name="connsiteX5-249" fmla="*/ 901862 w 901862"/>
              <a:gd name="connsiteY5-250" fmla="*/ 282851 h 326299"/>
              <a:gd name="connsiteX6-251" fmla="*/ 858414 w 901862"/>
              <a:gd name="connsiteY6-252" fmla="*/ 326299 h 326299"/>
              <a:gd name="connsiteX7-253" fmla="*/ 43448 w 901862"/>
              <a:gd name="connsiteY7-254" fmla="*/ 326299 h 326299"/>
              <a:gd name="connsiteX8-255" fmla="*/ 0 w 901862"/>
              <a:gd name="connsiteY8-256" fmla="*/ 282851 h 326299"/>
              <a:gd name="connsiteX9-257" fmla="*/ 0 w 901862"/>
              <a:gd name="connsiteY9-258" fmla="*/ 109063 h 326299"/>
              <a:gd name="connsiteX0-259" fmla="*/ 0 w 901862"/>
              <a:gd name="connsiteY0-260" fmla="*/ 109063 h 326299"/>
              <a:gd name="connsiteX1-261" fmla="*/ 55530 w 901862"/>
              <a:gd name="connsiteY1-262" fmla="*/ 0 h 326299"/>
              <a:gd name="connsiteX2-263" fmla="*/ 408216 w 901862"/>
              <a:gd name="connsiteY2-264" fmla="*/ 142707 h 326299"/>
              <a:gd name="connsiteX3-265" fmla="*/ 858414 w 901862"/>
              <a:gd name="connsiteY3-266" fmla="*/ 65615 h 326299"/>
              <a:gd name="connsiteX4-267" fmla="*/ 901862 w 901862"/>
              <a:gd name="connsiteY4-268" fmla="*/ 109063 h 326299"/>
              <a:gd name="connsiteX5-269" fmla="*/ 901862 w 901862"/>
              <a:gd name="connsiteY5-270" fmla="*/ 282851 h 326299"/>
              <a:gd name="connsiteX6-271" fmla="*/ 858414 w 901862"/>
              <a:gd name="connsiteY6-272" fmla="*/ 326299 h 326299"/>
              <a:gd name="connsiteX7-273" fmla="*/ 43448 w 901862"/>
              <a:gd name="connsiteY7-274" fmla="*/ 326299 h 326299"/>
              <a:gd name="connsiteX8-275" fmla="*/ 0 w 901862"/>
              <a:gd name="connsiteY8-276" fmla="*/ 282851 h 326299"/>
              <a:gd name="connsiteX9-277" fmla="*/ 0 w 901862"/>
              <a:gd name="connsiteY9-278" fmla="*/ 109063 h 326299"/>
              <a:gd name="connsiteX0-279" fmla="*/ 0 w 901862"/>
              <a:gd name="connsiteY0-280" fmla="*/ 109063 h 326299"/>
              <a:gd name="connsiteX1-281" fmla="*/ 55530 w 901862"/>
              <a:gd name="connsiteY1-282" fmla="*/ 0 h 326299"/>
              <a:gd name="connsiteX2-283" fmla="*/ 408216 w 901862"/>
              <a:gd name="connsiteY2-284" fmla="*/ 142707 h 326299"/>
              <a:gd name="connsiteX3-285" fmla="*/ 856799 w 901862"/>
              <a:gd name="connsiteY3-286" fmla="*/ 50453 h 326299"/>
              <a:gd name="connsiteX4-287" fmla="*/ 901862 w 901862"/>
              <a:gd name="connsiteY4-288" fmla="*/ 109063 h 326299"/>
              <a:gd name="connsiteX5-289" fmla="*/ 901862 w 901862"/>
              <a:gd name="connsiteY5-290" fmla="*/ 282851 h 326299"/>
              <a:gd name="connsiteX6-291" fmla="*/ 858414 w 901862"/>
              <a:gd name="connsiteY6-292" fmla="*/ 326299 h 326299"/>
              <a:gd name="connsiteX7-293" fmla="*/ 43448 w 901862"/>
              <a:gd name="connsiteY7-294" fmla="*/ 326299 h 326299"/>
              <a:gd name="connsiteX8-295" fmla="*/ 0 w 901862"/>
              <a:gd name="connsiteY8-296" fmla="*/ 282851 h 326299"/>
              <a:gd name="connsiteX9-297" fmla="*/ 0 w 901862"/>
              <a:gd name="connsiteY9-298" fmla="*/ 109063 h 326299"/>
              <a:gd name="connsiteX0-299" fmla="*/ 0 w 901862"/>
              <a:gd name="connsiteY0-300" fmla="*/ 109063 h 326299"/>
              <a:gd name="connsiteX1-301" fmla="*/ 55530 w 901862"/>
              <a:gd name="connsiteY1-302" fmla="*/ 0 h 326299"/>
              <a:gd name="connsiteX2-303" fmla="*/ 408216 w 901862"/>
              <a:gd name="connsiteY2-304" fmla="*/ 142707 h 326299"/>
              <a:gd name="connsiteX3-305" fmla="*/ 856799 w 901862"/>
              <a:gd name="connsiteY3-306" fmla="*/ 50453 h 326299"/>
              <a:gd name="connsiteX4-307" fmla="*/ 901862 w 901862"/>
              <a:gd name="connsiteY4-308" fmla="*/ 109063 h 326299"/>
              <a:gd name="connsiteX5-309" fmla="*/ 901862 w 901862"/>
              <a:gd name="connsiteY5-310" fmla="*/ 282851 h 326299"/>
              <a:gd name="connsiteX6-311" fmla="*/ 858414 w 901862"/>
              <a:gd name="connsiteY6-312" fmla="*/ 326299 h 326299"/>
              <a:gd name="connsiteX7-313" fmla="*/ 43448 w 901862"/>
              <a:gd name="connsiteY7-314" fmla="*/ 326299 h 326299"/>
              <a:gd name="connsiteX8-315" fmla="*/ 0 w 901862"/>
              <a:gd name="connsiteY8-316" fmla="*/ 282851 h 326299"/>
              <a:gd name="connsiteX9-317" fmla="*/ 0 w 901862"/>
              <a:gd name="connsiteY9-318" fmla="*/ 109063 h 326299"/>
              <a:gd name="connsiteX0-319" fmla="*/ 0 w 901862"/>
              <a:gd name="connsiteY0-320" fmla="*/ 109063 h 326299"/>
              <a:gd name="connsiteX1-321" fmla="*/ 55530 w 901862"/>
              <a:gd name="connsiteY1-322" fmla="*/ 0 h 326299"/>
              <a:gd name="connsiteX2-323" fmla="*/ 408216 w 901862"/>
              <a:gd name="connsiteY2-324" fmla="*/ 142707 h 326299"/>
              <a:gd name="connsiteX3-325" fmla="*/ 803023 w 901862"/>
              <a:gd name="connsiteY3-326" fmla="*/ 26637 h 326299"/>
              <a:gd name="connsiteX4-327" fmla="*/ 901862 w 901862"/>
              <a:gd name="connsiteY4-328" fmla="*/ 109063 h 326299"/>
              <a:gd name="connsiteX5-329" fmla="*/ 901862 w 901862"/>
              <a:gd name="connsiteY5-330" fmla="*/ 282851 h 326299"/>
              <a:gd name="connsiteX6-331" fmla="*/ 858414 w 901862"/>
              <a:gd name="connsiteY6-332" fmla="*/ 326299 h 326299"/>
              <a:gd name="connsiteX7-333" fmla="*/ 43448 w 901862"/>
              <a:gd name="connsiteY7-334" fmla="*/ 326299 h 326299"/>
              <a:gd name="connsiteX8-335" fmla="*/ 0 w 901862"/>
              <a:gd name="connsiteY8-336" fmla="*/ 282851 h 326299"/>
              <a:gd name="connsiteX9-337" fmla="*/ 0 w 901862"/>
              <a:gd name="connsiteY9-338" fmla="*/ 109063 h 326299"/>
              <a:gd name="connsiteX0-339" fmla="*/ 0 w 901862"/>
              <a:gd name="connsiteY0-340" fmla="*/ 109063 h 326299"/>
              <a:gd name="connsiteX1-341" fmla="*/ 55530 w 901862"/>
              <a:gd name="connsiteY1-342" fmla="*/ 0 h 326299"/>
              <a:gd name="connsiteX2-343" fmla="*/ 408216 w 901862"/>
              <a:gd name="connsiteY2-344" fmla="*/ 142707 h 326299"/>
              <a:gd name="connsiteX3-345" fmla="*/ 809712 w 901862"/>
              <a:gd name="connsiteY3-346" fmla="*/ 36769 h 326299"/>
              <a:gd name="connsiteX4-347" fmla="*/ 901862 w 901862"/>
              <a:gd name="connsiteY4-348" fmla="*/ 109063 h 326299"/>
              <a:gd name="connsiteX5-349" fmla="*/ 901862 w 901862"/>
              <a:gd name="connsiteY5-350" fmla="*/ 282851 h 326299"/>
              <a:gd name="connsiteX6-351" fmla="*/ 858414 w 901862"/>
              <a:gd name="connsiteY6-352" fmla="*/ 326299 h 326299"/>
              <a:gd name="connsiteX7-353" fmla="*/ 43448 w 901862"/>
              <a:gd name="connsiteY7-354" fmla="*/ 326299 h 326299"/>
              <a:gd name="connsiteX8-355" fmla="*/ 0 w 901862"/>
              <a:gd name="connsiteY8-356" fmla="*/ 282851 h 326299"/>
              <a:gd name="connsiteX9-357" fmla="*/ 0 w 901862"/>
              <a:gd name="connsiteY9-358" fmla="*/ 109063 h 326299"/>
              <a:gd name="connsiteX0-359" fmla="*/ 0 w 901862"/>
              <a:gd name="connsiteY0-360" fmla="*/ 109063 h 326299"/>
              <a:gd name="connsiteX1-361" fmla="*/ 55530 w 901862"/>
              <a:gd name="connsiteY1-362" fmla="*/ 0 h 326299"/>
              <a:gd name="connsiteX2-363" fmla="*/ 408216 w 901862"/>
              <a:gd name="connsiteY2-364" fmla="*/ 142707 h 326299"/>
              <a:gd name="connsiteX3-365" fmla="*/ 809712 w 901862"/>
              <a:gd name="connsiteY3-366" fmla="*/ 36769 h 326299"/>
              <a:gd name="connsiteX4-367" fmla="*/ 901862 w 901862"/>
              <a:gd name="connsiteY4-368" fmla="*/ 109063 h 326299"/>
              <a:gd name="connsiteX5-369" fmla="*/ 901862 w 901862"/>
              <a:gd name="connsiteY5-370" fmla="*/ 282851 h 326299"/>
              <a:gd name="connsiteX6-371" fmla="*/ 858414 w 901862"/>
              <a:gd name="connsiteY6-372" fmla="*/ 326299 h 326299"/>
              <a:gd name="connsiteX7-373" fmla="*/ 43448 w 901862"/>
              <a:gd name="connsiteY7-374" fmla="*/ 326299 h 326299"/>
              <a:gd name="connsiteX8-375" fmla="*/ 0 w 901862"/>
              <a:gd name="connsiteY8-376" fmla="*/ 282851 h 326299"/>
              <a:gd name="connsiteX9-377" fmla="*/ 0 w 901862"/>
              <a:gd name="connsiteY9-378" fmla="*/ 109063 h 326299"/>
              <a:gd name="connsiteX0-379" fmla="*/ 0 w 901862"/>
              <a:gd name="connsiteY0-380" fmla="*/ 109063 h 326299"/>
              <a:gd name="connsiteX1-381" fmla="*/ 55530 w 901862"/>
              <a:gd name="connsiteY1-382" fmla="*/ 0 h 326299"/>
              <a:gd name="connsiteX2-383" fmla="*/ 408216 w 901862"/>
              <a:gd name="connsiteY2-384" fmla="*/ 142707 h 326299"/>
              <a:gd name="connsiteX3-385" fmla="*/ 792935 w 901862"/>
              <a:gd name="connsiteY3-386" fmla="*/ 23223 h 326299"/>
              <a:gd name="connsiteX4-387" fmla="*/ 901862 w 901862"/>
              <a:gd name="connsiteY4-388" fmla="*/ 109063 h 326299"/>
              <a:gd name="connsiteX5-389" fmla="*/ 901862 w 901862"/>
              <a:gd name="connsiteY5-390" fmla="*/ 282851 h 326299"/>
              <a:gd name="connsiteX6-391" fmla="*/ 858414 w 901862"/>
              <a:gd name="connsiteY6-392" fmla="*/ 326299 h 326299"/>
              <a:gd name="connsiteX7-393" fmla="*/ 43448 w 901862"/>
              <a:gd name="connsiteY7-394" fmla="*/ 326299 h 326299"/>
              <a:gd name="connsiteX8-395" fmla="*/ 0 w 901862"/>
              <a:gd name="connsiteY8-396" fmla="*/ 282851 h 326299"/>
              <a:gd name="connsiteX9-397" fmla="*/ 0 w 901862"/>
              <a:gd name="connsiteY9-398" fmla="*/ 109063 h 326299"/>
              <a:gd name="connsiteX0-399" fmla="*/ 0 w 901862"/>
              <a:gd name="connsiteY0-400" fmla="*/ 109063 h 326299"/>
              <a:gd name="connsiteX1-401" fmla="*/ 55530 w 901862"/>
              <a:gd name="connsiteY1-402" fmla="*/ 0 h 326299"/>
              <a:gd name="connsiteX2-403" fmla="*/ 408216 w 901862"/>
              <a:gd name="connsiteY2-404" fmla="*/ 142707 h 326299"/>
              <a:gd name="connsiteX3-405" fmla="*/ 792935 w 901862"/>
              <a:gd name="connsiteY3-406" fmla="*/ 23223 h 326299"/>
              <a:gd name="connsiteX4-407" fmla="*/ 901862 w 901862"/>
              <a:gd name="connsiteY4-408" fmla="*/ 109063 h 326299"/>
              <a:gd name="connsiteX5-409" fmla="*/ 901862 w 901862"/>
              <a:gd name="connsiteY5-410" fmla="*/ 282851 h 326299"/>
              <a:gd name="connsiteX6-411" fmla="*/ 858414 w 901862"/>
              <a:gd name="connsiteY6-412" fmla="*/ 326299 h 326299"/>
              <a:gd name="connsiteX7-413" fmla="*/ 43448 w 901862"/>
              <a:gd name="connsiteY7-414" fmla="*/ 326299 h 326299"/>
              <a:gd name="connsiteX8-415" fmla="*/ 0 w 901862"/>
              <a:gd name="connsiteY8-416" fmla="*/ 282851 h 326299"/>
              <a:gd name="connsiteX9-417" fmla="*/ 0 w 901862"/>
              <a:gd name="connsiteY9-418" fmla="*/ 109063 h 326299"/>
              <a:gd name="connsiteX0-419" fmla="*/ 0 w 901862"/>
              <a:gd name="connsiteY0-420" fmla="*/ 156254 h 373490"/>
              <a:gd name="connsiteX1-421" fmla="*/ 45639 w 901862"/>
              <a:gd name="connsiteY1-422" fmla="*/ 0 h 373490"/>
              <a:gd name="connsiteX2-423" fmla="*/ 408216 w 901862"/>
              <a:gd name="connsiteY2-424" fmla="*/ 189898 h 373490"/>
              <a:gd name="connsiteX3-425" fmla="*/ 792935 w 901862"/>
              <a:gd name="connsiteY3-426" fmla="*/ 70414 h 373490"/>
              <a:gd name="connsiteX4-427" fmla="*/ 901862 w 901862"/>
              <a:gd name="connsiteY4-428" fmla="*/ 156254 h 373490"/>
              <a:gd name="connsiteX5-429" fmla="*/ 901862 w 901862"/>
              <a:gd name="connsiteY5-430" fmla="*/ 330042 h 373490"/>
              <a:gd name="connsiteX6-431" fmla="*/ 858414 w 901862"/>
              <a:gd name="connsiteY6-432" fmla="*/ 373490 h 373490"/>
              <a:gd name="connsiteX7-433" fmla="*/ 43448 w 901862"/>
              <a:gd name="connsiteY7-434" fmla="*/ 373490 h 373490"/>
              <a:gd name="connsiteX8-435" fmla="*/ 0 w 901862"/>
              <a:gd name="connsiteY8-436" fmla="*/ 330042 h 373490"/>
              <a:gd name="connsiteX9-437" fmla="*/ 0 w 901862"/>
              <a:gd name="connsiteY9-438" fmla="*/ 156254 h 373490"/>
              <a:gd name="connsiteX0-439" fmla="*/ 0 w 901862"/>
              <a:gd name="connsiteY0-440" fmla="*/ 156254 h 373784"/>
              <a:gd name="connsiteX1-441" fmla="*/ 45639 w 901862"/>
              <a:gd name="connsiteY1-442" fmla="*/ 0 h 373784"/>
              <a:gd name="connsiteX2-443" fmla="*/ 408216 w 901862"/>
              <a:gd name="connsiteY2-444" fmla="*/ 189898 h 373784"/>
              <a:gd name="connsiteX3-445" fmla="*/ 792935 w 901862"/>
              <a:gd name="connsiteY3-446" fmla="*/ 70414 h 373784"/>
              <a:gd name="connsiteX4-447" fmla="*/ 901862 w 901862"/>
              <a:gd name="connsiteY4-448" fmla="*/ 156254 h 373784"/>
              <a:gd name="connsiteX5-449" fmla="*/ 901862 w 901862"/>
              <a:gd name="connsiteY5-450" fmla="*/ 330042 h 373784"/>
              <a:gd name="connsiteX6-451" fmla="*/ 858414 w 901862"/>
              <a:gd name="connsiteY6-452" fmla="*/ 373490 h 373784"/>
              <a:gd name="connsiteX7-453" fmla="*/ 486526 w 901862"/>
              <a:gd name="connsiteY7-454" fmla="*/ 373784 h 373784"/>
              <a:gd name="connsiteX8-455" fmla="*/ 43448 w 901862"/>
              <a:gd name="connsiteY8-456" fmla="*/ 373490 h 373784"/>
              <a:gd name="connsiteX9-457" fmla="*/ 0 w 901862"/>
              <a:gd name="connsiteY9-458" fmla="*/ 330042 h 373784"/>
              <a:gd name="connsiteX10" fmla="*/ 0 w 901862"/>
              <a:gd name="connsiteY10" fmla="*/ 156254 h 373784"/>
              <a:gd name="connsiteX0-459" fmla="*/ 0 w 901862"/>
              <a:gd name="connsiteY0-460" fmla="*/ 156254 h 373490"/>
              <a:gd name="connsiteX1-461" fmla="*/ 45639 w 901862"/>
              <a:gd name="connsiteY1-462" fmla="*/ 0 h 373490"/>
              <a:gd name="connsiteX2-463" fmla="*/ 408216 w 901862"/>
              <a:gd name="connsiteY2-464" fmla="*/ 189898 h 373490"/>
              <a:gd name="connsiteX3-465" fmla="*/ 792935 w 901862"/>
              <a:gd name="connsiteY3-466" fmla="*/ 70414 h 373490"/>
              <a:gd name="connsiteX4-467" fmla="*/ 901862 w 901862"/>
              <a:gd name="connsiteY4-468" fmla="*/ 156254 h 373490"/>
              <a:gd name="connsiteX5-469" fmla="*/ 901862 w 901862"/>
              <a:gd name="connsiteY5-470" fmla="*/ 330042 h 373490"/>
              <a:gd name="connsiteX6-471" fmla="*/ 858414 w 901862"/>
              <a:gd name="connsiteY6-472" fmla="*/ 373490 h 373490"/>
              <a:gd name="connsiteX7-473" fmla="*/ 471864 w 901862"/>
              <a:gd name="connsiteY7-474" fmla="*/ 264269 h 373490"/>
              <a:gd name="connsiteX8-475" fmla="*/ 43448 w 901862"/>
              <a:gd name="connsiteY8-476" fmla="*/ 373490 h 373490"/>
              <a:gd name="connsiteX9-477" fmla="*/ 0 w 901862"/>
              <a:gd name="connsiteY9-478" fmla="*/ 330042 h 373490"/>
              <a:gd name="connsiteX10-479" fmla="*/ 0 w 901862"/>
              <a:gd name="connsiteY10-480" fmla="*/ 156254 h 373490"/>
              <a:gd name="connsiteX0-481" fmla="*/ 0 w 901862"/>
              <a:gd name="connsiteY0-482" fmla="*/ 156254 h 373490"/>
              <a:gd name="connsiteX1-483" fmla="*/ 45639 w 901862"/>
              <a:gd name="connsiteY1-484" fmla="*/ 0 h 373490"/>
              <a:gd name="connsiteX2-485" fmla="*/ 408216 w 901862"/>
              <a:gd name="connsiteY2-486" fmla="*/ 189898 h 373490"/>
              <a:gd name="connsiteX3-487" fmla="*/ 792935 w 901862"/>
              <a:gd name="connsiteY3-488" fmla="*/ 70414 h 373490"/>
              <a:gd name="connsiteX4-489" fmla="*/ 901862 w 901862"/>
              <a:gd name="connsiteY4-490" fmla="*/ 156254 h 373490"/>
              <a:gd name="connsiteX5-491" fmla="*/ 901862 w 901862"/>
              <a:gd name="connsiteY5-492" fmla="*/ 330042 h 373490"/>
              <a:gd name="connsiteX6-493" fmla="*/ 858414 w 901862"/>
              <a:gd name="connsiteY6-494" fmla="*/ 373490 h 373490"/>
              <a:gd name="connsiteX7-495" fmla="*/ 459752 w 901862"/>
              <a:gd name="connsiteY7-496" fmla="*/ 336619 h 373490"/>
              <a:gd name="connsiteX8-497" fmla="*/ 43448 w 901862"/>
              <a:gd name="connsiteY8-498" fmla="*/ 373490 h 373490"/>
              <a:gd name="connsiteX9-499" fmla="*/ 0 w 901862"/>
              <a:gd name="connsiteY9-500" fmla="*/ 330042 h 373490"/>
              <a:gd name="connsiteX10-501" fmla="*/ 0 w 901862"/>
              <a:gd name="connsiteY10-502" fmla="*/ 156254 h 373490"/>
              <a:gd name="connsiteX0-503" fmla="*/ 0 w 901862"/>
              <a:gd name="connsiteY0-504" fmla="*/ 156254 h 373507"/>
              <a:gd name="connsiteX1-505" fmla="*/ 45639 w 901862"/>
              <a:gd name="connsiteY1-506" fmla="*/ 0 h 373507"/>
              <a:gd name="connsiteX2-507" fmla="*/ 408216 w 901862"/>
              <a:gd name="connsiteY2-508" fmla="*/ 189898 h 373507"/>
              <a:gd name="connsiteX3-509" fmla="*/ 792935 w 901862"/>
              <a:gd name="connsiteY3-510" fmla="*/ 70414 h 373507"/>
              <a:gd name="connsiteX4-511" fmla="*/ 901862 w 901862"/>
              <a:gd name="connsiteY4-512" fmla="*/ 156254 h 373507"/>
              <a:gd name="connsiteX5-513" fmla="*/ 901862 w 901862"/>
              <a:gd name="connsiteY5-514" fmla="*/ 330042 h 373507"/>
              <a:gd name="connsiteX6-515" fmla="*/ 858414 w 901862"/>
              <a:gd name="connsiteY6-516" fmla="*/ 373490 h 373507"/>
              <a:gd name="connsiteX7-517" fmla="*/ 459752 w 901862"/>
              <a:gd name="connsiteY7-518" fmla="*/ 336619 h 373507"/>
              <a:gd name="connsiteX8-519" fmla="*/ 43448 w 901862"/>
              <a:gd name="connsiteY8-520" fmla="*/ 373490 h 373507"/>
              <a:gd name="connsiteX9-521" fmla="*/ 0 w 901862"/>
              <a:gd name="connsiteY9-522" fmla="*/ 330042 h 373507"/>
              <a:gd name="connsiteX10-523" fmla="*/ 0 w 901862"/>
              <a:gd name="connsiteY10-524" fmla="*/ 156254 h 373507"/>
              <a:gd name="connsiteX0-525" fmla="*/ 0 w 901862"/>
              <a:gd name="connsiteY0-526" fmla="*/ 156254 h 420677"/>
              <a:gd name="connsiteX1-527" fmla="*/ 45639 w 901862"/>
              <a:gd name="connsiteY1-528" fmla="*/ 0 h 420677"/>
              <a:gd name="connsiteX2-529" fmla="*/ 408216 w 901862"/>
              <a:gd name="connsiteY2-530" fmla="*/ 189898 h 420677"/>
              <a:gd name="connsiteX3-531" fmla="*/ 792935 w 901862"/>
              <a:gd name="connsiteY3-532" fmla="*/ 70414 h 420677"/>
              <a:gd name="connsiteX4-533" fmla="*/ 901862 w 901862"/>
              <a:gd name="connsiteY4-534" fmla="*/ 156254 h 420677"/>
              <a:gd name="connsiteX5-535" fmla="*/ 901862 w 901862"/>
              <a:gd name="connsiteY5-536" fmla="*/ 330042 h 420677"/>
              <a:gd name="connsiteX6-537" fmla="*/ 858414 w 901862"/>
              <a:gd name="connsiteY6-538" fmla="*/ 373490 h 420677"/>
              <a:gd name="connsiteX7-539" fmla="*/ 459752 w 901862"/>
              <a:gd name="connsiteY7-540" fmla="*/ 336619 h 420677"/>
              <a:gd name="connsiteX8-541" fmla="*/ 49971 w 901862"/>
              <a:gd name="connsiteY8-542" fmla="*/ 420666 h 420677"/>
              <a:gd name="connsiteX9-543" fmla="*/ 0 w 901862"/>
              <a:gd name="connsiteY9-544" fmla="*/ 330042 h 420677"/>
              <a:gd name="connsiteX10-545" fmla="*/ 0 w 901862"/>
              <a:gd name="connsiteY10-546" fmla="*/ 156254 h 420677"/>
              <a:gd name="connsiteX0-547" fmla="*/ 0 w 901862"/>
              <a:gd name="connsiteY0-548" fmla="*/ 156254 h 460941"/>
              <a:gd name="connsiteX1-549" fmla="*/ 45639 w 901862"/>
              <a:gd name="connsiteY1-550" fmla="*/ 0 h 460941"/>
              <a:gd name="connsiteX2-551" fmla="*/ 408216 w 901862"/>
              <a:gd name="connsiteY2-552" fmla="*/ 189898 h 460941"/>
              <a:gd name="connsiteX3-553" fmla="*/ 792935 w 901862"/>
              <a:gd name="connsiteY3-554" fmla="*/ 70414 h 460941"/>
              <a:gd name="connsiteX4-555" fmla="*/ 901862 w 901862"/>
              <a:gd name="connsiteY4-556" fmla="*/ 156254 h 460941"/>
              <a:gd name="connsiteX5-557" fmla="*/ 901862 w 901862"/>
              <a:gd name="connsiteY5-558" fmla="*/ 330042 h 460941"/>
              <a:gd name="connsiteX6-559" fmla="*/ 834446 w 901862"/>
              <a:gd name="connsiteY6-560" fmla="*/ 460941 h 460941"/>
              <a:gd name="connsiteX7-561" fmla="*/ 459752 w 901862"/>
              <a:gd name="connsiteY7-562" fmla="*/ 336619 h 460941"/>
              <a:gd name="connsiteX8-563" fmla="*/ 49971 w 901862"/>
              <a:gd name="connsiteY8-564" fmla="*/ 420666 h 460941"/>
              <a:gd name="connsiteX9-565" fmla="*/ 0 w 901862"/>
              <a:gd name="connsiteY9-566" fmla="*/ 330042 h 460941"/>
              <a:gd name="connsiteX10-567" fmla="*/ 0 w 901862"/>
              <a:gd name="connsiteY10-568" fmla="*/ 156254 h 460941"/>
              <a:gd name="connsiteX0-569" fmla="*/ 0 w 901862"/>
              <a:gd name="connsiteY0-570" fmla="*/ 156254 h 460941"/>
              <a:gd name="connsiteX1-571" fmla="*/ 45639 w 901862"/>
              <a:gd name="connsiteY1-572" fmla="*/ 0 h 460941"/>
              <a:gd name="connsiteX2-573" fmla="*/ 408216 w 901862"/>
              <a:gd name="connsiteY2-574" fmla="*/ 189898 h 460941"/>
              <a:gd name="connsiteX3-575" fmla="*/ 792935 w 901862"/>
              <a:gd name="connsiteY3-576" fmla="*/ 70414 h 460941"/>
              <a:gd name="connsiteX4-577" fmla="*/ 901862 w 901862"/>
              <a:gd name="connsiteY4-578" fmla="*/ 156254 h 460941"/>
              <a:gd name="connsiteX5-579" fmla="*/ 901862 w 901862"/>
              <a:gd name="connsiteY5-580" fmla="*/ 330042 h 460941"/>
              <a:gd name="connsiteX6-581" fmla="*/ 834446 w 901862"/>
              <a:gd name="connsiteY6-582" fmla="*/ 460941 h 460941"/>
              <a:gd name="connsiteX7-583" fmla="*/ 459752 w 901862"/>
              <a:gd name="connsiteY7-584" fmla="*/ 336619 h 460941"/>
              <a:gd name="connsiteX8-585" fmla="*/ 49971 w 901862"/>
              <a:gd name="connsiteY8-586" fmla="*/ 420666 h 460941"/>
              <a:gd name="connsiteX9-587" fmla="*/ 0 w 901862"/>
              <a:gd name="connsiteY9-588" fmla="*/ 330042 h 460941"/>
              <a:gd name="connsiteX10-589" fmla="*/ 0 w 901862"/>
              <a:gd name="connsiteY10-590" fmla="*/ 156254 h 460941"/>
              <a:gd name="connsiteX0-591" fmla="*/ 0 w 901862"/>
              <a:gd name="connsiteY0-592" fmla="*/ 156254 h 518129"/>
              <a:gd name="connsiteX1-593" fmla="*/ 45639 w 901862"/>
              <a:gd name="connsiteY1-594" fmla="*/ 0 h 518129"/>
              <a:gd name="connsiteX2-595" fmla="*/ 408216 w 901862"/>
              <a:gd name="connsiteY2-596" fmla="*/ 189898 h 518129"/>
              <a:gd name="connsiteX3-597" fmla="*/ 792935 w 901862"/>
              <a:gd name="connsiteY3-598" fmla="*/ 70414 h 518129"/>
              <a:gd name="connsiteX4-599" fmla="*/ 901862 w 901862"/>
              <a:gd name="connsiteY4-600" fmla="*/ 156254 h 518129"/>
              <a:gd name="connsiteX5-601" fmla="*/ 901862 w 901862"/>
              <a:gd name="connsiteY5-602" fmla="*/ 330042 h 518129"/>
              <a:gd name="connsiteX6-603" fmla="*/ 820718 w 901862"/>
              <a:gd name="connsiteY6-604" fmla="*/ 518129 h 518129"/>
              <a:gd name="connsiteX7-605" fmla="*/ 459752 w 901862"/>
              <a:gd name="connsiteY7-606" fmla="*/ 336619 h 518129"/>
              <a:gd name="connsiteX8-607" fmla="*/ 49971 w 901862"/>
              <a:gd name="connsiteY8-608" fmla="*/ 420666 h 518129"/>
              <a:gd name="connsiteX9-609" fmla="*/ 0 w 901862"/>
              <a:gd name="connsiteY9-610" fmla="*/ 330042 h 518129"/>
              <a:gd name="connsiteX10-611" fmla="*/ 0 w 901862"/>
              <a:gd name="connsiteY10-612" fmla="*/ 156254 h 518129"/>
              <a:gd name="connsiteX0-613" fmla="*/ 0 w 901862"/>
              <a:gd name="connsiteY0-614" fmla="*/ 156254 h 518129"/>
              <a:gd name="connsiteX1-615" fmla="*/ 45639 w 901862"/>
              <a:gd name="connsiteY1-616" fmla="*/ 0 h 518129"/>
              <a:gd name="connsiteX2-617" fmla="*/ 408216 w 901862"/>
              <a:gd name="connsiteY2-618" fmla="*/ 189898 h 518129"/>
              <a:gd name="connsiteX3-619" fmla="*/ 792935 w 901862"/>
              <a:gd name="connsiteY3-620" fmla="*/ 70414 h 518129"/>
              <a:gd name="connsiteX4-621" fmla="*/ 901862 w 901862"/>
              <a:gd name="connsiteY4-622" fmla="*/ 156254 h 518129"/>
              <a:gd name="connsiteX5-623" fmla="*/ 901862 w 901862"/>
              <a:gd name="connsiteY5-624" fmla="*/ 330042 h 518129"/>
              <a:gd name="connsiteX6-625" fmla="*/ 820718 w 901862"/>
              <a:gd name="connsiteY6-626" fmla="*/ 518129 h 518129"/>
              <a:gd name="connsiteX7-627" fmla="*/ 459752 w 901862"/>
              <a:gd name="connsiteY7-628" fmla="*/ 336619 h 518129"/>
              <a:gd name="connsiteX8-629" fmla="*/ 49971 w 901862"/>
              <a:gd name="connsiteY8-630" fmla="*/ 420666 h 518129"/>
              <a:gd name="connsiteX9-631" fmla="*/ 0 w 901862"/>
              <a:gd name="connsiteY9-632" fmla="*/ 330042 h 518129"/>
              <a:gd name="connsiteX10-633" fmla="*/ 0 w 901862"/>
              <a:gd name="connsiteY10-634" fmla="*/ 156254 h 518129"/>
              <a:gd name="connsiteX0-635" fmla="*/ 0 w 901862"/>
              <a:gd name="connsiteY0-636" fmla="*/ 156254 h 518129"/>
              <a:gd name="connsiteX1-637" fmla="*/ 45639 w 901862"/>
              <a:gd name="connsiteY1-638" fmla="*/ 0 h 518129"/>
              <a:gd name="connsiteX2-639" fmla="*/ 408216 w 901862"/>
              <a:gd name="connsiteY2-640" fmla="*/ 189898 h 518129"/>
              <a:gd name="connsiteX3-641" fmla="*/ 792935 w 901862"/>
              <a:gd name="connsiteY3-642" fmla="*/ 70414 h 518129"/>
              <a:gd name="connsiteX4-643" fmla="*/ 901862 w 901862"/>
              <a:gd name="connsiteY4-644" fmla="*/ 156254 h 518129"/>
              <a:gd name="connsiteX5-645" fmla="*/ 901862 w 901862"/>
              <a:gd name="connsiteY5-646" fmla="*/ 330042 h 518129"/>
              <a:gd name="connsiteX6-647" fmla="*/ 820718 w 901862"/>
              <a:gd name="connsiteY6-648" fmla="*/ 518129 h 518129"/>
              <a:gd name="connsiteX7-649" fmla="*/ 449618 w 901862"/>
              <a:gd name="connsiteY7-650" fmla="*/ 343309 h 518129"/>
              <a:gd name="connsiteX8-651" fmla="*/ 49971 w 901862"/>
              <a:gd name="connsiteY8-652" fmla="*/ 420666 h 518129"/>
              <a:gd name="connsiteX9-653" fmla="*/ 0 w 901862"/>
              <a:gd name="connsiteY9-654" fmla="*/ 330042 h 518129"/>
              <a:gd name="connsiteX10-655" fmla="*/ 0 w 901862"/>
              <a:gd name="connsiteY10-656" fmla="*/ 156254 h 518129"/>
              <a:gd name="connsiteX0-657" fmla="*/ 0 w 901862"/>
              <a:gd name="connsiteY0-658" fmla="*/ 156254 h 518129"/>
              <a:gd name="connsiteX1-659" fmla="*/ 45639 w 901862"/>
              <a:gd name="connsiteY1-660" fmla="*/ 0 h 518129"/>
              <a:gd name="connsiteX2-661" fmla="*/ 408216 w 901862"/>
              <a:gd name="connsiteY2-662" fmla="*/ 189898 h 518129"/>
              <a:gd name="connsiteX3-663" fmla="*/ 792935 w 901862"/>
              <a:gd name="connsiteY3-664" fmla="*/ 70414 h 518129"/>
              <a:gd name="connsiteX4-665" fmla="*/ 901862 w 901862"/>
              <a:gd name="connsiteY4-666" fmla="*/ 156254 h 518129"/>
              <a:gd name="connsiteX5-667" fmla="*/ 901862 w 901862"/>
              <a:gd name="connsiteY5-668" fmla="*/ 330042 h 518129"/>
              <a:gd name="connsiteX6-669" fmla="*/ 820718 w 901862"/>
              <a:gd name="connsiteY6-670" fmla="*/ 518129 h 518129"/>
              <a:gd name="connsiteX7-671" fmla="*/ 449618 w 901862"/>
              <a:gd name="connsiteY7-672" fmla="*/ 343309 h 518129"/>
              <a:gd name="connsiteX8-673" fmla="*/ 53233 w 901862"/>
              <a:gd name="connsiteY8-674" fmla="*/ 444254 h 518129"/>
              <a:gd name="connsiteX9-675" fmla="*/ 0 w 901862"/>
              <a:gd name="connsiteY9-676" fmla="*/ 330042 h 518129"/>
              <a:gd name="connsiteX10-677" fmla="*/ 0 w 901862"/>
              <a:gd name="connsiteY10-678" fmla="*/ 156254 h 518129"/>
              <a:gd name="connsiteX0-679" fmla="*/ 0 w 901862"/>
              <a:gd name="connsiteY0-680" fmla="*/ 156254 h 518129"/>
              <a:gd name="connsiteX1-681" fmla="*/ 45639 w 901862"/>
              <a:gd name="connsiteY1-682" fmla="*/ 0 h 518129"/>
              <a:gd name="connsiteX2-683" fmla="*/ 408216 w 901862"/>
              <a:gd name="connsiteY2-684" fmla="*/ 189898 h 518129"/>
              <a:gd name="connsiteX3-685" fmla="*/ 792935 w 901862"/>
              <a:gd name="connsiteY3-686" fmla="*/ 70414 h 518129"/>
              <a:gd name="connsiteX4-687" fmla="*/ 901862 w 901862"/>
              <a:gd name="connsiteY4-688" fmla="*/ 156254 h 518129"/>
              <a:gd name="connsiteX5-689" fmla="*/ 901862 w 901862"/>
              <a:gd name="connsiteY5-690" fmla="*/ 330042 h 518129"/>
              <a:gd name="connsiteX6-691" fmla="*/ 820718 w 901862"/>
              <a:gd name="connsiteY6-692" fmla="*/ 518129 h 518129"/>
              <a:gd name="connsiteX7-693" fmla="*/ 449618 w 901862"/>
              <a:gd name="connsiteY7-694" fmla="*/ 343309 h 518129"/>
              <a:gd name="connsiteX8-695" fmla="*/ 53233 w 901862"/>
              <a:gd name="connsiteY8-696" fmla="*/ 444254 h 518129"/>
              <a:gd name="connsiteX9-697" fmla="*/ 0 w 901862"/>
              <a:gd name="connsiteY9-698" fmla="*/ 330042 h 518129"/>
              <a:gd name="connsiteX10-699" fmla="*/ 0 w 901862"/>
              <a:gd name="connsiteY10-700" fmla="*/ 156254 h 518129"/>
              <a:gd name="connsiteX0-701" fmla="*/ 0 w 901862"/>
              <a:gd name="connsiteY0-702" fmla="*/ 156254 h 518129"/>
              <a:gd name="connsiteX1-703" fmla="*/ 45639 w 901862"/>
              <a:gd name="connsiteY1-704" fmla="*/ 0 h 518129"/>
              <a:gd name="connsiteX2-705" fmla="*/ 408216 w 901862"/>
              <a:gd name="connsiteY2-706" fmla="*/ 189898 h 518129"/>
              <a:gd name="connsiteX3-707" fmla="*/ 792935 w 901862"/>
              <a:gd name="connsiteY3-708" fmla="*/ 70414 h 518129"/>
              <a:gd name="connsiteX4-709" fmla="*/ 901862 w 901862"/>
              <a:gd name="connsiteY4-710" fmla="*/ 156254 h 518129"/>
              <a:gd name="connsiteX5-711" fmla="*/ 901862 w 901862"/>
              <a:gd name="connsiteY5-712" fmla="*/ 330042 h 518129"/>
              <a:gd name="connsiteX6-713" fmla="*/ 820718 w 901862"/>
              <a:gd name="connsiteY6-714" fmla="*/ 518129 h 518129"/>
              <a:gd name="connsiteX7-715" fmla="*/ 449618 w 901862"/>
              <a:gd name="connsiteY7-716" fmla="*/ 343309 h 518129"/>
              <a:gd name="connsiteX8-717" fmla="*/ 53233 w 901862"/>
              <a:gd name="connsiteY8-718" fmla="*/ 444254 h 518129"/>
              <a:gd name="connsiteX9-719" fmla="*/ 0 w 901862"/>
              <a:gd name="connsiteY9-720" fmla="*/ 330042 h 518129"/>
              <a:gd name="connsiteX10-721" fmla="*/ 0 w 901862"/>
              <a:gd name="connsiteY10-722" fmla="*/ 156254 h 518129"/>
              <a:gd name="connsiteX0-723" fmla="*/ 0 w 901862"/>
              <a:gd name="connsiteY0-724" fmla="*/ 156254 h 518129"/>
              <a:gd name="connsiteX1-725" fmla="*/ 45639 w 901862"/>
              <a:gd name="connsiteY1-726" fmla="*/ 0 h 518129"/>
              <a:gd name="connsiteX2-727" fmla="*/ 408216 w 901862"/>
              <a:gd name="connsiteY2-728" fmla="*/ 189898 h 518129"/>
              <a:gd name="connsiteX3-729" fmla="*/ 792935 w 901862"/>
              <a:gd name="connsiteY3-730" fmla="*/ 70414 h 518129"/>
              <a:gd name="connsiteX4-731" fmla="*/ 901862 w 901862"/>
              <a:gd name="connsiteY4-732" fmla="*/ 156254 h 518129"/>
              <a:gd name="connsiteX5-733" fmla="*/ 901862 w 901862"/>
              <a:gd name="connsiteY5-734" fmla="*/ 330042 h 518129"/>
              <a:gd name="connsiteX6-735" fmla="*/ 820718 w 901862"/>
              <a:gd name="connsiteY6-736" fmla="*/ 518129 h 518129"/>
              <a:gd name="connsiteX7-737" fmla="*/ 449618 w 901862"/>
              <a:gd name="connsiteY7-738" fmla="*/ 343309 h 518129"/>
              <a:gd name="connsiteX8-739" fmla="*/ 53233 w 901862"/>
              <a:gd name="connsiteY8-740" fmla="*/ 444254 h 518129"/>
              <a:gd name="connsiteX9-741" fmla="*/ 0 w 901862"/>
              <a:gd name="connsiteY9-742" fmla="*/ 330042 h 518129"/>
              <a:gd name="connsiteX10-743" fmla="*/ 0 w 901862"/>
              <a:gd name="connsiteY10-744" fmla="*/ 156254 h 518129"/>
              <a:gd name="connsiteX0-745" fmla="*/ 0 w 901862"/>
              <a:gd name="connsiteY0-746" fmla="*/ 156254 h 518129"/>
              <a:gd name="connsiteX1-747" fmla="*/ 45639 w 901862"/>
              <a:gd name="connsiteY1-748" fmla="*/ 0 h 518129"/>
              <a:gd name="connsiteX2-749" fmla="*/ 408216 w 901862"/>
              <a:gd name="connsiteY2-750" fmla="*/ 189898 h 518129"/>
              <a:gd name="connsiteX3-751" fmla="*/ 792935 w 901862"/>
              <a:gd name="connsiteY3-752" fmla="*/ 70414 h 518129"/>
              <a:gd name="connsiteX4-753" fmla="*/ 901862 w 901862"/>
              <a:gd name="connsiteY4-754" fmla="*/ 156254 h 518129"/>
              <a:gd name="connsiteX5-755" fmla="*/ 901862 w 901862"/>
              <a:gd name="connsiteY5-756" fmla="*/ 330042 h 518129"/>
              <a:gd name="connsiteX6-757" fmla="*/ 820718 w 901862"/>
              <a:gd name="connsiteY6-758" fmla="*/ 518129 h 518129"/>
              <a:gd name="connsiteX7-759" fmla="*/ 449618 w 901862"/>
              <a:gd name="connsiteY7-760" fmla="*/ 343309 h 518129"/>
              <a:gd name="connsiteX8-761" fmla="*/ 53233 w 901862"/>
              <a:gd name="connsiteY8-762" fmla="*/ 444254 h 518129"/>
              <a:gd name="connsiteX9-763" fmla="*/ 0 w 901862"/>
              <a:gd name="connsiteY9-764" fmla="*/ 330042 h 518129"/>
              <a:gd name="connsiteX10-765" fmla="*/ 0 w 901862"/>
              <a:gd name="connsiteY10-766" fmla="*/ 156254 h 518129"/>
              <a:gd name="connsiteX0-767" fmla="*/ 0 w 901862"/>
              <a:gd name="connsiteY0-768" fmla="*/ 171490 h 533365"/>
              <a:gd name="connsiteX1-769" fmla="*/ 27185 w 901862"/>
              <a:gd name="connsiteY1-770" fmla="*/ 0 h 533365"/>
              <a:gd name="connsiteX2-771" fmla="*/ 408216 w 901862"/>
              <a:gd name="connsiteY2-772" fmla="*/ 205134 h 533365"/>
              <a:gd name="connsiteX3-773" fmla="*/ 792935 w 901862"/>
              <a:gd name="connsiteY3-774" fmla="*/ 85650 h 533365"/>
              <a:gd name="connsiteX4-775" fmla="*/ 901862 w 901862"/>
              <a:gd name="connsiteY4-776" fmla="*/ 171490 h 533365"/>
              <a:gd name="connsiteX5-777" fmla="*/ 901862 w 901862"/>
              <a:gd name="connsiteY5-778" fmla="*/ 345278 h 533365"/>
              <a:gd name="connsiteX6-779" fmla="*/ 820718 w 901862"/>
              <a:gd name="connsiteY6-780" fmla="*/ 533365 h 533365"/>
              <a:gd name="connsiteX7-781" fmla="*/ 449618 w 901862"/>
              <a:gd name="connsiteY7-782" fmla="*/ 358545 h 533365"/>
              <a:gd name="connsiteX8-783" fmla="*/ 53233 w 901862"/>
              <a:gd name="connsiteY8-784" fmla="*/ 459490 h 533365"/>
              <a:gd name="connsiteX9-785" fmla="*/ 0 w 901862"/>
              <a:gd name="connsiteY9-786" fmla="*/ 345278 h 533365"/>
              <a:gd name="connsiteX10-787" fmla="*/ 0 w 901862"/>
              <a:gd name="connsiteY10-788" fmla="*/ 171490 h 5333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479" y="connsiteY10-480"/>
              </a:cxn>
            </a:cxnLst>
            <a:rect l="l" t="t" r="r" b="b"/>
            <a:pathLst>
              <a:path w="901862" h="533365">
                <a:moveTo>
                  <a:pt x="0" y="171490"/>
                </a:moveTo>
                <a:cubicBezTo>
                  <a:pt x="0" y="147494"/>
                  <a:pt x="3189" y="0"/>
                  <a:pt x="27185" y="0"/>
                </a:cubicBezTo>
                <a:cubicBezTo>
                  <a:pt x="108606" y="96799"/>
                  <a:pt x="280591" y="190859"/>
                  <a:pt x="408216" y="205134"/>
                </a:cubicBezTo>
                <a:cubicBezTo>
                  <a:pt x="535841" y="219409"/>
                  <a:pt x="638523" y="203937"/>
                  <a:pt x="792935" y="85650"/>
                </a:cubicBezTo>
                <a:cubicBezTo>
                  <a:pt x="816931" y="85650"/>
                  <a:pt x="901862" y="147494"/>
                  <a:pt x="901862" y="171490"/>
                </a:cubicBezTo>
                <a:lnTo>
                  <a:pt x="901862" y="345278"/>
                </a:lnTo>
                <a:cubicBezTo>
                  <a:pt x="901862" y="369274"/>
                  <a:pt x="844714" y="533365"/>
                  <a:pt x="820718" y="533365"/>
                </a:cubicBezTo>
                <a:cubicBezTo>
                  <a:pt x="658038" y="406441"/>
                  <a:pt x="577532" y="370857"/>
                  <a:pt x="449618" y="358545"/>
                </a:cubicBezTo>
                <a:cubicBezTo>
                  <a:pt x="321704" y="346233"/>
                  <a:pt x="129858" y="460586"/>
                  <a:pt x="53233" y="459490"/>
                </a:cubicBezTo>
                <a:cubicBezTo>
                  <a:pt x="29237" y="459490"/>
                  <a:pt x="0" y="369274"/>
                  <a:pt x="0" y="345278"/>
                </a:cubicBezTo>
                <a:lnTo>
                  <a:pt x="0" y="17149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ldLvl="0" animBg="1"/>
      <p:bldP spid="17" grpId="0" animBg="1"/>
      <p:bldP spid="18" grpId="0" animBg="1"/>
      <p:bldP spid="19" grpId="0" bldLvl="0" animBg="1"/>
      <p:bldP spid="20" grpId="0" animBg="1"/>
      <p:bldP spid="21" grpId="0" animBg="1"/>
      <p:bldP spid="22" grpId="0" bldLvl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93078" y="2657502"/>
            <a:ext cx="1789112" cy="54133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546190" y="2657502"/>
            <a:ext cx="1789113" cy="541338"/>
          </a:xfrm>
          <a:prstGeom prst="rect">
            <a:avLst/>
          </a:prstGeom>
          <a:solidFill>
            <a:srgbClr val="FF9999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85628" y="2657502"/>
            <a:ext cx="1789112" cy="541338"/>
          </a:xfrm>
          <a:prstGeom prst="rect">
            <a:avLst/>
          </a:prstGeom>
          <a:solidFill>
            <a:srgbClr val="00926C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625066" y="2657502"/>
            <a:ext cx="1787525" cy="541338"/>
          </a:xfrm>
          <a:prstGeom prst="rect">
            <a:avLst/>
          </a:prstGeom>
          <a:solidFill>
            <a:schemeClr val="accent5">
              <a:lumMod val="75000"/>
              <a:alpha val="79999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541053" y="1033490"/>
            <a:ext cx="1984375" cy="541337"/>
          </a:xfrm>
          <a:prstGeom prst="rect">
            <a:avLst/>
          </a:pr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11" y="3254404"/>
            <a:ext cx="1893888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8703" y="3254404"/>
            <a:ext cx="1893887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9261" y="3254404"/>
            <a:ext cx="1893888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8086" y="3254404"/>
            <a:ext cx="1893888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890385" y="1136996"/>
            <a:ext cx="7270472" cy="1973679"/>
            <a:chOff x="936879" y="1087987"/>
            <a:chExt cx="7270245" cy="1972542"/>
          </a:xfrm>
          <a:solidFill>
            <a:srgbClr val="0070C0"/>
          </a:solidFill>
        </p:grpSpPr>
        <p:grpSp>
          <p:nvGrpSpPr>
            <p:cNvPr id="13" name="组合 12"/>
            <p:cNvGrpSpPr/>
            <p:nvPr/>
          </p:nvGrpSpPr>
          <p:grpSpPr bwMode="auto">
            <a:xfrm>
              <a:off x="1690779" y="1087987"/>
              <a:ext cx="5665610" cy="1502496"/>
              <a:chOff x="1690779" y="1087987"/>
              <a:chExt cx="5665610" cy="1502496"/>
            </a:xfrm>
            <a:grpFill/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35"/>
              <p:cNvSpPr txBox="1"/>
              <p:nvPr/>
            </p:nvSpPr>
            <p:spPr>
              <a:xfrm>
                <a:off x="3614963" y="1087987"/>
                <a:ext cx="1896614" cy="39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spc="2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2000" b="1" spc="2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TextBox 36"/>
            <p:cNvSpPr txBox="1"/>
            <p:nvPr/>
          </p:nvSpPr>
          <p:spPr>
            <a:xfrm>
              <a:off x="936879" y="2722170"/>
              <a:ext cx="1415728" cy="338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37"/>
            <p:cNvSpPr txBox="1"/>
            <p:nvPr/>
          </p:nvSpPr>
          <p:spPr>
            <a:xfrm>
              <a:off x="2868806" y="2722170"/>
              <a:ext cx="1415728" cy="338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38"/>
            <p:cNvSpPr txBox="1"/>
            <p:nvPr/>
          </p:nvSpPr>
          <p:spPr>
            <a:xfrm>
              <a:off x="4829307" y="2722170"/>
              <a:ext cx="1415728" cy="338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39"/>
            <p:cNvSpPr txBox="1"/>
            <p:nvPr/>
          </p:nvSpPr>
          <p:spPr>
            <a:xfrm>
              <a:off x="6791396" y="2722170"/>
              <a:ext cx="1415728" cy="338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ECB019B1-382A-4266-B25C-5B523AA43C14-1" descr="C:/Users/user/AppData/Local/Temp/wpp.lsOEsi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915670"/>
            <a:ext cx="8106410" cy="3681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67810" y="1973580"/>
            <a:ext cx="3656330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</a:t>
            </a:r>
            <a:r>
              <a:rPr lang="zh-CN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人事</a:t>
            </a:r>
            <a:r>
              <a:rPr lang="en-US" altLang="zh-CN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行政制度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02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85140" y="3684560"/>
              <a:ext cx="1577843" cy="1263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2000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0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conveyor dir="l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p="http://schemas.openxmlformats.org/presentationml/2006/main">
  <p:tag name="KSO_WM_UNIT_TABLE_BEAUTIFY" val="smartTable{0cee8993-6499-4441-82fe-75d4bbb01a47}"/>
  <p:tag name="TABLE_ENDDRAG_ORIGIN_RECT" val="159*1470"/>
  <p:tag name="TABLE_ENDDRAG_RECT" val="360*248*159*1470"/>
</p:tagLst>
</file>

<file path=ppt/tags/tag13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p="http://schemas.openxmlformats.org/presentationml/2006/main">
  <p:tag name="PA" val="v3.2.0"/>
</p:tagLst>
</file>

<file path=ppt/tags/tag17.xml><?xml version="1.0" encoding="utf-8"?>
<p:tagLst xmlns:p="http://schemas.openxmlformats.org/presentationml/2006/main">
  <p:tag name="ISPRING_PRESENTATION_TITLE" val="22008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1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2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6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3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8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4"/>
</p:tagLst>
</file>

<file path=ppt/tags/tag9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xMjE4MDc0MTE0NTUiLAogICAiR3JvdXBJZCIgOiAiODk0Mjc2NTEzIiwKICAgIkltYWdlIiA6ICJpVkJPUncwS0dnb0FBQUFOU1VoRVVnQUFBNU1BQUFHTkNBWUFBQUNNckNWTEFBQUFDWEJJV1hNQUFBc1RBQUFMRXdFQW1wd1lBQUFUdGtsRVFWUjRuTzNkVDJ6VWRmckE4V2ZhTGlBRkJBMkx3b0t4SmZVUFhLQ0tVYlJnYTF3akVUbGdENXVZZFZmWDRNMXdvVGROU0RiNFAzcnhvQjY4YURDNzJVMVp5TzRhczRaNms5WUxKMkpyakltN1pvMDJHeG85MkprOXVOLytodHBDSDM2MDM4NzA5VHJSZGdKUE1nL2Y5ajN6bVdtbFZxdlZBZ0FBQUJKYXloNEFBQUNBeGlNbUFRQUFTQk9UQUFBQXBJbEpBQUFBMHNRa0FBQUFhV0lTQUFDQU5ERUpBQUJBbXBnRUFBQWdUVXdDQUFDUUppWUJBQUJJRTVNQUFBQ2tpVWtBQUFEU3hDUUFBQUJwWWhJQUFJQTBNUWtBQUVDYW1BUUFBQ0JOVEFJQUFKQW1KZ0VBQUVnVGt3QUFBS1NKU1FBQUFOTEVKQUFBQUdsaUVnQUFnRFF4Q1FBQVFKcVlCQUFBSUUxTUFnQUFrQ1ltQVFBQVNCT1RBQUFBcElsSkFBQUEwc1FrQUFBQWFXSVNBQUNBTkRFSkFBQkFtcGdFQUFBZ1RVd0NBQUNRSmlZQkFBQklFNU1BQUFDa2lVa0FBQURTeENRQUFBQnBZaElBQUlBME1Ra0FBRUNhbUFRQUFDQk5UQUlBQUpBbUpnRUFBRWdUa3dBQUFLU0pTUUFBQU5MRUpBQUFBR2xpRWdBQWdMUzJzZ2NBWUc2cTFXb01EZzdHeVpNblkyeHNMTWJIeDhzZUNSYU50V3ZYUmtkSFIremJ0eS8yNzk4ZkxTMGVMd2VZYjVWYXJWWXJld2dBTHE1YXJjYmh3NGRqYUdpbzdGRmcwZXZwNlltWFhucEpVQUxNTTg5TUFqU0F3Y0hCR0JvYWlxMWJ0OGJBd0VCMGRYVkZlM3Q3MldQQm9qRXhNUkhuenAyTFk4ZU94ZW5UcDJOd2NEQU9IRGhROWxnQVRjMURkZ0FONE9USmt4RVJNVEF3RUR0MjdCQ1NNRTE3ZTN2czJMRWpqaHc1RWhFUnAwNmRLbmtpZ09ZbkpnRWF3TmpZV0VSRWRIVjFsVHdKTEc3Ri81SFIwZEdTSndGb2ZtSVNvQUVVYjdiakdVbTR1RldyVmtWRWVJTXFnQVVnSmdFQUFFZ1Rrd0FBQUtTSlNRQUFBTkxFSkFBQUFHbGlFZ0FBZ0RReENRQUFRSnFZQkFBQUlFMU1BZ0FBa0NZbUFRQUFTQk9UQUFBQXBJbEpBQUFBMHNRa0FBQUFhV0lTQUFDQU5ERUpBQUJBbXBnRUFBQWdUVXdDQUFDUUppWUJBQUJJRTVNQUFBQ2tpVWtBQUFEU3hDUUFBQUJwWWhJQUFJQTBNUWtBQUVDYW1BUUFBQ0JOVEFJQUFKQW1KZ0VBQUVnVGt3QUFBS1NKU1FBQUFOTEVKQUFBQUdsaUVnQUFnRFF4Q1FBQVFKcVlCQUFBSUUxTUFnQUFrQ1ltQVFBQVNCT1RBQTFnN2RxMUVSRXhNVEZSOGlTd3VKMC9mejRpL3UvL0RBRHpSMHdDTklDT2pvNklpRGgzN2x6Sms4RGlWdndmNmV6c0xIa1NnT1luSmdFYXdMNTkreUlpNHRpeFl6RXlNakwxN0F2d28vUG56OGZJeUVnODk5eHpFUkh4NElNUGxqd1JRUE9yMUdxMVd0bERBSEJ4MVdvMURoOCtIRU5EUTJXUEFvdGVUMDlQdlB6eXkxR3BWTW9lQmFDcGlVbUFCbEd0Vm1Od2NEQk9uVG9WbzZPak1UNCtYdlpJc0dpc1hiczJPanM3NDhFSEg0ejkrL2RIUzR2RFZ3RHpUVXdDd0dWNDhjVVg0OTEzMzQySWlQZmVlODlyOUFCWWNqeHNCd0FBUUpxWUJBQUFJRTFNQWdBQWtDWW1BUUFBU0JPVEFBQUFwSWxKQUFBQTBzUWtBQUFBYVdJU0FBQ0FOREVKQUFCQW1wZ0VBQUFnVFV3Q0FBQ1FKaVlCQUFCSUU1TUFBQUNraVVrQUFBRFN4Q1FBQUFCcFloSUFBSUEwTVFrQUFFQ2FtQVFBQUNCTlRBSUFBSkFtSmdFQUFFZ1Rrd0FBQUtTSlNRQUFBTkxFSkFBQUFHbGlFZ0FBZ0RReENRQUFRSnFZQkFBQUlFMU1BZ0FBa0NZbUFRQUFTQk9UQUFBQXBJbEpBQUFBMHNRa0FBQUFhV0lTQUFDQU5ERUpBQUJBbXBnRUFBQWdUVXdDQUFDUUppWUJBQUJJRTVNQUFBQ2tpVWtBQUFEU3hDUUFBQUJwbFZxdFZpdDdpTVhveVNlZmpPSGg0YkxIQUFBQUdsaExTMHY4OXJlL2phZWVlcXJzVWE0NE1UbUw3dTd1c2tjQUFBQ2FSRE0rVWRWVzlnQ0xYVFBlNmVRVkR5N1lCK3dDOWV3RGhlUEhqOGZ6eno4Zi9mMzljZVRJa2JMSG9XVDkvZjB4T2pvYTc3MzNYblIyZHBZOURpVWFIaDZPSjU5OHNtbWZxUEthU1FBQUFOTEVKQUFBQUdsaUVnQUFnRFF4Q1FBQVFKcVlCQUFBSUUxTUFnQUFrQ1ltQVFBQVNCT1RBQUFBcElsSkFBQUEwc1FrQUFBQWFXSVNBQUNBTkRFSkFBQkFtcGdFQUFBZ1RVd0NBQUNRSmlZQkFBQklFNU1BQUFDa2lVa0FBQURTeENRQUFBQnBZaElBQUlBME1Ra0FBRUNhbUFRQUFDQk5UQUlBQUpEV1Z2WUFpOEZYWDMwVmI3MzExb3hmKy8zdmYzL0J4NDgvL25oczJMQmhJY2FpSlBhQmdsMEFadlBYdi80MVJrWkdwajcrOU5OUEl5SmllSGo0Z3V2RDVzMmI0OUZISDEzdytWZzRQL3p3UTd6d3dndFJxOVdtUHZmdmYvODdJaUxlZU9PTldMTm16ZFRuRHh3NEVMZmVldXVDejhqQytmampqK1A5OTkrZityalloYzgvLy95Q2E4TlZWMTBWVHovOWRGUXFsUVdmOFVxcTFPbzNmNG1xVnF2eHkxLytNcjc1NXB1TDN1NmFhNjZKdi8zdGI5SFM0Z25kWm1ZZktOZ0ZMcVc3dXpzaWZnd0lscGIzMzM4L0JnWUdMbm03My8zdWQzSG8wS0VGbUlneVBmSEVFL0hKSjU5YzhuWi8vL3ZmNDlwcnIxMkFpU2pMMk5oWVBQTElJNWU4M1gzMzNSZlBQZmZjQWt3MHYvemtFeEV0TFMzUjI5dDd5ZHYxOXZiNllYRUpzQThVN0FJd205MjdkOC9wZHZmZGQ5ODhUOEppTUpmN2VmdjI3VUp5Q2VqbzZKalQvZHdzMXdiSFhQK250N2MzL3ZDSFAxejBObjE5ZlFzMERXV3pEeFRzQWdYSG5xbTNjdVhLMkx0M2IzejQ0WWV6M21iTGxpM1IyZG01Y0VOUm1udnZ2VGRlZU9HRmk5N21nUWNlV0tCcEtOdUJBd2RtL1g0UkViRnMyYkk1UHlDMTJJbkovK251N280MWE5YkVmLzd6bnhtL2Z2WFZWMDhkWjZMNTJRY0tkb0hDK3ZYcjR4Ly8rTWVNeDU3LytNYy9UdjM1bW11dW1kUHhSeHBmYjIvdlJXT3l0N2UzNFY4UHhkeHMyTEFodG0vZkhtZlBucDMxTm5NNTZVSno2T3ZydTJoTTNuWFhYYkZ5NWNvRm5HaitPSmYxUDIxdGJiRjM3OTVadjc1Mzc5NW9iVzFkdUlFb2xYMmdZQmNvT1BiTWREMDlQZEhXTnZ2ajhzMXlqSTI1dWRqOXZXM2JOcWNWbHBDdXJxN1l0R25UckY5dnBnY1dmTGVyYzdHamFvNnhMVDMyZ1lKZG9EQ1hId0RzeE5LeGV2WHEyTFZyMTR4ZjI3aHhZOXg4ODgwTFBCRmx1dGoxd1hWaGFhbFVLclB1UTF0YlcvVDA5Q3p3UlBOSFROYlp0V3RYdExlMy8rVHo3ZTN0Y2Z2dHQ1Y3dFV1d5RHhUc0FvWGkyUE5zSEh0ZWVtYUxCRWRjbDU1Tm16YkZUVGZkTk9QWHhPVFNNOXQ5dm12WHJsaTlldlVDVHpOL3hHU2RaY3VXeFQzMzNQT1R6L2YwOU1TeVpjdEttSWd5MlFjS2RvR0NZODlNdDJmUG5obVBOWXVIcFdtbW82NWRYVjN4aTEvOG9vUnBLTk8yYmR2aTV6Ly8rVTgrMzJ6WEJqRTV6VXgzY0xQZDZjeWRmYUJnRnlnNDlreTlkZXZXeGM2ZE95LzQzUHIxNjJQNzl1MGxUVVNaZksrZ01OUHI3RnRhV21MUG5qMGxUVFEveE9RMGQ5MTFWNnhZc1dMcTR4VXJWc1NkZDk1WjRrU1V5VDVRc0FzVUhIdG11dW14NEUyWWxxNGJicmpoSjc4T3BwbmViSVdjNmZmOXpwMDdZOTI2ZFNWTk16OWM2YVpac1dMRkJiLzM1ZTY3Nzc3Z0IwaVdGdnRBd1M1UWNPeVo2ZTY5OTk0TFB2Wk0xTkpXZi85djNMZ3hPam82U3B5R011M1lzZU9DMTBjMjQ3VkJUTTZnL2xFRWp5WmhIeWpZQlFxT3NsRnYvZnIxOGJPZi9XenE0eDA3ZHBRNERXV3J2eFk0cmJDMHRiUzB4QzIzM0RMMThmUUhucHFCbUp4Qi9TUE9NejM2ek5KaUh5allCUXFPUFRQZGIzN3ptNGlZL1ExNVdEcnFqN2tlUEhpd3hFbFlESDcxcTE5RnhJK3ZyMTYvZm4zSjAxeDVybll6YUc5dmozdnV1U2Q2ZW5waTVjcVZaWTlEeWV3REJidEF3YkZucG52b29ZY2lJcUsvdjcva1NTaGJwVktKeHg1N0xEWnQyblRCczFJc1RYZmVlV2VzV2JNbUhudnNzYkpIbVJkdFpRK3dXUFgxOWZuOVVFeXhEeFRzQW9YZTN0NzQ0SU1QcHY3TTByWng0OGE0NDQ0NzRyYmJiaXQ3RkJhQnZyNittSnljOVAyQ2FHdHJpejE3OWpUdDk0bEtyVmFybFQzRS8wZTFXbzNCd2NFNGVmSmtqSTJOeGZqNGVOa2p6YWkxdFRXMmJOa1MyN1p0aTBPSERzWDExMTlmOWtoTnlUNVFzQXZNdDRtSmllanA2WW1JaUtHaEljOVdOd2pYQnVyWkIrclpoN3lHanNscXRScUhEeCtPb2FHaHNrZEpXYkZpUmJ6MjJtdlIzZDFkOWloTnhUNVFzQXNzbEtlZmZqb3FsVXE4OHNvclpZL0NITGcyVU04K1VNOCtYS1phQS92VG4vNVUyN2x6WjYyL3Y3ODJNakpTTzMvK2ZOa2p6ZXFISDM2by9ldGYvNnE5OGNZYnRaMDdkOVllZnZqaDJ2ZmZmMS8yV0UzRlBsQ3dDeXlVd2NIQjJva1RKOG9lZ3pseWJhQ2VmYUNlZmJnOERmMmF5Wk1uVDBaRXhNREF3S0ovRys3VzF0YllzR0ZEUFBIRUUvSHh4eC9IbVRObjR1elpzeDVWdW9Mc0F3Vzd3SFR6ZlhUcG1XZWV1U0ovejJJNnV0U01YQnVvWngrb1p4OHVUME8vbSt2WTJGaEVSSFIxZFpVOFNVNHg3K2pvYU1tVE5CZjdRTUV1VUs4NHVuVDA2TkVZR1JsWnRLK0JpWWlZbkp5TXp6NzdMUDd5bDcvRXdZTUhZM2g0dU95Um1vcHJBL1hzQS9Yc3crVnA2R2NtaXg4STJ0dmJTNTRrWjlXcVZSRVI4ZTIzMzVZOFNYT3hEeFRzQXZVR0J3ZGphR2dvdG03ZEdnTURBOUhWMWJWb2QyTnljaksrL3Zyck9ISGlSTHorK3V0eDlPalJPSDc4ZUN4ZnZyenMwWnFDYXdQMTdBUDE3TVBsYWVobkpnSGdVcVlmWFZyTVB5alVIMTI2N2JiYjRvc3Z2b2l6WjgrV1BSWUF6RWhNQXREVUhGMENnUGtoSmdGb2FvNHVBY0Q4RUpNQUFBQ2tpVWtBQUFEU3hDUUFBQUJwWWhJQUFJQTBNUWtBQUVDYW1BUUFBQ0JOVEFJQUFKQW1KZ0VBQUVnVGt3QUFBS1NKU1FBQUFOTEVKQUFBQUdsaUVnQUFnRFF4Q1FBQVFKcVlCQUFBSUUxTUFnQUFrQ1ltQVFBQVNCT1RBQUFBcElsSkFBQUEwc1FrQUFBQWFXSVNBQUNBTkRFSkFBQkFtcGdFQUFBZ1RVd0NBQUNRSmlZQkFBQklFNU1BQUFDa2lVa0FBQURTeENRQUFBQnBZaElBQUlBME1Ra0FBRUNhbUFRQUFDQk5UQUlBQUpBbUpnRUFBRWdUa3dBQUFLU0pTUUFBQU5MRUpBQUFBR2xpRWdBQWdEUXhDUUFBUUpxWUJBQUFJRTFNQWdBQWtDWW1BUUFBU0JPVEFBQUFwSWxKQUFBQTBzUWtBQUFBYVdJU0FBQ0FOREVKQUFCQW1wZ0VBQUFnVFV3Q0FBQ1FKaVlCQUFCSUU1TUFBQUNraVVrQUFBRFN4Q1FBQUFCcFloSUFBSUEwTVFrQUFFQ2FtQVFBQUNCTlRBSUFBSkFtSmdFQUFFZ1Rrd0FBQUtTSlNRQUFBTkxFSkFBQUFHbGlFZ0FBZ0RReENRQUFRSnFZQkFBQUlFMU1BZ0FBa0NZbUFRQUFTQk9UQUFBQXBJbEpBQUFBMHNRa0FBQUFhV0lTQUFDQU5ERUpBQUJBbXBnRUFBQWdUVXdDQUFDUUppWUJBQUJJRTVNQUFBQ2tpVWtBQUFEU3hDUUFBQUJwWWhJQUFJQTBNUWtBQUVDYW1BUUFBQ0JOVEFJQUFKQW1KZ0VBQUVnVGt3QUFBS1NKU1FBQUFOTEVKQUFBQUdsaUVnQUFnRFF4Q1FBQVFKcVlCQUFBSUUxTUFnQUFrQ1ltQVFBQVNCT1RBQUFBcElsSkFBQUEwc1FrQUFBQWFXSVNBQUNBTkRFSkFBQkFtcGdFQUFBZ1RVd0NBQUNRSmlZQkFBQklFNU1BQUFDa2lVa0FBQURTeENRQUFBQnBZaElBQUlBME1Ra0FBRUNhbUFRQUFDQk5UQUlBQUpBbUpnRUFBRWdUa3dBQUFLU0pTUUFBQU5MRUpBQUFBR2xpRWdBQWdEUXhDUUFBUUpxWUJBQUFJRTFNQWdBQWtDWW1BUUFBU0JPVEFBQUFwSWxKQUFBQTBzUWtBQUFBYVdJU0FBQ0FOREVKQUFCQW1wZ0VBQUFnVFV3Q0FBQ1FKaVlCQUFCSUU1TUFBQUNraVVrQUFBRFN4Q1FBQUFCcFloSUFBSUEwTVFrQUFFQ2FtQVFBQUNCTlRBSUFBSkFtSmdFQUFFZ1Rrd0FBQUtTSlNRQUFBTkxFSkFBQUFHbGlFZ0FBZ0RReENRQUFRSnFZQkFBQUlFMU1BZ0FBa0NZbUFRQUFTQk9UQUFBQXBJbEpBQUFBMHNRa0FBQUFhV0lTQUFDQU5ERUpBQUJBbXBnRUFBQWdUVXdDQUFDUUppWUJBQUJJRTVNQUFBQ2tpVWtBQUFEU3hDUUFBQUJwWWhJQUFJQTBNUWtBQUVDYW1BUUFBQ0JOVEFJQUFKQW1KZ0VBQUVnVGt3QUFBS1NKU1FBQUFOTEVKQUFBQUdsaUVnQUFnRFF4Q1FBQVFKcVlCQUFBSUUxTUFnQUFrQ1ltQVFBQVNCT1RBQUFBcElsSkFBQUEwc1FrQUFBQWFXSVNBQUNBTkRFSkFBQkFtcGdFQUFBZ1RVd0NBQUNRSmlZQkFBQklFNU1BQUFDa2lVa0FBQURTeENRQUFBQnBZaElBQUlBME1Ra0FBRUNhbUFRQUFDQk5UQUlBQUpBbUpnRUFBRWdUa3dBQUFLUTFkRXl1WGJzMklpSW1KaVpLbmlUbi9QbnpFUkd4YnQyNmtpZHBMdmFCZ2wwQVp1TGFRRDM3UUQzN2NIa2FPaVk3T2pvaUl1TGN1WE1sVDVKVHpOdloyVm55Sk0zRlBsQ3dDOEJNWEJ1b1p4K29aeDh1VDBQSDVMNTkreUlpNHRpeFl6RXlNakpWNW92UjVPUmtmUFhWVi9IbW0yL0dtVE5uWXZQbXpiRjkrL2F5eDJvcTlvR0NYUUJtNHRwQVBmdEFQZnR3ZVNxMVdxMVd5cjk4QlZTcjFUaDgrSEFNRFEyVlBVcktWVmRkRmErKyttcDBkM2VYUFVwVHNROFU3QUwxK3ZyNllueDhQRTZmUGgzdDdlMWxqek5uTDczMFVyenp6anR4NU1pUjZPL3ZMM3VjcHVEYVFEMzdRRDM3Y0hsYW4zMzIyV2RMK1pldmdFcWxFdmZmZjM5Y2Q5MTFNVEV4RWQ5OTkxMTgvLzMzWlk4MW85Ylcxcmp4eGh0ajkrN2Q4Znp6ejBkWFYxZlpJelVkKzBEQkxsRHZvNDgraW4vKzg1K3hlL2Z1dVA3NjY4c2VaODdlZnZ2dCtQTExMK1BYdi81MWJOeTRzZXh4bW9KckEvWHNBL1hzdytWcDZHY21BZUJTL3Z6blA4ZlJvMGRqNjlhdGNlVElrZWpxNm9wVnExYVZQZGFNSmljbjQrdXZ2NDRUSjA3RTY2Ky9IcHMzYjQ3ang0L0g4dVhMeXg0TkFINUNUQUxRMUJ4ZEFvRDVJU1lCYUhyVmFqVUdCd2ZqMUtsVE1UbzZHdVBqNDJXUE5LUFcxdGE0NFlZYjR0WmJiNDFEaHc0MTFMRmNBSlllTVFrQUFFQmFRLzlxRUFBQUFNb2hKZ0VBQUVnVGt3QUFBS1NKU1FBQUFOTEVKQUFBQUdsaUVnQUFnRFF4Q1FBQVFKcVlCQUFBSUUxTUFnQUFrQ1ltQVFBQVNCT1RBQUFBcElsSkFBQUEwc1FrQUFBQWFXSVNBQUNBTkRFSkFBQkFtcGdFQUFBZ1RVd0NBQUNRSmlZQkFBQklFNU1BQUFDa2lVa0FBQURTeENRQUFBQnBZaElBQUlBME1Ra0FBRUNhbUFRQUFDQk5UQUlBQUpBbUpnRUFBRWdUa3dBQUFLU0pTUUFBQU5MRUpBQUFBR2xpRWdBQWdMVC9BbENWQTEzT2h2VktBQUFBQUVsRlRrU3VRbUNDIiwKICAgIlRoZW1lIiA6ICIiLAogICAiVHlwZSIgOiAiZmxvdyIsCiAgICJWZXJzaW9uIiA6ICIiCn0K"/>
    </extobj>
  </extobjs>
</s:customData>
</file>

<file path=customXml/itemProps16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3012</Words>
  <Application>WPS 演示</Application>
  <PresentationFormat>全屏显示(16:9)</PresentationFormat>
  <Paragraphs>377</Paragraphs>
  <Slides>22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方正大标宋简体</vt:lpstr>
      <vt:lpstr>Calibri</vt:lpstr>
      <vt:lpstr>Arial Unicode MS</vt:lpstr>
      <vt:lpstr>楷体_GB2312</vt:lpstr>
      <vt:lpstr>新宋体</vt:lpstr>
      <vt:lpstr>Wingdings</vt:lpstr>
      <vt:lpstr>等线</vt:lpstr>
      <vt:lpstr>Impact</vt:lpstr>
      <vt:lpstr>Sitka Heading</vt:lpstr>
      <vt:lpstr>方正正中黑简体</vt:lpstr>
      <vt:lpstr>黑体</vt:lpstr>
      <vt:lpstr>Office 主题​​</vt:lpstr>
      <vt:lpstr>1_Office 主题​​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creator>Administrator</dc:creator>
  <cp:lastModifiedBy>Oliver·Allen</cp:lastModifiedBy>
  <cp:revision>62</cp:revision>
  <dcterms:created xsi:type="dcterms:W3CDTF">2017-08-04T05:39:00Z</dcterms:created>
  <dcterms:modified xsi:type="dcterms:W3CDTF">2021-07-12T03:22:21Z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864131A8750F472B9952E82457EA63B8</vt:lpwstr>
  </property>
  <property fmtid="{D5CDD505-2E9C-101B-9397-08002B2CF9AE}" pid="3" name="KSOProductBuildVer">
    <vt:lpwstr>2052-11.1.0.10314</vt:lpwstr>
  </property>
</Properties>
</file>