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0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4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4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5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9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6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F7E2-4EC7-4FF1-830C-180C272408FE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F1C8-7D8C-433E-8E62-C2CF21FE4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82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09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20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3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29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9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全屏显示(4:3)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Xiangyun</dc:creator>
  <cp:lastModifiedBy>Huang Xiangyun</cp:lastModifiedBy>
  <cp:revision>1</cp:revision>
  <dcterms:created xsi:type="dcterms:W3CDTF">2018-06-20T11:58:29Z</dcterms:created>
  <dcterms:modified xsi:type="dcterms:W3CDTF">2018-06-20T12:04:20Z</dcterms:modified>
</cp:coreProperties>
</file>