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01" r:id="rId2"/>
    <p:sldId id="402" r:id="rId3"/>
    <p:sldId id="40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C65A4-F6E2-4C4B-8E97-AFA5B2F2E6B0}" type="datetimeFigureOut">
              <a:rPr lang="en-BE" smtClean="0"/>
              <a:t>12/09/2018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8D320-14A5-4BE3-955C-9E5FDD2E41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560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morning. I’m so incredibly pleased to be here today.</a:t>
            </a:r>
          </a:p>
          <a:p>
            <a:r>
              <a:rPr lang="en-GB" dirty="0"/>
              <a:t>As you can see my talk will be about the </a:t>
            </a:r>
            <a:r>
              <a:rPr lang="en-GB" dirty="0" err="1"/>
              <a:t>dplyr</a:t>
            </a:r>
            <a:r>
              <a:rPr lang="en-GB" dirty="0"/>
              <a:t> package. This will not be a basic </a:t>
            </a:r>
            <a:r>
              <a:rPr lang="en-GB" dirty="0" err="1"/>
              <a:t>dplyr</a:t>
            </a:r>
            <a:r>
              <a:rPr lang="en-GB" dirty="0"/>
              <a:t>, but more of an intermediate one. </a:t>
            </a:r>
          </a:p>
          <a:p>
            <a:endParaRPr lang="en-GB" dirty="0"/>
          </a:p>
          <a:p>
            <a:r>
              <a:rPr lang="en-GB" dirty="0"/>
              <a:t>I had a massive list of functions I wanted to share with you, but talking through all of them would have taken me nearly 2 hours, so I had to massively cut back. I will share at the end how you can learn about the ones I cut out though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DD15-64F0-4516-9C8F-AB21EAF60B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71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morning. I’m so incredibly pleased to be here today.</a:t>
            </a:r>
          </a:p>
          <a:p>
            <a:r>
              <a:rPr lang="en-GB" dirty="0"/>
              <a:t>As you can see my talk will be about the </a:t>
            </a:r>
            <a:r>
              <a:rPr lang="en-GB" dirty="0" err="1"/>
              <a:t>dplyr</a:t>
            </a:r>
            <a:r>
              <a:rPr lang="en-GB" dirty="0"/>
              <a:t> package. This will not be a basic </a:t>
            </a:r>
            <a:r>
              <a:rPr lang="en-GB" dirty="0" err="1"/>
              <a:t>dplyr</a:t>
            </a:r>
            <a:r>
              <a:rPr lang="en-GB" dirty="0"/>
              <a:t>, but more of an intermediate one. </a:t>
            </a:r>
          </a:p>
          <a:p>
            <a:endParaRPr lang="en-GB" dirty="0"/>
          </a:p>
          <a:p>
            <a:r>
              <a:rPr lang="en-GB" dirty="0"/>
              <a:t>I had a massive list of functions I wanted to share with you, but talking through all of them would have taken me nearly 2 hours, so I had to massively cut back. I will share at the end how you can learn about the ones I cut out though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DD15-64F0-4516-9C8F-AB21EAF60B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30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morning. I’m so incredibly pleased to be here today.</a:t>
            </a:r>
          </a:p>
          <a:p>
            <a:r>
              <a:rPr lang="en-GB" dirty="0"/>
              <a:t>As you can see my talk will be about the </a:t>
            </a:r>
            <a:r>
              <a:rPr lang="en-GB" dirty="0" err="1"/>
              <a:t>dplyr</a:t>
            </a:r>
            <a:r>
              <a:rPr lang="en-GB" dirty="0"/>
              <a:t> package. This will not be a basic </a:t>
            </a:r>
            <a:r>
              <a:rPr lang="en-GB" dirty="0" err="1"/>
              <a:t>dplyr</a:t>
            </a:r>
            <a:r>
              <a:rPr lang="en-GB" dirty="0"/>
              <a:t>, but more of an intermediate one. </a:t>
            </a:r>
          </a:p>
          <a:p>
            <a:endParaRPr lang="en-GB" dirty="0"/>
          </a:p>
          <a:p>
            <a:r>
              <a:rPr lang="en-GB" dirty="0"/>
              <a:t>I had a massive list of functions I wanted to share with you, but talking through all of them would have taken me nearly 2 hours, so I had to massively cut back. I will share at the end how you can learn about the ones I cut out though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DD15-64F0-4516-9C8F-AB21EAF60BD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97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12/09/2018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8290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12/09/2018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696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12/09/2018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81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12/09/2018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631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12/09/2018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947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12/09/2018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277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12/09/2018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021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12/09/2018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963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12/09/2018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255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12/09/2018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295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12/09/2018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73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4415-11FE-49A9-88FC-849C073EAF9B}" type="datetimeFigureOut">
              <a:rPr lang="en-BE" smtClean="0"/>
              <a:t>12/09/2018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0521-5153-47FA-85F6-B0A717E1BD1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699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B1B1D0-B708-4934-98C6-BFC99C501BD8}"/>
              </a:ext>
            </a:extLst>
          </p:cNvPr>
          <p:cNvSpPr txBox="1"/>
          <p:nvPr/>
        </p:nvSpPr>
        <p:spPr>
          <a:xfrm>
            <a:off x="1088100" y="784758"/>
            <a:ext cx="3030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Bahnschrift Condensed" panose="020B0502040204020203" pitchFamily="34" charset="0"/>
              </a:rPr>
              <a:t>Getting </a:t>
            </a:r>
          </a:p>
          <a:p>
            <a:r>
              <a:rPr lang="en-GB" sz="5400" dirty="0">
                <a:latin typeface="Bahnschrift Condensed" panose="020B0502040204020203" pitchFamily="34" charset="0"/>
              </a:rPr>
              <a:t>more out of</a:t>
            </a:r>
            <a:endParaRPr lang="en-GB" sz="5400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46083-DB96-44B3-89D7-D0F7FA41F0E8}"/>
              </a:ext>
            </a:extLst>
          </p:cNvPr>
          <p:cNvSpPr txBox="1"/>
          <p:nvPr/>
        </p:nvSpPr>
        <p:spPr>
          <a:xfrm>
            <a:off x="4227217" y="5668995"/>
            <a:ext cx="3431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latin typeface="Bahnschrift Light Condensed" panose="020B0502040204020203" pitchFamily="34" charset="0"/>
              </a:rPr>
              <a:t>Suzan Baert </a:t>
            </a:r>
            <a:r>
              <a:rPr lang="en-GB" sz="1600" dirty="0">
                <a:latin typeface="Bahnschrift Light Condensed" panose="020B0502040204020203" pitchFamily="34" charset="0"/>
              </a:rPr>
              <a:t>(@</a:t>
            </a:r>
            <a:r>
              <a:rPr lang="en-GB" sz="1600" dirty="0" err="1">
                <a:latin typeface="Bahnschrift Light Condensed" panose="020B0502040204020203" pitchFamily="34" charset="0"/>
              </a:rPr>
              <a:t>suzanbaert</a:t>
            </a:r>
            <a:r>
              <a:rPr lang="en-GB" sz="1600" dirty="0">
                <a:latin typeface="Bahnschrift Light Condensed" panose="020B0502040204020203" pitchFamily="34" charset="0"/>
              </a:rPr>
              <a:t>)</a:t>
            </a:r>
          </a:p>
          <a:p>
            <a:pPr algn="r"/>
            <a:r>
              <a:rPr lang="en-GB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BI and analytics consultant </a:t>
            </a:r>
            <a:r>
              <a:rPr lang="en-BE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a</a:t>
            </a:r>
            <a:r>
              <a:rPr lang="nl-BE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t</a:t>
            </a:r>
            <a:r>
              <a:rPr lang="en-BE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Hedera</a:t>
            </a:r>
          </a:p>
          <a:p>
            <a:pPr algn="r"/>
            <a:endParaRPr lang="en-GB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algn="r"/>
            <a:endParaRPr lang="en-GB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AB6E0-524F-451C-B434-89BC81DDC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86" y="5726892"/>
            <a:ext cx="1050450" cy="909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408180-B69A-49E8-AB49-579D1D62DADC}"/>
              </a:ext>
            </a:extLst>
          </p:cNvPr>
          <p:cNvSpPr txBox="1"/>
          <p:nvPr/>
        </p:nvSpPr>
        <p:spPr>
          <a:xfrm>
            <a:off x="4227217" y="6306870"/>
            <a:ext cx="3431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err="1">
                <a:solidFill>
                  <a:schemeClr val="accent1"/>
                </a:solidFill>
                <a:latin typeface="Bahnschrift Light Condensed" panose="020B0502040204020203" pitchFamily="34" charset="0"/>
              </a:rPr>
              <a:t>SatRdays</a:t>
            </a:r>
            <a:r>
              <a:rPr lang="en-GB" sz="1400" dirty="0">
                <a:solidFill>
                  <a:schemeClr val="accent1"/>
                </a:solidFill>
                <a:latin typeface="Bahnschrift Light Condensed" panose="020B0502040204020203" pitchFamily="34" charset="0"/>
              </a:rPr>
              <a:t> Amsterdam 2018</a:t>
            </a:r>
          </a:p>
          <a:p>
            <a:pPr algn="r"/>
            <a:endParaRPr lang="en-GB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algn="r"/>
            <a:endParaRPr lang="en-GB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26EC4E-D0F4-457C-842A-D9BAB92933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86" t="30522" r="29570" b="32126"/>
          <a:stretch/>
        </p:blipFill>
        <p:spPr>
          <a:xfrm>
            <a:off x="1427260" y="1663155"/>
            <a:ext cx="4601156" cy="30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2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B1B1D0-B708-4934-98C6-BFC99C501BD8}"/>
              </a:ext>
            </a:extLst>
          </p:cNvPr>
          <p:cNvSpPr txBox="1"/>
          <p:nvPr/>
        </p:nvSpPr>
        <p:spPr>
          <a:xfrm>
            <a:off x="1088100" y="784758"/>
            <a:ext cx="3030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Bahnschrift Condensed" panose="020B0502040204020203" pitchFamily="34" charset="0"/>
              </a:rPr>
              <a:t>Getting </a:t>
            </a:r>
          </a:p>
          <a:p>
            <a:r>
              <a:rPr lang="en-GB" sz="5400" dirty="0">
                <a:latin typeface="Bahnschrift Condensed" panose="020B0502040204020203" pitchFamily="34" charset="0"/>
              </a:rPr>
              <a:t>more out of</a:t>
            </a:r>
            <a:endParaRPr lang="en-GB" sz="5400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46083-DB96-44B3-89D7-D0F7FA41F0E8}"/>
              </a:ext>
            </a:extLst>
          </p:cNvPr>
          <p:cNvSpPr txBox="1"/>
          <p:nvPr/>
        </p:nvSpPr>
        <p:spPr>
          <a:xfrm>
            <a:off x="4227217" y="5668995"/>
            <a:ext cx="3431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latin typeface="Bahnschrift Light Condensed" panose="020B0502040204020203" pitchFamily="34" charset="0"/>
              </a:rPr>
              <a:t>Suzan Baert </a:t>
            </a:r>
            <a:r>
              <a:rPr lang="en-GB" sz="1600" dirty="0">
                <a:latin typeface="Bahnschrift Light Condensed" panose="020B0502040204020203" pitchFamily="34" charset="0"/>
              </a:rPr>
              <a:t>(@</a:t>
            </a:r>
            <a:r>
              <a:rPr lang="en-GB" sz="1600" dirty="0" err="1">
                <a:latin typeface="Bahnschrift Light Condensed" panose="020B0502040204020203" pitchFamily="34" charset="0"/>
              </a:rPr>
              <a:t>suzanbaert</a:t>
            </a:r>
            <a:r>
              <a:rPr lang="en-GB" sz="1600" dirty="0">
                <a:latin typeface="Bahnschrift Light Condensed" panose="020B0502040204020203" pitchFamily="34" charset="0"/>
              </a:rPr>
              <a:t>)</a:t>
            </a:r>
          </a:p>
          <a:p>
            <a:pPr algn="r"/>
            <a:r>
              <a:rPr lang="en-GB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BI and analytics consultant </a:t>
            </a:r>
            <a:r>
              <a:rPr lang="en-BE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a</a:t>
            </a:r>
            <a:r>
              <a:rPr lang="nl-BE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t</a:t>
            </a:r>
            <a:r>
              <a:rPr lang="en-BE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Hedera</a:t>
            </a:r>
          </a:p>
          <a:p>
            <a:pPr algn="r"/>
            <a:endParaRPr lang="en-GB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algn="r"/>
            <a:endParaRPr lang="en-GB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AB6E0-524F-451C-B434-89BC81DDC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86" y="5726892"/>
            <a:ext cx="1050450" cy="909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408180-B69A-49E8-AB49-579D1D62DADC}"/>
              </a:ext>
            </a:extLst>
          </p:cNvPr>
          <p:cNvSpPr txBox="1"/>
          <p:nvPr/>
        </p:nvSpPr>
        <p:spPr>
          <a:xfrm>
            <a:off x="4227217" y="6306870"/>
            <a:ext cx="3431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err="1">
                <a:solidFill>
                  <a:schemeClr val="accent1"/>
                </a:solidFill>
                <a:latin typeface="Bahnschrift Light Condensed" panose="020B0502040204020203" pitchFamily="34" charset="0"/>
              </a:rPr>
              <a:t>SatRdays</a:t>
            </a:r>
            <a:r>
              <a:rPr lang="en-GB" sz="1400" dirty="0">
                <a:solidFill>
                  <a:schemeClr val="accent1"/>
                </a:solidFill>
                <a:latin typeface="Bahnschrift Light Condensed" panose="020B0502040204020203" pitchFamily="34" charset="0"/>
              </a:rPr>
              <a:t> Amsterdam 2018</a:t>
            </a:r>
          </a:p>
          <a:p>
            <a:pPr algn="r"/>
            <a:endParaRPr lang="en-GB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algn="r"/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8E81C-17C6-4232-A08A-946791BA2980}"/>
              </a:ext>
            </a:extLst>
          </p:cNvPr>
          <p:cNvSpPr txBox="1"/>
          <p:nvPr/>
        </p:nvSpPr>
        <p:spPr>
          <a:xfrm rot="20551447">
            <a:off x="1173678" y="345764"/>
            <a:ext cx="688893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6000" dirty="0" err="1">
                <a:solidFill>
                  <a:srgbClr val="0070C0"/>
                </a:solidFill>
                <a:latin typeface="Route Du Soleil DEMO" pitchFamily="50" charset="0"/>
              </a:rPr>
              <a:t>xaringan</a:t>
            </a:r>
            <a:endParaRPr lang="en-BE" sz="26000" dirty="0">
              <a:solidFill>
                <a:srgbClr val="0070C0"/>
              </a:solidFill>
              <a:latin typeface="Route Du Soleil DEM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27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B1B1D0-B708-4934-98C6-BFC99C501BD8}"/>
              </a:ext>
            </a:extLst>
          </p:cNvPr>
          <p:cNvSpPr txBox="1"/>
          <p:nvPr/>
        </p:nvSpPr>
        <p:spPr>
          <a:xfrm>
            <a:off x="1088100" y="784758"/>
            <a:ext cx="3030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Bahnschrift Condensed" panose="020B0502040204020203" pitchFamily="34" charset="0"/>
              </a:rPr>
              <a:t>Getting </a:t>
            </a:r>
          </a:p>
          <a:p>
            <a:r>
              <a:rPr lang="en-GB" sz="5400" dirty="0">
                <a:latin typeface="Bahnschrift Condensed" panose="020B0502040204020203" pitchFamily="34" charset="0"/>
              </a:rPr>
              <a:t>more out of</a:t>
            </a:r>
            <a:endParaRPr lang="en-GB" sz="5400" dirty="0">
              <a:solidFill>
                <a:srgbClr val="0070C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46083-DB96-44B3-89D7-D0F7FA41F0E8}"/>
              </a:ext>
            </a:extLst>
          </p:cNvPr>
          <p:cNvSpPr txBox="1"/>
          <p:nvPr/>
        </p:nvSpPr>
        <p:spPr>
          <a:xfrm>
            <a:off x="5512553" y="5970920"/>
            <a:ext cx="3431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latin typeface="Bahnschrift Light Condensed" panose="020B0502040204020203" pitchFamily="34" charset="0"/>
              </a:rPr>
              <a:t>Suzan Baert </a:t>
            </a:r>
            <a:r>
              <a:rPr lang="en-GB" sz="1600" dirty="0">
                <a:latin typeface="Bahnschrift Light Condensed" panose="020B0502040204020203" pitchFamily="34" charset="0"/>
              </a:rPr>
              <a:t>(@</a:t>
            </a:r>
            <a:r>
              <a:rPr lang="en-GB" sz="1600" dirty="0" err="1">
                <a:latin typeface="Bahnschrift Light Condensed" panose="020B0502040204020203" pitchFamily="34" charset="0"/>
              </a:rPr>
              <a:t>suzanbaert</a:t>
            </a:r>
            <a:r>
              <a:rPr lang="en-GB" sz="1600" dirty="0">
                <a:latin typeface="Bahnschrift Light Condensed" panose="020B0502040204020203" pitchFamily="34" charset="0"/>
              </a:rPr>
              <a:t>)</a:t>
            </a:r>
          </a:p>
          <a:p>
            <a:pPr algn="r"/>
            <a:r>
              <a:rPr lang="en-GB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BI and analytics consultant </a:t>
            </a:r>
            <a:r>
              <a:rPr lang="en-BE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a</a:t>
            </a:r>
            <a:r>
              <a:rPr lang="nl-BE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t</a:t>
            </a:r>
            <a:r>
              <a:rPr lang="en-BE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en-GB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Hedera</a:t>
            </a:r>
          </a:p>
          <a:p>
            <a:pPr algn="r"/>
            <a:endParaRPr lang="en-GB"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algn="r"/>
            <a:endParaRPr lang="en-GB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BF4C6-3F94-499D-8AD5-79E1578AF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13" t="30063" r="18863" b="34340"/>
          <a:stretch/>
        </p:blipFill>
        <p:spPr>
          <a:xfrm rot="318552">
            <a:off x="1560190" y="1104290"/>
            <a:ext cx="6633614" cy="329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337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Bahnschrift Condensed</vt:lpstr>
      <vt:lpstr>Bahnschrift Light Condensed</vt:lpstr>
      <vt:lpstr>Calibri</vt:lpstr>
      <vt:lpstr>Calibri Light</vt:lpstr>
      <vt:lpstr>Route Du Soleil DEMO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 Baert</dc:creator>
  <cp:lastModifiedBy>Suzan Baert</cp:lastModifiedBy>
  <cp:revision>2</cp:revision>
  <dcterms:created xsi:type="dcterms:W3CDTF">2018-09-12T14:45:06Z</dcterms:created>
  <dcterms:modified xsi:type="dcterms:W3CDTF">2018-09-12T14:52:33Z</dcterms:modified>
</cp:coreProperties>
</file>