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325" r:id="rId3"/>
    <p:sldId id="344" r:id="rId4"/>
    <p:sldId id="387" r:id="rId5"/>
    <p:sldId id="385" r:id="rId6"/>
    <p:sldId id="386" r:id="rId7"/>
    <p:sldId id="3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AA1043-CE13-42B0-9F17-0B1CF69C2E11}">
          <p14:sldIdLst>
            <p14:sldId id="325"/>
            <p14:sldId id="344"/>
            <p14:sldId id="387"/>
            <p14:sldId id="385"/>
            <p14:sldId id="386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 showGuides="1">
      <p:cViewPr varScale="1">
        <p:scale>
          <a:sx n="95" d="100"/>
          <a:sy n="95" d="100"/>
        </p:scale>
        <p:origin x="1986" y="7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6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3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8344" y="1541519"/>
            <a:ext cx="8727311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实验四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——Socket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46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Socket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编程的基本方法。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掌握客户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服务器的实现原理。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利用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Winsock API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或者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Java Socket API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编制一个能部署在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Internet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上的多人聊天系统或共享白板系统。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4CE296-6656-0993-7B81-65F23076F46E}"/>
              </a:ext>
            </a:extLst>
          </p:cNvPr>
          <p:cNvSpPr/>
          <p:nvPr/>
        </p:nvSpPr>
        <p:spPr>
          <a:xfrm>
            <a:off x="673522" y="4567762"/>
            <a:ext cx="7787061" cy="123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多人聊天系统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共享白板系统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9D30EF-BACB-110B-8705-95735E5E91C5}"/>
              </a:ext>
            </a:extLst>
          </p:cNvPr>
          <p:cNvSpPr/>
          <p:nvPr/>
        </p:nvSpPr>
        <p:spPr>
          <a:xfrm>
            <a:off x="621795" y="4042253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项目名称（任选一题）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370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</a:rPr>
              <a:t>分组要求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以项目组形式，独立实现项目实践所要求的功能点。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项目组每组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～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4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人，其中项目组长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人，负责项目整体进度和协调项目组成员之间的工作，要求项目组成员分工明确，各自的工作量均衡。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项目完成时间为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～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周。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35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493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① 实现基于服务器转发的多个客户间的数据共享与交换。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② 共享和交换的数据包括文字、图片和文件。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③ 服务器端记录当前在线客户列表，客户端能够获取该客户列表，并实时刷新。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④ 任一个客户可以和任意其它的客户进行交互。即支持一对一通信、组通信。所谓一对一通信是指，通信初始发起者可从在线客户列表中选择一个人进行一对一通信；所谓组通信，是指初始发起者可以从在线列表中选择多人（至少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人），实现彼此间的通信。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多人聊天系统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60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246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① 实现基于服务器转发的多点间的文字、作图等信息的实时同步共享。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② 作图包括划线、矩形、圆形等。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③ 所有参与者均可发起共享或取消已有的共享。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④ 其他参与者要能及时展示出发起或取消的共享信息。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共享白板系统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38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324092" y="1109064"/>
            <a:ext cx="8507392" cy="431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</a:rPr>
              <a:t>系统技术要求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SOCKET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编程实现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传输层可采用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TCP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或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UDP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必须提供详细的应用协议设计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清晰地展示系统功能和关系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具有良好的可视化界面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9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</TotalTime>
  <Words>376</Words>
  <Application>Microsoft Office PowerPoint</Application>
  <PresentationFormat>全屏显示(4:3)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x t</cp:lastModifiedBy>
  <cp:revision>634</cp:revision>
  <dcterms:created xsi:type="dcterms:W3CDTF">2019-01-14T10:57:14Z</dcterms:created>
  <dcterms:modified xsi:type="dcterms:W3CDTF">2023-10-30T02:56:02Z</dcterms:modified>
</cp:coreProperties>
</file>