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6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59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409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14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79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89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958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78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07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96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87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41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69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731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15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54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83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E6577D-0952-461A-9DB0-D1B9A8E1EAF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62A135-D8BC-4726-AEF5-8EE715A7B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5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9D28-3BCC-C0F8-8E75-7D12861C6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Our learning report of </a:t>
            </a:r>
            <a:br>
              <a:rPr lang="en-US" altLang="zh-CN" dirty="0"/>
            </a:br>
            <a:r>
              <a:rPr lang="en-US" altLang="zh-CN" dirty="0"/>
              <a:t>“Level of Words”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DB4162-1485-3A0C-8DB5-25FBA95B4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My learning (Mind Map)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Learning outcomes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834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BA5E89C-8E94-5139-CB8B-ED06B4781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29" y="1527394"/>
            <a:ext cx="8919942" cy="4675368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58C7559-9C1B-2002-208D-0A623BFCA007}"/>
              </a:ext>
            </a:extLst>
          </p:cNvPr>
          <p:cNvSpPr txBox="1"/>
          <p:nvPr/>
        </p:nvSpPr>
        <p:spPr>
          <a:xfrm>
            <a:off x="750897" y="696397"/>
            <a:ext cx="745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lin Sans FB Demi" panose="020E0802020502020306" pitchFamily="34" charset="0"/>
              </a:rPr>
              <a:t>1. My learning</a:t>
            </a:r>
            <a:endParaRPr lang="zh-CN" altLang="en-US" sz="4800" b="1" dirty="0">
              <a:latin typeface="Berlin Sans FB Demi" panose="020E0802020502020306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37E7ADE-644C-35A7-A24E-22A45345D29C}"/>
              </a:ext>
            </a:extLst>
          </p:cNvPr>
          <p:cNvSpPr/>
          <p:nvPr/>
        </p:nvSpPr>
        <p:spPr>
          <a:xfrm>
            <a:off x="5353050" y="3376613"/>
            <a:ext cx="1285875" cy="9763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C8D7761-EAEF-A20D-992F-BFC2783D7DDC}"/>
              </a:ext>
            </a:extLst>
          </p:cNvPr>
          <p:cNvSpPr/>
          <p:nvPr/>
        </p:nvSpPr>
        <p:spPr>
          <a:xfrm>
            <a:off x="3181350" y="3462338"/>
            <a:ext cx="1285875" cy="9763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62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0B6CF-CC64-96DD-C4F1-655DF00A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F949AE-C65A-3A96-3B06-3D19110FAA19}"/>
              </a:ext>
            </a:extLst>
          </p:cNvPr>
          <p:cNvSpPr txBox="1"/>
          <p:nvPr/>
        </p:nvSpPr>
        <p:spPr>
          <a:xfrm>
            <a:off x="750897" y="696397"/>
            <a:ext cx="718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lin Sans FB Demi" panose="020E0802020502020306" pitchFamily="34" charset="0"/>
              </a:rPr>
              <a:t>1.1 Stylistic point of view</a:t>
            </a:r>
            <a:endParaRPr lang="zh-CN" altLang="en-US" sz="4800" b="1" dirty="0">
              <a:latin typeface="Berlin Sans FB Demi" panose="020E0802020502020306" pitchFamily="34" charset="0"/>
            </a:endParaRPr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26F28809-A34E-ECC5-9D10-F549C30BB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0" t="1455"/>
          <a:stretch/>
        </p:blipFill>
        <p:spPr>
          <a:xfrm>
            <a:off x="3052990" y="1527394"/>
            <a:ext cx="5231496" cy="46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0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3FCEE18-D92B-1D64-5651-D963A1176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18" y="1425348"/>
            <a:ext cx="6088010" cy="4655237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42DD323-1944-8851-3647-22C4D932AC0A}"/>
              </a:ext>
            </a:extLst>
          </p:cNvPr>
          <p:cNvSpPr txBox="1"/>
          <p:nvPr/>
        </p:nvSpPr>
        <p:spPr>
          <a:xfrm>
            <a:off x="750897" y="696397"/>
            <a:ext cx="718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lin Sans FB Demi" panose="020E0802020502020306" pitchFamily="34" charset="0"/>
              </a:rPr>
              <a:t>1.1.1 Formal words</a:t>
            </a:r>
            <a:endParaRPr lang="zh-CN" altLang="en-US" sz="48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38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659E8-7670-80F1-939C-00D80AAB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58842F-85DF-EBBE-9D14-5F0F87D11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30" y="1527394"/>
            <a:ext cx="9666722" cy="392997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3C784F-E2DF-D7C3-1D88-0E22A8A0FB5A}"/>
              </a:ext>
            </a:extLst>
          </p:cNvPr>
          <p:cNvSpPr txBox="1"/>
          <p:nvPr/>
        </p:nvSpPr>
        <p:spPr>
          <a:xfrm>
            <a:off x="750897" y="696397"/>
            <a:ext cx="718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lin Sans FB Demi" panose="020E0802020502020306" pitchFamily="34" charset="0"/>
              </a:rPr>
              <a:t>1.1.2 Common words</a:t>
            </a:r>
            <a:endParaRPr lang="zh-CN" altLang="en-US" sz="48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75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38311-00E3-1358-F834-4FFF15D7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6658B0F-C045-A6DB-A154-C24399506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47" y="1723336"/>
            <a:ext cx="10526535" cy="397352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681550-5D29-CB00-2CC1-465DD044EEB8}"/>
              </a:ext>
            </a:extLst>
          </p:cNvPr>
          <p:cNvSpPr txBox="1"/>
          <p:nvPr/>
        </p:nvSpPr>
        <p:spPr>
          <a:xfrm>
            <a:off x="750897" y="696397"/>
            <a:ext cx="718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lin Sans FB Demi" panose="020E0802020502020306" pitchFamily="34" charset="0"/>
              </a:rPr>
              <a:t>1.1.3 Informal words</a:t>
            </a:r>
            <a:endParaRPr lang="zh-CN" altLang="en-US" sz="48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46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65E7E-9807-FB5B-F45B-9DCDF700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639F664-E6BA-ADEA-D79E-5FD225B10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95" y="1527394"/>
            <a:ext cx="3623649" cy="4518527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F40FCE-ECD3-70E6-3F63-187175DE5F33}"/>
              </a:ext>
            </a:extLst>
          </p:cNvPr>
          <p:cNvSpPr txBox="1"/>
          <p:nvPr/>
        </p:nvSpPr>
        <p:spPr>
          <a:xfrm>
            <a:off x="750897" y="696397"/>
            <a:ext cx="718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lin Sans FB Demi" panose="020E0802020502020306" pitchFamily="34" charset="0"/>
              </a:rPr>
              <a:t>1.2 User point of view</a:t>
            </a:r>
            <a:endParaRPr lang="zh-CN" altLang="en-US" sz="4800" b="1" dirty="0">
              <a:latin typeface="Berlin Sans FB Demi" panose="020E0802020502020306" pitchFamily="34" charset="0"/>
            </a:endParaRPr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BF88284E-44B5-CC5E-853A-1E729E543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6" r="30041"/>
          <a:stretch/>
        </p:blipFill>
        <p:spPr>
          <a:xfrm>
            <a:off x="3081952" y="1715842"/>
            <a:ext cx="5024275" cy="444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82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EFB45-5A6B-2DF0-BADE-B4D3314A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79675"/>
            <a:ext cx="9601196" cy="1303867"/>
          </a:xfrm>
        </p:spPr>
        <p:txBody>
          <a:bodyPr/>
          <a:lstStyle/>
          <a:p>
            <a:r>
              <a:rPr lang="en-US" altLang="zh-CN" dirty="0"/>
              <a:t>Future use of Level of Words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126607-770A-58FF-57CF-1CC4317B037E}"/>
              </a:ext>
            </a:extLst>
          </p:cNvPr>
          <p:cNvSpPr txBox="1"/>
          <p:nvPr/>
        </p:nvSpPr>
        <p:spPr>
          <a:xfrm>
            <a:off x="750897" y="696397"/>
            <a:ext cx="718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lin Sans FB Demi" panose="020E0802020502020306" pitchFamily="34" charset="0"/>
              </a:rPr>
              <a:t>2. Learning outcomes</a:t>
            </a:r>
            <a:endParaRPr lang="zh-CN" altLang="en-US" sz="4800" b="1" dirty="0">
              <a:latin typeface="Berlin Sans FB Demi" panose="020E0802020502020306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DA213F-7A40-9B37-DDF5-CCF38584A132}"/>
              </a:ext>
            </a:extLst>
          </p:cNvPr>
          <p:cNvSpPr txBox="1"/>
          <p:nvPr/>
        </p:nvSpPr>
        <p:spPr>
          <a:xfrm>
            <a:off x="1919637" y="2794429"/>
            <a:ext cx="611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aramond (标题)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effectLst/>
                <a:latin typeface="Garamond (标题)"/>
                <a:cs typeface="Times New Roman" panose="02020603050405020304" pitchFamily="18" charset="0"/>
              </a:rPr>
              <a:t>mphasize the key points</a:t>
            </a:r>
            <a:endParaRPr lang="zh-CN" altLang="en-US" sz="2800" dirty="0">
              <a:latin typeface="Garamond (标题)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617CAF-3F7A-EB42-A465-4C6F1B017B7E}"/>
              </a:ext>
            </a:extLst>
          </p:cNvPr>
          <p:cNvSpPr txBox="1"/>
          <p:nvPr/>
        </p:nvSpPr>
        <p:spPr>
          <a:xfrm>
            <a:off x="1919637" y="3429000"/>
            <a:ext cx="611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aramond (标题)"/>
                <a:cs typeface="Times New Roman" panose="02020603050405020304" pitchFamily="18" charset="0"/>
              </a:rPr>
              <a:t>Accurate + no misunderstanding</a:t>
            </a:r>
            <a:endParaRPr lang="zh-CN" altLang="en-US" sz="2800" dirty="0">
              <a:latin typeface="Garamond (标题)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09657A-F660-ECE8-A3BC-8C1C0B5F4C0D}"/>
              </a:ext>
            </a:extLst>
          </p:cNvPr>
          <p:cNvSpPr txBox="1"/>
          <p:nvPr/>
        </p:nvSpPr>
        <p:spPr>
          <a:xfrm>
            <a:off x="1919637" y="4063571"/>
            <a:ext cx="611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aramond (标题)"/>
              </a:rPr>
              <a:t>Move people’s heart</a:t>
            </a:r>
            <a:endParaRPr lang="zh-CN" altLang="en-US" sz="2800" dirty="0">
              <a:latin typeface="Garamond (标题)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C9064C-5B29-D6C6-A173-87E58E873EEE}"/>
              </a:ext>
            </a:extLst>
          </p:cNvPr>
          <p:cNvSpPr txBox="1"/>
          <p:nvPr/>
        </p:nvSpPr>
        <p:spPr>
          <a:xfrm>
            <a:off x="1919637" y="4698142"/>
            <a:ext cx="611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aramond (标题)"/>
              </a:rPr>
              <a:t>Adapt to different occasions </a:t>
            </a:r>
            <a:endParaRPr lang="zh-CN" altLang="en-US" sz="2800" dirty="0">
              <a:latin typeface="Garamond (标题)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0EC71-A170-6B80-B43B-F5350A879D93}"/>
              </a:ext>
            </a:extLst>
          </p:cNvPr>
          <p:cNvSpPr txBox="1"/>
          <p:nvPr/>
        </p:nvSpPr>
        <p:spPr>
          <a:xfrm>
            <a:off x="1919637" y="5332713"/>
            <a:ext cx="8877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Garamond (标题)"/>
              </a:rPr>
              <a:t>Revising Chinese thinking + cultivating logical thinking</a:t>
            </a:r>
            <a:endParaRPr lang="zh-CN" altLang="en-US" sz="2800" dirty="0">
              <a:latin typeface="Garamond (标题)"/>
            </a:endParaRPr>
          </a:p>
        </p:txBody>
      </p:sp>
    </p:spTree>
    <p:extLst>
      <p:ext uri="{BB962C8B-B14F-4D97-AF65-F5344CB8AC3E}">
        <p14:creationId xmlns:p14="http://schemas.microsoft.com/office/powerpoint/2010/main" val="1861921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CFEA9-92A8-703A-A142-7C745259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99" y="2508151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Thanks for listening!</a:t>
            </a:r>
            <a:endParaRPr lang="zh-CN" altLang="en-US" sz="6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E9DA92-8DFF-1033-0CD5-B7EC85C89039}"/>
              </a:ext>
            </a:extLst>
          </p:cNvPr>
          <p:cNvSpPr txBox="1"/>
          <p:nvPr/>
        </p:nvSpPr>
        <p:spPr>
          <a:xfrm>
            <a:off x="3613191" y="3812018"/>
            <a:ext cx="452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Haochen</a:t>
            </a:r>
            <a:r>
              <a:rPr lang="en-US" altLang="zh-CN" dirty="0"/>
              <a:t> Han</a:t>
            </a:r>
          </a:p>
          <a:p>
            <a:pPr algn="ctr"/>
            <a:r>
              <a:rPr lang="en-US" altLang="zh-CN" dirty="0"/>
              <a:t>Group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41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</TotalTime>
  <Words>81</Words>
  <Application>Microsoft Office PowerPoint</Application>
  <PresentationFormat>宽屏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Garamond (标题)</vt:lpstr>
      <vt:lpstr>Arial</vt:lpstr>
      <vt:lpstr>Berlin Sans FB Demi</vt:lpstr>
      <vt:lpstr>Garamond</vt:lpstr>
      <vt:lpstr>环保</vt:lpstr>
      <vt:lpstr>Our learning report of  “Level of Words”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Future use of Level of Words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learning report of  “Level of Words”</dc:title>
  <dc:creator>韩 昊辰</dc:creator>
  <cp:lastModifiedBy>韩 昊辰</cp:lastModifiedBy>
  <cp:revision>1</cp:revision>
  <dcterms:created xsi:type="dcterms:W3CDTF">2023-02-28T06:46:24Z</dcterms:created>
  <dcterms:modified xsi:type="dcterms:W3CDTF">2023-02-28T08:44:18Z</dcterms:modified>
</cp:coreProperties>
</file>