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7" r:id="rId5"/>
    <p:sldId id="258" r:id="rId6"/>
    <p:sldId id="259" r:id="rId8"/>
    <p:sldId id="260" r:id="rId9"/>
    <p:sldId id="261" r:id="rId10"/>
    <p:sldId id="266" r:id="rId11"/>
    <p:sldId id="267" r:id="rId12"/>
    <p:sldId id="265" r:id="rId13"/>
    <p:sldId id="269"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385.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2.png"/><Relationship Id="rId6" Type="http://schemas.openxmlformats.org/officeDocument/2006/relationships/tags" Target="../tags/tag21.xml"/><Relationship Id="rId5" Type="http://schemas.openxmlformats.org/officeDocument/2006/relationships/image" Target="../media/image5.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7" Type="http://schemas.openxmlformats.org/officeDocument/2006/relationships/tags" Target="../tags/tag29.xml"/><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image" Target="../media/image7.png"/><Relationship Id="rId11" Type="http://schemas.openxmlformats.org/officeDocument/2006/relationships/tags" Target="../tags/tag24.xml"/><Relationship Id="rId10"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1.pn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4.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4.png"/><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4.png"/><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media/image8.png"/><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image" Target="../media/image1.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image" Target="../media/image9.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1.png"/><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image" Target="../media/image1.png"/><Relationship Id="rId3" Type="http://schemas.openxmlformats.org/officeDocument/2006/relationships/tags" Target="../tags/tag97.xml"/><Relationship Id="rId2" Type="http://schemas.openxmlformats.org/officeDocument/2006/relationships/tags" Target="../tags/tag96.xml"/><Relationship Id="rId12" Type="http://schemas.openxmlformats.org/officeDocument/2006/relationships/image" Target="../media/image9.png"/><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image" Target="../media/image1.png"/><Relationship Id="rId5" Type="http://schemas.openxmlformats.org/officeDocument/2006/relationships/tags" Target="../tags/tag107.xml"/><Relationship Id="rId4" Type="http://schemas.openxmlformats.org/officeDocument/2006/relationships/image" Target="../media/image10.png"/><Relationship Id="rId3" Type="http://schemas.openxmlformats.org/officeDocument/2006/relationships/tags" Target="../tags/tag106.xml"/><Relationship Id="rId2" Type="http://schemas.openxmlformats.org/officeDocument/2006/relationships/tags" Target="../tags/tag105.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image" Target="../media/image10.png"/><Relationship Id="rId5" Type="http://schemas.openxmlformats.org/officeDocument/2006/relationships/tags" Target="../tags/tag116.xml"/><Relationship Id="rId4" Type="http://schemas.openxmlformats.org/officeDocument/2006/relationships/image" Target="../media/image11.png"/><Relationship Id="rId3" Type="http://schemas.openxmlformats.org/officeDocument/2006/relationships/tags" Target="../tags/tag115.xml"/><Relationship Id="rId2" Type="http://schemas.openxmlformats.org/officeDocument/2006/relationships/tags" Target="../tags/tag114.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image" Target="../media/image12.png"/><Relationship Id="rId5" Type="http://schemas.openxmlformats.org/officeDocument/2006/relationships/tags" Target="../tags/tag125.xml"/><Relationship Id="rId4" Type="http://schemas.openxmlformats.org/officeDocument/2006/relationships/image" Target="../media/image9.png"/><Relationship Id="rId3" Type="http://schemas.openxmlformats.org/officeDocument/2006/relationships/tags" Target="../tags/tag124.xml"/><Relationship Id="rId2" Type="http://schemas.openxmlformats.org/officeDocument/2006/relationships/tags" Target="../tags/tag123.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1.png"/><Relationship Id="rId2" Type="http://schemas.openxmlformats.org/officeDocument/2006/relationships/tags" Target="../tags/tag134.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image" Target="../media/image8.png"/><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media/image2.png"/><Relationship Id="rId5" Type="http://schemas.openxmlformats.org/officeDocument/2006/relationships/tags" Target="../tags/tag151.xml"/><Relationship Id="rId4" Type="http://schemas.openxmlformats.org/officeDocument/2006/relationships/image" Target="../media/image1.png"/><Relationship Id="rId3" Type="http://schemas.openxmlformats.org/officeDocument/2006/relationships/tags" Target="../tags/tag150.xml"/><Relationship Id="rId2" Type="http://schemas.openxmlformats.org/officeDocument/2006/relationships/tags" Target="../tags/tag149.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image" Target="../media/image4.png"/><Relationship Id="rId2" Type="http://schemas.openxmlformats.org/officeDocument/2006/relationships/tags" Target="../tags/tag160.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image" Target="../media/image2.png"/><Relationship Id="rId6" Type="http://schemas.openxmlformats.org/officeDocument/2006/relationships/tags" Target="../tags/tag169.xml"/><Relationship Id="rId5" Type="http://schemas.openxmlformats.org/officeDocument/2006/relationships/image" Target="../media/image5.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7" Type="http://schemas.openxmlformats.org/officeDocument/2006/relationships/tags" Target="../tags/tag177.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image" Target="../media/image7.png"/><Relationship Id="rId11" Type="http://schemas.openxmlformats.org/officeDocument/2006/relationships/tags" Target="../tags/tag172.xml"/><Relationship Id="rId10"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image" Target="../media/image4.png"/><Relationship Id="rId2" Type="http://schemas.openxmlformats.org/officeDocument/2006/relationships/tags" Target="../tags/tag178.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image" Target="../media/image4.png"/><Relationship Id="rId2" Type="http://schemas.openxmlformats.org/officeDocument/2006/relationships/tags" Target="../tags/tag185.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image" Target="../media/image1.png"/><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image" Target="../media/image4.png"/><Relationship Id="rId2" Type="http://schemas.openxmlformats.org/officeDocument/2006/relationships/tags" Target="../tags/tag20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image" Target="../media/image4.png"/><Relationship Id="rId2" Type="http://schemas.openxmlformats.org/officeDocument/2006/relationships/tags" Target="../tags/tag210.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image" Target="../media/image4.png"/><Relationship Id="rId2" Type="http://schemas.openxmlformats.org/officeDocument/2006/relationships/tags" Target="../tags/tag21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image" Target="../media/image8.png"/><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image" Target="../media/image1.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image" Target="../media/image9.png"/><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image" Target="../media/image1.png"/><Relationship Id="rId2" Type="http://schemas.openxmlformats.org/officeDocument/2006/relationships/tags" Target="../tags/tag236.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50.xml"/><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image" Target="../media/image1.png"/><Relationship Id="rId3" Type="http://schemas.openxmlformats.org/officeDocument/2006/relationships/tags" Target="../tags/tag245.xml"/><Relationship Id="rId2" Type="http://schemas.openxmlformats.org/officeDocument/2006/relationships/tags" Target="../tags/tag244.xml"/><Relationship Id="rId12" Type="http://schemas.openxmlformats.org/officeDocument/2006/relationships/image" Target="../media/image9.png"/><Relationship Id="rId11" Type="http://schemas.openxmlformats.org/officeDocument/2006/relationships/tags" Target="../tags/tag252.xml"/><Relationship Id="rId10" Type="http://schemas.openxmlformats.org/officeDocument/2006/relationships/tags" Target="../tags/tag251.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image" Target="../media/image1.png"/><Relationship Id="rId5" Type="http://schemas.openxmlformats.org/officeDocument/2006/relationships/tags" Target="../tags/tag255.xml"/><Relationship Id="rId4" Type="http://schemas.openxmlformats.org/officeDocument/2006/relationships/image" Target="../media/image10.png"/><Relationship Id="rId3" Type="http://schemas.openxmlformats.org/officeDocument/2006/relationships/tags" Target="../tags/tag254.xml"/><Relationship Id="rId2" Type="http://schemas.openxmlformats.org/officeDocument/2006/relationships/tags" Target="../tags/tag253.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image" Target="../media/image10.png"/><Relationship Id="rId5" Type="http://schemas.openxmlformats.org/officeDocument/2006/relationships/tags" Target="../tags/tag264.xml"/><Relationship Id="rId4" Type="http://schemas.openxmlformats.org/officeDocument/2006/relationships/image" Target="../media/image11.png"/><Relationship Id="rId3" Type="http://schemas.openxmlformats.org/officeDocument/2006/relationships/tags" Target="../tags/tag263.xml"/><Relationship Id="rId2" Type="http://schemas.openxmlformats.org/officeDocument/2006/relationships/tags" Target="../tags/tag262.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image" Target="../media/image12.png"/><Relationship Id="rId5" Type="http://schemas.openxmlformats.org/officeDocument/2006/relationships/tags" Target="../tags/tag273.xml"/><Relationship Id="rId4" Type="http://schemas.openxmlformats.org/officeDocument/2006/relationships/image" Target="../media/image9.png"/><Relationship Id="rId3" Type="http://schemas.openxmlformats.org/officeDocument/2006/relationships/tags" Target="../tags/tag272.xml"/><Relationship Id="rId2" Type="http://schemas.openxmlformats.org/officeDocument/2006/relationships/tags" Target="../tags/tag271.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image" Target="../media/image1.png"/><Relationship Id="rId2" Type="http://schemas.openxmlformats.org/officeDocument/2006/relationships/tags" Target="../tags/tag282.xml"/><Relationship Id="rId13" Type="http://schemas.openxmlformats.org/officeDocument/2006/relationships/tags" Target="../tags/tag290.xml"/><Relationship Id="rId12" Type="http://schemas.openxmlformats.org/officeDocument/2006/relationships/tags" Target="../tags/tag289.xml"/><Relationship Id="rId11" Type="http://schemas.openxmlformats.org/officeDocument/2006/relationships/image" Target="../media/image8.png"/><Relationship Id="rId10" Type="http://schemas.openxmlformats.org/officeDocument/2006/relationships/tags" Target="../tags/tag288.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1593234" y="4418"/>
            <a:ext cx="3657600" cy="6858055"/>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4" name="图片 3" descr="图片1"/>
          <p:cNvPicPr>
            <a:picLocks noChangeAspect="1"/>
          </p:cNvPicPr>
          <p:nvPr>
            <p:custDataLst>
              <p:tags r:id="rId3"/>
            </p:custDataLst>
          </p:nvPr>
        </p:nvPicPr>
        <p:blipFill>
          <a:blip r:embed="rId4"/>
          <a:stretch>
            <a:fillRect/>
          </a:stretch>
        </p:blipFill>
        <p:spPr>
          <a:xfrm>
            <a:off x="1588789" y="0"/>
            <a:ext cx="3666490" cy="6866890"/>
          </a:xfrm>
          <a:prstGeom prst="rect">
            <a:avLst/>
          </a:prstGeom>
        </p:spPr>
      </p:pic>
      <p:pic>
        <p:nvPicPr>
          <p:cNvPr id="7" name="Picture 4" descr="#活动##元素##素材##电商节日素材#..."/>
          <p:cNvPicPr>
            <a:picLocks noChangeAspect="1" noChangeArrowheads="1"/>
          </p:cNvPicPr>
          <p:nvPr>
            <p:custDataLst>
              <p:tags r:id="rId5"/>
            </p:custDataLst>
          </p:nvPr>
        </p:nvPicPr>
        <p:blipFill rotWithShape="1">
          <a:blip r:embed="rId6">
            <a:duotone>
              <a:schemeClr val="bg2">
                <a:shade val="45000"/>
                <a:satMod val="135000"/>
              </a:schemeClr>
              <a:prstClr val="white"/>
            </a:duotone>
          </a:blip>
          <a:srcRect/>
          <a:stretch>
            <a:fillRect/>
          </a:stretch>
        </p:blipFill>
        <p:spPr bwMode="auto">
          <a:xfrm>
            <a:off x="4502357" y="783262"/>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活动##元素##素材##电商节日素材#..."/>
          <p:cNvPicPr>
            <a:picLocks noChangeAspect="1" noChangeArrowheads="1"/>
          </p:cNvPicPr>
          <p:nvPr>
            <p:custDataLst>
              <p:tags r:id="rId7"/>
            </p:custDataLst>
          </p:nvPr>
        </p:nvPicPr>
        <p:blipFill rotWithShape="1">
          <a:blip r:embed="rId6">
            <a:duotone>
              <a:schemeClr val="bg2">
                <a:shade val="45000"/>
                <a:satMod val="135000"/>
              </a:schemeClr>
              <a:prstClr val="white"/>
            </a:duotone>
          </a:blip>
          <a:srcRect/>
          <a:stretch>
            <a:fillRect/>
          </a:stretch>
        </p:blipFill>
        <p:spPr bwMode="auto">
          <a:xfrm>
            <a:off x="531067" y="5576242"/>
            <a:ext cx="1477704" cy="54328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custDataLst>
              <p:tags r:id="rId8"/>
            </p:custDataLst>
          </p:nvPr>
        </p:nvSpPr>
        <p:spPr>
          <a:xfrm>
            <a:off x="1841837" y="273050"/>
            <a:ext cx="3160395" cy="632079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12" name="图片 11" descr="f76a2a8f00faecc1133c9dea9f779311"/>
          <p:cNvPicPr>
            <a:picLocks noChangeAspect="1"/>
          </p:cNvPicPr>
          <p:nvPr>
            <p:custDataLst>
              <p:tags r:id="rId9"/>
            </p:custDataLst>
          </p:nvPr>
        </p:nvPicPr>
        <p:blipFill>
          <a:blip r:embed="rId10"/>
          <a:stretch>
            <a:fillRect/>
          </a:stretch>
        </p:blipFill>
        <p:spPr>
          <a:xfrm>
            <a:off x="4993005" y="1004570"/>
            <a:ext cx="7817485" cy="5853430"/>
          </a:xfrm>
          <a:prstGeom prst="rect">
            <a:avLst/>
          </a:prstGeom>
        </p:spPr>
      </p:pic>
      <p:sp>
        <p:nvSpPr>
          <p:cNvPr id="2" name="标题 1"/>
          <p:cNvSpPr>
            <a:spLocks noGrp="1"/>
          </p:cNvSpPr>
          <p:nvPr>
            <p:ph type="ctrTitle" hasCustomPrompt="1"/>
            <p:custDataLst>
              <p:tags r:id="rId11"/>
            </p:custDataLst>
          </p:nvPr>
        </p:nvSpPr>
        <p:spPr>
          <a:xfrm>
            <a:off x="3201696" y="921600"/>
            <a:ext cx="1543230" cy="5344683"/>
          </a:xfrm>
        </p:spPr>
        <p:txBody>
          <a:bodyPr vert="eaVert" lIns="101600" tIns="38100" rIns="25400" bIns="38100" anchor="ctr" anchorCtr="0">
            <a:normAutofit/>
          </a:bodyPr>
          <a:lstStyle>
            <a:lvl1pPr algn="ctr">
              <a:lnSpc>
                <a:spcPct val="130000"/>
              </a:lnSpc>
              <a:defRPr sz="8000" b="0" u="none" strike="noStrike" kern="1200" cap="none" spc="200" normalizeH="0" baseline="0">
                <a:solidFill>
                  <a:schemeClr val="tx1">
                    <a:lumMod val="75000"/>
                    <a:lumOff val="25000"/>
                  </a:schemeClr>
                </a:solidFill>
                <a:uFillTx/>
                <a:latin typeface="Arial" panose="020B0604020202020204" pitchFamily="34" charset="0"/>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2"/>
            </p:custDataLst>
          </p:nvPr>
        </p:nvSpPr>
        <p:spPr>
          <a:xfrm>
            <a:off x="2232000" y="1004569"/>
            <a:ext cx="820800" cy="4964400"/>
          </a:xfrm>
        </p:spPr>
        <p:txBody>
          <a:bodyPr vert="eaVert" lIns="101600" tIns="38100" rIns="76200" bIns="38100" anchor="ctr">
            <a:normAutofit/>
          </a:bodyPr>
          <a:lstStyle>
            <a:lvl1pPr marL="0" indent="0" algn="l" eaLnBrk="1" fontAlgn="auto" latinLnBrk="0" hangingPunct="1">
              <a:lnSpc>
                <a:spcPct val="130000"/>
              </a:lnSpc>
              <a:buNone/>
              <a:defRPr sz="18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4"/>
            </p:custDataLst>
          </p:nvPr>
        </p:nvSpPr>
        <p:spPr/>
        <p:txBody>
          <a:bodyPr/>
          <a:lstStyle/>
          <a:p>
            <a:endParaRPr lang="zh-CN" altLang="en-US" dirty="0"/>
          </a:p>
        </p:txBody>
      </p:sp>
      <p:sp>
        <p:nvSpPr>
          <p:cNvPr id="18" name="灯片编号占位符 17"/>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98" y="0"/>
            <a:ext cx="12192098" cy="5714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0" y="6295274"/>
            <a:ext cx="12192098" cy="562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活动##元素##素材##电商节日素材#..."/>
          <p:cNvPicPr>
            <a:picLocks noChangeAspect="1" noChangeArrowheads="1"/>
          </p:cNvPicPr>
          <p:nvPr>
            <p:custDataLst>
              <p:tags r:id="rId4"/>
            </p:custDataLst>
          </p:nvPr>
        </p:nvPicPr>
        <p:blipFill rotWithShape="1">
          <a:blip r:embed="rId5">
            <a:duotone>
              <a:schemeClr val="bg2">
                <a:shade val="45000"/>
                <a:satMod val="135000"/>
              </a:schemeClr>
              <a:prstClr val="white"/>
            </a:duotone>
          </a:blip>
          <a:srcRect/>
          <a:stretch>
            <a:fillRect/>
          </a:stretch>
        </p:blipFill>
        <p:spPr bwMode="auto">
          <a:xfrm>
            <a:off x="7403465" y="1497965"/>
            <a:ext cx="1630680" cy="6000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4" descr="#活动##元素##素材##电商节日素材#..."/>
          <p:cNvPicPr>
            <a:picLocks noChangeAspect="1" noChangeArrowheads="1"/>
          </p:cNvPicPr>
          <p:nvPr>
            <p:custDataLst>
              <p:tags r:id="rId6"/>
            </p:custDataLst>
          </p:nvPr>
        </p:nvPicPr>
        <p:blipFill rotWithShape="1">
          <a:blip r:embed="rId7">
            <a:duotone>
              <a:schemeClr val="bg2">
                <a:shade val="45000"/>
                <a:satMod val="135000"/>
              </a:schemeClr>
              <a:prstClr val="white"/>
            </a:duotone>
          </a:blip>
          <a:srcRect/>
          <a:stretch>
            <a:fillRect/>
          </a:stretch>
        </p:blipFill>
        <p:spPr bwMode="auto">
          <a:xfrm>
            <a:off x="3024077" y="5021887"/>
            <a:ext cx="1477704" cy="54328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custDataLst>
              <p:tags r:id="rId8"/>
            </p:custDataLst>
          </p:nvPr>
        </p:nvSpPr>
        <p:spPr>
          <a:xfrm>
            <a:off x="4063983" y="1020356"/>
            <a:ext cx="4064033" cy="4826039"/>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3" name="图片 12"/>
          <p:cNvPicPr>
            <a:picLocks noChangeAspect="1"/>
          </p:cNvPicPr>
          <p:nvPr>
            <p:custDataLst>
              <p:tags r:id="rId9"/>
            </p:custDataLst>
          </p:nvPr>
        </p:nvPicPr>
        <p:blipFill>
          <a:blip r:embed="rId10"/>
          <a:stretch>
            <a:fillRect/>
          </a:stretch>
        </p:blipFill>
        <p:spPr>
          <a:xfrm rot="16200000">
            <a:off x="3682981" y="1392609"/>
            <a:ext cx="4826039" cy="4064033"/>
          </a:xfrm>
          <a:prstGeom prst="rect">
            <a:avLst/>
          </a:prstGeom>
        </p:spPr>
      </p:pic>
      <p:pic>
        <p:nvPicPr>
          <p:cNvPr id="15" name="图片 14" descr="f76a2a8f00faecc1133c9dea9f779311"/>
          <p:cNvPicPr>
            <a:picLocks noChangeAspect="1"/>
          </p:cNvPicPr>
          <p:nvPr>
            <p:custDataLst>
              <p:tags r:id="rId11"/>
            </p:custDataLst>
          </p:nvPr>
        </p:nvPicPr>
        <p:blipFill>
          <a:blip r:embed="rId12"/>
          <a:stretch>
            <a:fillRect/>
          </a:stretch>
        </p:blipFill>
        <p:spPr>
          <a:xfrm>
            <a:off x="8249285" y="3126105"/>
            <a:ext cx="4220210" cy="3160395"/>
          </a:xfrm>
          <a:prstGeom prst="rect">
            <a:avLst/>
          </a:prstGeom>
        </p:spPr>
      </p:pic>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
        <p:nvSpPr>
          <p:cNvPr id="12" name="矩形 11"/>
          <p:cNvSpPr/>
          <p:nvPr>
            <p:custDataLst>
              <p:tags r:id="rId16"/>
            </p:custDataLst>
          </p:nvPr>
        </p:nvSpPr>
        <p:spPr>
          <a:xfrm>
            <a:off x="4254485" y="1206482"/>
            <a:ext cx="3683029" cy="4445036"/>
          </a:xfrm>
          <a:prstGeom prst="rect">
            <a:avLst/>
          </a:prstGeom>
          <a:noFill/>
          <a:ln w="38100">
            <a:solidFill>
              <a:srgbClr val="235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隶书" panose="02010509060101010101" pitchFamily="49" charset="-122"/>
              <a:ea typeface="隶书" panose="02010509060101010101" pitchFamily="49" charset="-122"/>
              <a:cs typeface="+mn-cs"/>
            </a:endParaRPr>
          </a:p>
        </p:txBody>
      </p:sp>
      <p:sp>
        <p:nvSpPr>
          <p:cNvPr id="3" name="文本占位符 2"/>
          <p:cNvSpPr>
            <a:spLocks noGrp="1"/>
          </p:cNvSpPr>
          <p:nvPr>
            <p:ph type="body" idx="1"/>
            <p:custDataLst>
              <p:tags r:id="rId17"/>
            </p:custDataLst>
          </p:nvPr>
        </p:nvSpPr>
        <p:spPr>
          <a:xfrm>
            <a:off x="6138547" y="1429901"/>
            <a:ext cx="1448434" cy="4135270"/>
          </a:xfrm>
        </p:spPr>
        <p:txBody>
          <a:bodyPr vert="eaVert" lIns="101600" tIns="38100" rIns="76200" bIns="38100">
            <a:normAutofit/>
          </a:bodyPr>
          <a:lstStyle>
            <a:lvl1pPr marL="0" indent="0" algn="l" eaLnBrk="1" fontAlgn="auto" latinLnBrk="0" hangingPunct="1">
              <a:buNone/>
              <a:defRPr kumimoji="0" lang="zh-CN" altLang="en-US" sz="1800" b="0" i="0" u="none" strike="noStrike" kern="1200" cap="none" spc="200" normalizeH="0" baseline="0" noProof="1">
                <a:solidFill>
                  <a:schemeClr val="tx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solidFill>
                  <a:schemeClr val="tx1">
                    <a:lumMod val="75000"/>
                    <a:lumOff val="25000"/>
                  </a:schemeClr>
                </a:solidFill>
                <a:latin typeface="隶书" panose="02010509060101010101" pitchFamily="49" charset="-122"/>
                <a:ea typeface="隶书" panose="02010509060101010101" pitchFamily="49" charset="-122"/>
              </a:defRPr>
            </a:lvl1pPr>
            <a:lvl2pPr>
              <a:defRPr sz="1600">
                <a:solidFill>
                  <a:schemeClr val="tx1">
                    <a:lumMod val="75000"/>
                    <a:lumOff val="25000"/>
                  </a:schemeClr>
                </a:solidFill>
                <a:latin typeface="隶书" panose="02010509060101010101" pitchFamily="49" charset="-122"/>
                <a:ea typeface="隶书" panose="02010509060101010101" pitchFamily="49" charset="-122"/>
              </a:defRPr>
            </a:lvl2pPr>
            <a:lvl3pPr>
              <a:defRPr sz="1600">
                <a:solidFill>
                  <a:schemeClr val="tx1">
                    <a:lumMod val="75000"/>
                    <a:lumOff val="25000"/>
                  </a:schemeClr>
                </a:solidFill>
                <a:latin typeface="隶书" panose="02010509060101010101" pitchFamily="49" charset="-122"/>
                <a:ea typeface="隶书" panose="02010509060101010101" pitchFamily="49" charset="-122"/>
              </a:defRPr>
            </a:lvl3pPr>
            <a:lvl4pPr>
              <a:defRPr sz="1600">
                <a:solidFill>
                  <a:schemeClr val="tx1">
                    <a:lumMod val="75000"/>
                    <a:lumOff val="25000"/>
                  </a:schemeClr>
                </a:solidFill>
                <a:latin typeface="隶书" panose="02010509060101010101" pitchFamily="49" charset="-122"/>
                <a:ea typeface="隶书" panose="02010509060101010101" pitchFamily="49" charset="-122"/>
              </a:defRPr>
            </a:lvl4pPr>
            <a:lvl5pPr>
              <a:defRPr sz="1600">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80954" y="380976"/>
            <a:ext cx="11415600" cy="6096049"/>
          </a:xfrm>
          <a:prstGeom prst="rect">
            <a:avLst/>
          </a:prstGeom>
          <a:solidFill>
            <a:srgbClr val="F7E1B8"/>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隶书" panose="02010509060101010101" pitchFamily="49" charset="-122"/>
              <a:ea typeface="隶书" panose="02010509060101010101" pitchFamily="49" charset="-122"/>
              <a:sym typeface="+mn-ea"/>
            </a:endParaRPr>
          </a:p>
        </p:txBody>
      </p:sp>
      <p:pic>
        <p:nvPicPr>
          <p:cNvPr id="7" name="图片 6"/>
          <p:cNvPicPr>
            <a:picLocks noChangeAspect="1"/>
          </p:cNvPicPr>
          <p:nvPr userDrawn="1">
            <p:custDataLst>
              <p:tags r:id="rId3"/>
            </p:custDataLst>
          </p:nvPr>
        </p:nvPicPr>
        <p:blipFill>
          <a:blip r:embed="rId4"/>
          <a:stretch>
            <a:fillRect/>
          </a:stretch>
        </p:blipFill>
        <p:spPr>
          <a:xfrm rot="5400000">
            <a:off x="3035588" y="-2286358"/>
            <a:ext cx="6108125" cy="11442794"/>
          </a:xfrm>
          <a:prstGeom prst="rect">
            <a:avLst/>
          </a:prstGeom>
        </p:spPr>
      </p:pic>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tx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1pPr>
            <a:lvl2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2pPr>
            <a:lvl3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3pPr>
            <a:lvl4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4pPr>
            <a:lvl5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75000"/>
                    <a:lumOff val="25000"/>
                  </a:schemeClr>
                </a:solidFill>
                <a:latin typeface="隶书" panose="02010509060101010101" pitchFamily="49" charset="-122"/>
                <a:ea typeface="隶书" panose="02010509060101010101" pitchFamily="49" charset="-122"/>
              </a:defRPr>
            </a:lvl1pPr>
            <a:lvl2pPr>
              <a:defRPr>
                <a:solidFill>
                  <a:schemeClr val="tx1">
                    <a:lumMod val="75000"/>
                    <a:lumOff val="25000"/>
                  </a:schemeClr>
                </a:solidFill>
                <a:latin typeface="隶书" panose="02010509060101010101" pitchFamily="49" charset="-122"/>
                <a:ea typeface="隶书" panose="02010509060101010101" pitchFamily="49" charset="-122"/>
              </a:defRPr>
            </a:lvl2pPr>
            <a:lvl3pPr>
              <a:defRPr>
                <a:solidFill>
                  <a:schemeClr val="tx1">
                    <a:lumMod val="75000"/>
                    <a:lumOff val="25000"/>
                  </a:schemeClr>
                </a:solidFill>
                <a:latin typeface="隶书" panose="02010509060101010101" pitchFamily="49" charset="-122"/>
                <a:ea typeface="隶书" panose="02010509060101010101" pitchFamily="49" charset="-122"/>
              </a:defRPr>
            </a:lvl3pPr>
            <a:lvl4pPr>
              <a:defRPr>
                <a:solidFill>
                  <a:schemeClr val="tx1">
                    <a:lumMod val="75000"/>
                    <a:lumOff val="25000"/>
                  </a:schemeClr>
                </a:solidFill>
                <a:latin typeface="隶书" panose="02010509060101010101" pitchFamily="49" charset="-122"/>
                <a:ea typeface="隶书" panose="02010509060101010101" pitchFamily="49" charset="-122"/>
              </a:defRPr>
            </a:lvl4pPr>
            <a:lvl5pPr>
              <a:defRPr>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586" y="571477"/>
            <a:ext cx="12192098" cy="571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1523964" y="1650987"/>
            <a:ext cx="9144073" cy="3556028"/>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2" name="图片 11"/>
          <p:cNvPicPr>
            <a:picLocks noChangeAspect="1"/>
          </p:cNvPicPr>
          <p:nvPr>
            <p:custDataLst>
              <p:tags r:id="rId4"/>
            </p:custDataLst>
          </p:nvPr>
        </p:nvPicPr>
        <p:blipFill>
          <a:blip r:embed="rId5"/>
          <a:stretch>
            <a:fillRect/>
          </a:stretch>
        </p:blipFill>
        <p:spPr>
          <a:xfrm rot="16200000">
            <a:off x="4317984" y="-1143036"/>
            <a:ext cx="3556031" cy="9144073"/>
          </a:xfrm>
          <a:prstGeom prst="rect">
            <a:avLst/>
          </a:prstGeom>
        </p:spPr>
      </p:pic>
      <p:sp>
        <p:nvSpPr>
          <p:cNvPr id="9" name="矩形 8"/>
          <p:cNvSpPr/>
          <p:nvPr>
            <p:custDataLst>
              <p:tags r:id="rId6"/>
            </p:custDataLst>
          </p:nvPr>
        </p:nvSpPr>
        <p:spPr>
          <a:xfrm>
            <a:off x="1777966" y="1905623"/>
            <a:ext cx="8636069" cy="3048024"/>
          </a:xfrm>
          <a:prstGeom prst="rect">
            <a:avLst/>
          </a:prstGeom>
          <a:noFill/>
          <a:ln w="38100">
            <a:solidFill>
              <a:srgbClr val="235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隶书" panose="02010509060101010101" pitchFamily="49" charset="-122"/>
              <a:ea typeface="隶书" panose="02010509060101010101" pitchFamily="49" charset="-122"/>
              <a:cs typeface="+mn-cs"/>
            </a:endParaRPr>
          </a:p>
        </p:txBody>
      </p:sp>
      <p:pic>
        <p:nvPicPr>
          <p:cNvPr id="10" name="图片 9" descr="d357f2282e3542ae224a59a47730d8c71b9b66b68c92-ORQq8Z_fw658"/>
          <p:cNvPicPr>
            <a:picLocks noChangeAspect="1"/>
          </p:cNvPicPr>
          <p:nvPr>
            <p:custDataLst>
              <p:tags r:id="rId7"/>
            </p:custDataLst>
          </p:nvPr>
        </p:nvPicPr>
        <p:blipFill>
          <a:blip r:embed="rId8"/>
          <a:stretch>
            <a:fillRect/>
          </a:stretch>
        </p:blipFill>
        <p:spPr>
          <a:xfrm>
            <a:off x="1145985" y="847500"/>
            <a:ext cx="1531620" cy="1531620"/>
          </a:xfrm>
          <a:prstGeom prst="rect">
            <a:avLst/>
          </a:prstGeom>
        </p:spPr>
      </p:pic>
      <p:sp>
        <p:nvSpPr>
          <p:cNvPr id="2" name="标题 1"/>
          <p:cNvSpPr>
            <a:spLocks noGrp="1"/>
          </p:cNvSpPr>
          <p:nvPr>
            <p:ph type="title" hasCustomPrompt="1"/>
            <p:custDataLst>
              <p:tags r:id="rId9"/>
            </p:custDataLst>
          </p:nvPr>
        </p:nvSpPr>
        <p:spPr>
          <a:xfrm>
            <a:off x="2190751" y="2153573"/>
            <a:ext cx="7810500" cy="1861185"/>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11500" b="0" i="0" u="none" strike="noStrike" kern="1200" cap="none" spc="200" normalizeH="0" baseline="0" noProof="1" dirty="0">
                <a:solidFill>
                  <a:schemeClr val="tx1">
                    <a:lumMod val="75000"/>
                    <a:lumOff val="2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4" name="文本占位符 13"/>
          <p:cNvSpPr>
            <a:spLocks noGrp="1"/>
          </p:cNvSpPr>
          <p:nvPr>
            <p:ph type="body" sz="quarter" idx="13"/>
            <p:custDataLst>
              <p:tags r:id="rId13"/>
            </p:custDataLst>
          </p:nvPr>
        </p:nvSpPr>
        <p:spPr>
          <a:xfrm>
            <a:off x="2190750" y="4095750"/>
            <a:ext cx="7810500" cy="800747"/>
          </a:xfrm>
        </p:spPr>
        <p:txBody>
          <a:bodyPr lIns="90000" tIns="46800" rIns="90000" bIns="46800" anchor="ctr">
            <a:normAutofit/>
          </a:bodyPr>
          <a:lstStyle>
            <a:lvl1pPr marL="0" indent="0" algn="ctr">
              <a:lnSpc>
                <a:spcPct val="130000"/>
              </a:lnSpc>
              <a:buNone/>
              <a:defRPr sz="28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pic>
        <p:nvPicPr>
          <p:cNvPr id="6" name="图片 5" descr="f76a2a8f00faecc1133c9dea9f779311"/>
          <p:cNvPicPr>
            <a:picLocks noChangeAspect="1"/>
          </p:cNvPicPr>
          <p:nvPr userDrawn="1">
            <p:custDataLst>
              <p:tags r:id="rId6"/>
            </p:custDataLst>
          </p:nvPr>
        </p:nvPicPr>
        <p:blipFill>
          <a:blip r:embed="rId7"/>
          <a:stretch>
            <a:fillRect/>
          </a:stretch>
        </p:blipFill>
        <p:spPr>
          <a:xfrm>
            <a:off x="9982835" y="5203863"/>
            <a:ext cx="2209165" cy="1654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a:blip r:embed="rId3"/>
          <a:stretch>
            <a:fillRect/>
          </a:stretch>
        </p:blipFill>
        <p:spPr>
          <a:xfrm>
            <a:off x="0" y="0"/>
            <a:ext cx="12192000" cy="6858000"/>
          </a:xfrm>
          <a:prstGeom prst="rect">
            <a:avLst/>
          </a:prstGeom>
        </p:spPr>
      </p:pic>
      <p:sp>
        <p:nvSpPr>
          <p:cNvPr id="6" name="矩形 5"/>
          <p:cNvSpPr/>
          <p:nvPr userDrawn="1">
            <p:custDataLst>
              <p:tags r:id="rId4"/>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隶书" panose="02010509060101010101" pitchFamily="49" charset="-122"/>
              <a:ea typeface="隶书" panose="02010509060101010101" pitchFamily="49" charset="-122"/>
            </a:endParaRPr>
          </a:p>
        </p:txBody>
      </p:sp>
      <p:pic>
        <p:nvPicPr>
          <p:cNvPr id="9" name="图片 8" descr="f76a2a8f00faecc1133c9dea9f779311"/>
          <p:cNvPicPr>
            <a:picLocks noChangeAspect="1"/>
          </p:cNvPicPr>
          <p:nvPr userDrawn="1">
            <p:custDataLst>
              <p:tags r:id="rId5"/>
            </p:custDataLst>
          </p:nvPr>
        </p:nvPicPr>
        <p:blipFill>
          <a:blip r:embed="rId6"/>
          <a:stretch>
            <a:fillRect/>
          </a:stretch>
        </p:blipFill>
        <p:spPr>
          <a:xfrm>
            <a:off x="9982835" y="5203863"/>
            <a:ext cx="2209165" cy="1654137"/>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3"/>
            </p:custDataLst>
          </p:nvPr>
        </p:nvPicPr>
        <p:blipFill>
          <a:blip r:embed="rId4"/>
          <a:stretch>
            <a:fillRect/>
          </a:stretch>
        </p:blipFill>
        <p:spPr>
          <a:xfrm>
            <a:off x="0" y="0"/>
            <a:ext cx="4822825" cy="685800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2" name="图片 11" descr="f76a2a8f00faecc1133c9dea9f779311"/>
          <p:cNvPicPr>
            <a:picLocks noChangeAspect="1"/>
          </p:cNvPicPr>
          <p:nvPr userDrawn="1">
            <p:custDataLst>
              <p:tags r:id="rId11"/>
            </p:custDataLst>
          </p:nvPr>
        </p:nvPicPr>
        <p:blipFill>
          <a:blip r:embed="rId12"/>
          <a:stretch>
            <a:fillRect/>
          </a:stretch>
        </p:blipFill>
        <p:spPr>
          <a:xfrm>
            <a:off x="9982835" y="5203863"/>
            <a:ext cx="2209165" cy="1654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3"/>
            </p:custDataLst>
          </p:nvPr>
        </p:nvPicPr>
        <p:blipFill>
          <a:blip r:embed="rId4"/>
          <a:srcRect/>
          <a:stretch>
            <a:fillRect/>
          </a:stretch>
        </p:blipFill>
        <p:spPr>
          <a:xfrm>
            <a:off x="1089883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pic>
        <p:nvPicPr>
          <p:cNvPr id="11" name="图片 10"/>
          <p:cNvPicPr>
            <a:picLocks noChangeAspect="1"/>
          </p:cNvPicPr>
          <p:nvPr userDrawn="1">
            <p:custDataLst>
              <p:tags r:id="rId5"/>
            </p:custDataLst>
          </p:nvPr>
        </p:nvPicPr>
        <p:blipFill>
          <a:blip r:embed="rId6"/>
          <a:stretch>
            <a:fillRect/>
          </a:stretch>
        </p:blipFill>
        <p:spPr>
          <a:xfrm>
            <a:off x="0" y="-1"/>
            <a:ext cx="12192000" cy="2663999"/>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a:off x="0" y="5029200"/>
            <a:ext cx="12192000" cy="1828799"/>
          </a:xfrm>
          <a:prstGeom prst="rect">
            <a:avLst/>
          </a:prstGeom>
        </p:spPr>
      </p:pic>
      <p:pic>
        <p:nvPicPr>
          <p:cNvPr id="6" name="图片 5"/>
          <p:cNvPicPr>
            <a:picLocks noChangeAspect="1"/>
          </p:cNvPicPr>
          <p:nvPr userDrawn="1">
            <p:custDataLst>
              <p:tags r:id="rId5"/>
            </p:custDataLst>
          </p:nvPr>
        </p:nvPicPr>
        <p:blipFill>
          <a:blip r:embed="rId6"/>
          <a:srcRect/>
          <a:stretch>
            <a:fillRect/>
          </a:stretch>
        </p:blipFill>
        <p:spPr>
          <a:xfrm flipH="1">
            <a:off x="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descr="f76a2a8f00faecc1133c9dea9f779311"/>
          <p:cNvPicPr>
            <a:picLocks noChangeAspect="1"/>
          </p:cNvPicPr>
          <p:nvPr userDrawn="1">
            <p:custDataLst>
              <p:tags r:id="rId3"/>
            </p:custDataLst>
          </p:nvPr>
        </p:nvPicPr>
        <p:blipFill>
          <a:blip r:embed="rId4"/>
          <a:stretch>
            <a:fillRect/>
          </a:stretch>
        </p:blipFill>
        <p:spPr>
          <a:xfrm>
            <a:off x="9982835" y="5203863"/>
            <a:ext cx="2209165" cy="1654137"/>
          </a:xfrm>
          <a:prstGeom prst="rect">
            <a:avLst/>
          </a:prstGeom>
        </p:spPr>
      </p:pic>
      <p:pic>
        <p:nvPicPr>
          <p:cNvPr id="12" name="图片 11"/>
          <p:cNvPicPr>
            <a:picLocks noChangeAspect="1"/>
          </p:cNvPicPr>
          <p:nvPr userDrawn="1">
            <p:custDataLst>
              <p:tags r:id="rId5"/>
            </p:custDataLst>
          </p:nvPr>
        </p:nvPicPr>
        <p:blipFill>
          <a:blip r:embed="rId6"/>
          <a:stretch>
            <a:fillRect/>
          </a:stretch>
        </p:blipFill>
        <p:spPr>
          <a:xfrm>
            <a:off x="0" y="0"/>
            <a:ext cx="12192000" cy="91440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tretch>
            <a:fillRect/>
          </a:stretch>
        </p:blipFill>
        <p:spPr>
          <a:xfrm>
            <a:off x="0" y="0"/>
            <a:ext cx="12192000" cy="6858000"/>
          </a:xfrm>
          <a:prstGeom prst="rect">
            <a:avLst/>
          </a:prstGeom>
        </p:spPr>
      </p:pic>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10" name="矩形 9"/>
          <p:cNvSpPr/>
          <p:nvPr userDrawn="1">
            <p:custDataLst>
              <p:tags r:id="rId7"/>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8"/>
            </p:custDataLst>
          </p:nvPr>
        </p:nvPicPr>
        <p:blipFill>
          <a:blip r:embed="rId9"/>
          <a:srcRect/>
          <a:stretch>
            <a:fillRect/>
          </a:stretch>
        </p:blipFill>
        <p:spPr>
          <a:xfrm>
            <a:off x="1089883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pic>
        <p:nvPicPr>
          <p:cNvPr id="16" name="图片 15" descr="d357f2282e3542ae224a59a47730d8c71b9b66b68c92-ORQq8Z_fw658"/>
          <p:cNvPicPr>
            <a:picLocks noChangeAspect="1"/>
          </p:cNvPicPr>
          <p:nvPr userDrawn="1">
            <p:custDataLst>
              <p:tags r:id="rId10"/>
            </p:custDataLst>
          </p:nvPr>
        </p:nvPicPr>
        <p:blipFill>
          <a:blip r:embed="rId11"/>
          <a:stretch>
            <a:fillRect/>
          </a:stretch>
        </p:blipFill>
        <p:spPr>
          <a:xfrm>
            <a:off x="0" y="0"/>
            <a:ext cx="1531620" cy="1531620"/>
          </a:xfrm>
          <a:prstGeom prst="rect">
            <a:avLst/>
          </a:prstGeom>
        </p:spPr>
      </p:pic>
      <p:sp>
        <p:nvSpPr>
          <p:cNvPr id="2" name="标题 1"/>
          <p:cNvSpPr>
            <a:spLocks noGrp="1"/>
          </p:cNvSpPr>
          <p:nvPr>
            <p:ph type="title" hasCustomPrompt="1"/>
            <p:custDataLst>
              <p:tags r:id="rId12"/>
            </p:custDataLst>
          </p:nvPr>
        </p:nvSpPr>
        <p:spPr>
          <a:xfrm>
            <a:off x="1522800" y="1339200"/>
            <a:ext cx="9144000" cy="2386800"/>
          </a:xfrm>
        </p:spPr>
        <p:txBody>
          <a:bodyPr anchor="b">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normAutofit/>
          </a:bodyPr>
          <a:lstStyle>
            <a:lvl1pPr algn="ct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1593234" y="4418"/>
            <a:ext cx="3657600" cy="6858055"/>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片1"/>
          <p:cNvPicPr>
            <a:picLocks noChangeAspect="1"/>
          </p:cNvPicPr>
          <p:nvPr>
            <p:custDataLst>
              <p:tags r:id="rId3"/>
            </p:custDataLst>
          </p:nvPr>
        </p:nvPicPr>
        <p:blipFill>
          <a:blip r:embed="rId4"/>
          <a:stretch>
            <a:fillRect/>
          </a:stretch>
        </p:blipFill>
        <p:spPr>
          <a:xfrm>
            <a:off x="1588789" y="0"/>
            <a:ext cx="3666490" cy="6866890"/>
          </a:xfrm>
          <a:prstGeom prst="rect">
            <a:avLst/>
          </a:prstGeom>
        </p:spPr>
      </p:pic>
      <p:pic>
        <p:nvPicPr>
          <p:cNvPr id="7" name="Picture 4" descr="#活动##元素##素材##电商节日素材#..."/>
          <p:cNvPicPr>
            <a:picLocks noChangeAspect="1" noChangeArrowheads="1"/>
          </p:cNvPicPr>
          <p:nvPr>
            <p:custDataLst>
              <p:tags r:id="rId5"/>
            </p:custDataLst>
          </p:nvPr>
        </p:nvPicPr>
        <p:blipFill rotWithShape="1">
          <a:blip r:embed="rId6">
            <a:duotone>
              <a:schemeClr val="bg2">
                <a:shade val="45000"/>
                <a:satMod val="135000"/>
              </a:schemeClr>
              <a:prstClr val="white"/>
            </a:duotone>
          </a:blip>
          <a:srcRect/>
          <a:stretch>
            <a:fillRect/>
          </a:stretch>
        </p:blipFill>
        <p:spPr bwMode="auto">
          <a:xfrm>
            <a:off x="4502357" y="783262"/>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活动##元素##素材##电商节日素材#..."/>
          <p:cNvPicPr>
            <a:picLocks noChangeAspect="1" noChangeArrowheads="1"/>
          </p:cNvPicPr>
          <p:nvPr>
            <p:custDataLst>
              <p:tags r:id="rId7"/>
            </p:custDataLst>
          </p:nvPr>
        </p:nvPicPr>
        <p:blipFill rotWithShape="1">
          <a:blip r:embed="rId6">
            <a:duotone>
              <a:schemeClr val="bg2">
                <a:shade val="45000"/>
                <a:satMod val="135000"/>
              </a:schemeClr>
              <a:prstClr val="white"/>
            </a:duotone>
          </a:blip>
          <a:srcRect/>
          <a:stretch>
            <a:fillRect/>
          </a:stretch>
        </p:blipFill>
        <p:spPr bwMode="auto">
          <a:xfrm>
            <a:off x="531067" y="5576242"/>
            <a:ext cx="1477704" cy="54328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custDataLst>
              <p:tags r:id="rId8"/>
            </p:custDataLst>
          </p:nvPr>
        </p:nvSpPr>
        <p:spPr>
          <a:xfrm>
            <a:off x="1841837" y="273050"/>
            <a:ext cx="3160395" cy="632079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f76a2a8f00faecc1133c9dea9f779311"/>
          <p:cNvPicPr>
            <a:picLocks noChangeAspect="1"/>
          </p:cNvPicPr>
          <p:nvPr>
            <p:custDataLst>
              <p:tags r:id="rId9"/>
            </p:custDataLst>
          </p:nvPr>
        </p:nvPicPr>
        <p:blipFill>
          <a:blip r:embed="rId10"/>
          <a:stretch>
            <a:fillRect/>
          </a:stretch>
        </p:blipFill>
        <p:spPr>
          <a:xfrm>
            <a:off x="4993005" y="1004570"/>
            <a:ext cx="7817485" cy="5853430"/>
          </a:xfrm>
          <a:prstGeom prst="rect">
            <a:avLst/>
          </a:prstGeom>
        </p:spPr>
      </p:pic>
      <p:sp>
        <p:nvSpPr>
          <p:cNvPr id="2" name="标题 1"/>
          <p:cNvSpPr>
            <a:spLocks noGrp="1"/>
          </p:cNvSpPr>
          <p:nvPr>
            <p:ph type="ctrTitle" hasCustomPrompt="1"/>
            <p:custDataLst>
              <p:tags r:id="rId11"/>
            </p:custDataLst>
          </p:nvPr>
        </p:nvSpPr>
        <p:spPr>
          <a:xfrm>
            <a:off x="3201696" y="921600"/>
            <a:ext cx="1543230" cy="5344683"/>
          </a:xfrm>
        </p:spPr>
        <p:txBody>
          <a:bodyPr vert="eaVert" lIns="101600" tIns="38100" rIns="25400" bIns="38100" anchor="ctr" anchorCtr="0">
            <a:normAutofit/>
          </a:bodyPr>
          <a:lstStyle>
            <a:lvl1pPr algn="ctr">
              <a:lnSpc>
                <a:spcPct val="130000"/>
              </a:lnSpc>
              <a:defRPr sz="8000" b="0" u="none" strike="noStrike" kern="1200" cap="none" spc="200" normalizeH="0" baseline="0">
                <a:solidFill>
                  <a:schemeClr val="tx1">
                    <a:lumMod val="75000"/>
                    <a:lumOff val="25000"/>
                  </a:schemeClr>
                </a:solidFill>
                <a:uFillTx/>
                <a:latin typeface="Arial" panose="020B0604020202020204" pitchFamily="34" charset="0"/>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2"/>
            </p:custDataLst>
          </p:nvPr>
        </p:nvSpPr>
        <p:spPr>
          <a:xfrm>
            <a:off x="2232000" y="1004569"/>
            <a:ext cx="820800" cy="4964400"/>
          </a:xfrm>
        </p:spPr>
        <p:txBody>
          <a:bodyPr vert="eaVert" lIns="101600" tIns="38100" rIns="76200" bIns="38100" anchor="ctr">
            <a:normAutofit/>
          </a:bodyPr>
          <a:lstStyle>
            <a:lvl1pPr marL="0" indent="0" algn="l" eaLnBrk="1" fontAlgn="auto" latinLnBrk="0" hangingPunct="1">
              <a:lnSpc>
                <a:spcPct val="130000"/>
              </a:lnSpc>
              <a:buNone/>
              <a:defRPr sz="18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4"/>
            </p:custDataLst>
          </p:nvPr>
        </p:nvSpPr>
        <p:spPr/>
        <p:txBody>
          <a:bodyPr/>
          <a:lstStyle/>
          <a:p>
            <a:endParaRPr lang="zh-CN" altLang="en-US" dirty="0"/>
          </a:p>
        </p:txBody>
      </p:sp>
      <p:sp>
        <p:nvSpPr>
          <p:cNvPr id="18" name="灯片编号占位符 17"/>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98" y="0"/>
            <a:ext cx="12192098" cy="5714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0" y="6295274"/>
            <a:ext cx="12192098" cy="562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活动##元素##素材##电商节日素材#..."/>
          <p:cNvPicPr>
            <a:picLocks noChangeAspect="1" noChangeArrowheads="1"/>
          </p:cNvPicPr>
          <p:nvPr>
            <p:custDataLst>
              <p:tags r:id="rId4"/>
            </p:custDataLst>
          </p:nvPr>
        </p:nvPicPr>
        <p:blipFill rotWithShape="1">
          <a:blip r:embed="rId5">
            <a:duotone>
              <a:schemeClr val="bg2">
                <a:shade val="45000"/>
                <a:satMod val="135000"/>
              </a:schemeClr>
              <a:prstClr val="white"/>
            </a:duotone>
          </a:blip>
          <a:srcRect/>
          <a:stretch>
            <a:fillRect/>
          </a:stretch>
        </p:blipFill>
        <p:spPr bwMode="auto">
          <a:xfrm>
            <a:off x="7403465" y="1497965"/>
            <a:ext cx="1630680" cy="6000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4" descr="#活动##元素##素材##电商节日素材#..."/>
          <p:cNvPicPr>
            <a:picLocks noChangeAspect="1" noChangeArrowheads="1"/>
          </p:cNvPicPr>
          <p:nvPr>
            <p:custDataLst>
              <p:tags r:id="rId6"/>
            </p:custDataLst>
          </p:nvPr>
        </p:nvPicPr>
        <p:blipFill rotWithShape="1">
          <a:blip r:embed="rId7">
            <a:duotone>
              <a:schemeClr val="bg2">
                <a:shade val="45000"/>
                <a:satMod val="135000"/>
              </a:schemeClr>
              <a:prstClr val="white"/>
            </a:duotone>
          </a:blip>
          <a:srcRect/>
          <a:stretch>
            <a:fillRect/>
          </a:stretch>
        </p:blipFill>
        <p:spPr bwMode="auto">
          <a:xfrm>
            <a:off x="3024077" y="5021887"/>
            <a:ext cx="1477704" cy="54328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custDataLst>
              <p:tags r:id="rId8"/>
            </p:custDataLst>
          </p:nvPr>
        </p:nvSpPr>
        <p:spPr>
          <a:xfrm>
            <a:off x="4063983" y="1020356"/>
            <a:ext cx="4064033" cy="4826039"/>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3" name="图片 12"/>
          <p:cNvPicPr>
            <a:picLocks noChangeAspect="1"/>
          </p:cNvPicPr>
          <p:nvPr>
            <p:custDataLst>
              <p:tags r:id="rId9"/>
            </p:custDataLst>
          </p:nvPr>
        </p:nvPicPr>
        <p:blipFill>
          <a:blip r:embed="rId10"/>
          <a:stretch>
            <a:fillRect/>
          </a:stretch>
        </p:blipFill>
        <p:spPr>
          <a:xfrm rot="16200000">
            <a:off x="3682981" y="1392609"/>
            <a:ext cx="4826039" cy="4064033"/>
          </a:xfrm>
          <a:prstGeom prst="rect">
            <a:avLst/>
          </a:prstGeom>
        </p:spPr>
      </p:pic>
      <p:pic>
        <p:nvPicPr>
          <p:cNvPr id="15" name="图片 14" descr="f76a2a8f00faecc1133c9dea9f779311"/>
          <p:cNvPicPr>
            <a:picLocks noChangeAspect="1"/>
          </p:cNvPicPr>
          <p:nvPr>
            <p:custDataLst>
              <p:tags r:id="rId11"/>
            </p:custDataLst>
          </p:nvPr>
        </p:nvPicPr>
        <p:blipFill>
          <a:blip r:embed="rId12"/>
          <a:stretch>
            <a:fillRect/>
          </a:stretch>
        </p:blipFill>
        <p:spPr>
          <a:xfrm>
            <a:off x="8249285" y="3126105"/>
            <a:ext cx="4220210" cy="3160395"/>
          </a:xfrm>
          <a:prstGeom prst="rect">
            <a:avLst/>
          </a:prstGeom>
        </p:spPr>
      </p:pic>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
        <p:nvSpPr>
          <p:cNvPr id="12" name="矩形 11"/>
          <p:cNvSpPr/>
          <p:nvPr>
            <p:custDataLst>
              <p:tags r:id="rId16"/>
            </p:custDataLst>
          </p:nvPr>
        </p:nvSpPr>
        <p:spPr>
          <a:xfrm>
            <a:off x="4254485" y="1206482"/>
            <a:ext cx="3683029" cy="4445036"/>
          </a:xfrm>
          <a:prstGeom prst="rect">
            <a:avLst/>
          </a:prstGeom>
          <a:noFill/>
          <a:ln w="38100">
            <a:solidFill>
              <a:srgbClr val="235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隶书" panose="02010509060101010101" pitchFamily="49" charset="-122"/>
              <a:ea typeface="隶书" panose="02010509060101010101" pitchFamily="49" charset="-122"/>
              <a:cs typeface="+mn-cs"/>
            </a:endParaRPr>
          </a:p>
        </p:txBody>
      </p:sp>
      <p:sp>
        <p:nvSpPr>
          <p:cNvPr id="3" name="文本占位符 2"/>
          <p:cNvSpPr>
            <a:spLocks noGrp="1"/>
          </p:cNvSpPr>
          <p:nvPr>
            <p:ph type="body" idx="1"/>
            <p:custDataLst>
              <p:tags r:id="rId17"/>
            </p:custDataLst>
          </p:nvPr>
        </p:nvSpPr>
        <p:spPr>
          <a:xfrm>
            <a:off x="6138547" y="1429901"/>
            <a:ext cx="1448434" cy="4135270"/>
          </a:xfrm>
        </p:spPr>
        <p:txBody>
          <a:bodyPr vert="eaVert" lIns="101600" tIns="38100" rIns="76200" bIns="38100">
            <a:normAutofit/>
          </a:bodyPr>
          <a:lstStyle>
            <a:lvl1pPr marL="0" indent="0" algn="l" eaLnBrk="1" fontAlgn="auto" latinLnBrk="0" hangingPunct="1">
              <a:buNone/>
              <a:defRPr kumimoji="0" lang="zh-CN" altLang="en-US" sz="1800" b="0" i="0" u="none" strike="noStrike" kern="1200" cap="none" spc="200" normalizeH="0" baseline="0" noProof="1">
                <a:solidFill>
                  <a:schemeClr val="tx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solidFill>
                  <a:schemeClr val="tx1">
                    <a:lumMod val="75000"/>
                    <a:lumOff val="25000"/>
                  </a:schemeClr>
                </a:solidFill>
                <a:latin typeface="隶书" panose="02010509060101010101" pitchFamily="49" charset="-122"/>
                <a:ea typeface="隶书" panose="02010509060101010101" pitchFamily="49" charset="-122"/>
              </a:defRPr>
            </a:lvl1pPr>
            <a:lvl2pPr>
              <a:defRPr sz="1600">
                <a:solidFill>
                  <a:schemeClr val="tx1">
                    <a:lumMod val="75000"/>
                    <a:lumOff val="25000"/>
                  </a:schemeClr>
                </a:solidFill>
                <a:latin typeface="隶书" panose="02010509060101010101" pitchFamily="49" charset="-122"/>
                <a:ea typeface="隶书" panose="02010509060101010101" pitchFamily="49" charset="-122"/>
              </a:defRPr>
            </a:lvl2pPr>
            <a:lvl3pPr>
              <a:defRPr sz="1600">
                <a:solidFill>
                  <a:schemeClr val="tx1">
                    <a:lumMod val="75000"/>
                    <a:lumOff val="25000"/>
                  </a:schemeClr>
                </a:solidFill>
                <a:latin typeface="隶书" panose="02010509060101010101" pitchFamily="49" charset="-122"/>
                <a:ea typeface="隶书" panose="02010509060101010101" pitchFamily="49" charset="-122"/>
              </a:defRPr>
            </a:lvl3pPr>
            <a:lvl4pPr>
              <a:defRPr sz="1600">
                <a:solidFill>
                  <a:schemeClr val="tx1">
                    <a:lumMod val="75000"/>
                    <a:lumOff val="25000"/>
                  </a:schemeClr>
                </a:solidFill>
                <a:latin typeface="隶书" panose="02010509060101010101" pitchFamily="49" charset="-122"/>
                <a:ea typeface="隶书" panose="02010509060101010101" pitchFamily="49" charset="-122"/>
              </a:defRPr>
            </a:lvl4pPr>
            <a:lvl5pPr>
              <a:defRPr sz="1600">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80954" y="380976"/>
            <a:ext cx="11415600" cy="6096049"/>
          </a:xfrm>
          <a:prstGeom prst="rect">
            <a:avLst/>
          </a:prstGeom>
          <a:solidFill>
            <a:srgbClr val="F7E1B8"/>
          </a:solidFill>
          <a:ln>
            <a:noFill/>
          </a:ln>
          <a:effectLst>
            <a:outerShdw blurRad="254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隶书" panose="02010509060101010101" pitchFamily="49" charset="-122"/>
              <a:ea typeface="隶书" panose="02010509060101010101" pitchFamily="49" charset="-122"/>
              <a:sym typeface="+mn-ea"/>
            </a:endParaRPr>
          </a:p>
        </p:txBody>
      </p:sp>
      <p:pic>
        <p:nvPicPr>
          <p:cNvPr id="7" name="图片 6"/>
          <p:cNvPicPr>
            <a:picLocks noChangeAspect="1"/>
          </p:cNvPicPr>
          <p:nvPr userDrawn="1">
            <p:custDataLst>
              <p:tags r:id="rId3"/>
            </p:custDataLst>
          </p:nvPr>
        </p:nvPicPr>
        <p:blipFill>
          <a:blip r:embed="rId4"/>
          <a:stretch>
            <a:fillRect/>
          </a:stretch>
        </p:blipFill>
        <p:spPr>
          <a:xfrm rot="5400000">
            <a:off x="3035588" y="-2286358"/>
            <a:ext cx="6108125" cy="11442794"/>
          </a:xfrm>
          <a:prstGeom prst="rect">
            <a:avLst/>
          </a:prstGeom>
        </p:spPr>
      </p:pic>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tx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1pPr>
            <a:lvl2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2pPr>
            <a:lvl3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3pPr>
            <a:lvl4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4pPr>
            <a:lvl5pPr indent="0" eaLnBrk="1" fontAlgn="auto" latinLnBrk="0" hangingPunct="1">
              <a:defRPr>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rcRect/>
          <a:stretch>
            <a:fillRect/>
          </a:stretch>
        </p:blipFill>
        <p:spPr>
          <a:xfrm>
            <a:off x="10994890" y="5794585"/>
            <a:ext cx="1197110" cy="111049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75000"/>
                    <a:lumOff val="25000"/>
                  </a:schemeClr>
                </a:solidFill>
                <a:latin typeface="隶书" panose="02010509060101010101" pitchFamily="49" charset="-122"/>
                <a:ea typeface="隶书" panose="02010509060101010101" pitchFamily="49" charset="-122"/>
              </a:defRPr>
            </a:lvl1pPr>
            <a:lvl2pPr>
              <a:defRPr>
                <a:solidFill>
                  <a:schemeClr val="tx1">
                    <a:lumMod val="75000"/>
                    <a:lumOff val="25000"/>
                  </a:schemeClr>
                </a:solidFill>
                <a:latin typeface="隶书" panose="02010509060101010101" pitchFamily="49" charset="-122"/>
                <a:ea typeface="隶书" panose="02010509060101010101" pitchFamily="49" charset="-122"/>
              </a:defRPr>
            </a:lvl2pPr>
            <a:lvl3pPr>
              <a:defRPr>
                <a:solidFill>
                  <a:schemeClr val="tx1">
                    <a:lumMod val="75000"/>
                    <a:lumOff val="25000"/>
                  </a:schemeClr>
                </a:solidFill>
                <a:latin typeface="隶书" panose="02010509060101010101" pitchFamily="49" charset="-122"/>
                <a:ea typeface="隶书" panose="02010509060101010101" pitchFamily="49" charset="-122"/>
              </a:defRPr>
            </a:lvl3pPr>
            <a:lvl4pPr>
              <a:defRPr>
                <a:solidFill>
                  <a:schemeClr val="tx1">
                    <a:lumMod val="75000"/>
                    <a:lumOff val="25000"/>
                  </a:schemeClr>
                </a:solidFill>
                <a:latin typeface="隶书" panose="02010509060101010101" pitchFamily="49" charset="-122"/>
                <a:ea typeface="隶书" panose="02010509060101010101" pitchFamily="49" charset="-122"/>
              </a:defRPr>
            </a:lvl4pPr>
            <a:lvl5pPr>
              <a:defRPr>
                <a:solidFill>
                  <a:schemeClr val="tx1">
                    <a:lumMod val="75000"/>
                    <a:lumOff val="2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586" y="571477"/>
            <a:ext cx="12192098" cy="571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1523964" y="1650987"/>
            <a:ext cx="9144073" cy="3556028"/>
          </a:xfrm>
          <a:prstGeom prst="rect">
            <a:avLst/>
          </a:prstGeom>
          <a:solidFill>
            <a:srgbClr val="F7E1B8"/>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2" name="图片 11"/>
          <p:cNvPicPr>
            <a:picLocks noChangeAspect="1"/>
          </p:cNvPicPr>
          <p:nvPr>
            <p:custDataLst>
              <p:tags r:id="rId4"/>
            </p:custDataLst>
          </p:nvPr>
        </p:nvPicPr>
        <p:blipFill>
          <a:blip r:embed="rId5"/>
          <a:stretch>
            <a:fillRect/>
          </a:stretch>
        </p:blipFill>
        <p:spPr>
          <a:xfrm rot="16200000">
            <a:off x="4317984" y="-1143036"/>
            <a:ext cx="3556031" cy="9144073"/>
          </a:xfrm>
          <a:prstGeom prst="rect">
            <a:avLst/>
          </a:prstGeom>
        </p:spPr>
      </p:pic>
      <p:sp>
        <p:nvSpPr>
          <p:cNvPr id="9" name="矩形 8"/>
          <p:cNvSpPr/>
          <p:nvPr>
            <p:custDataLst>
              <p:tags r:id="rId6"/>
            </p:custDataLst>
          </p:nvPr>
        </p:nvSpPr>
        <p:spPr>
          <a:xfrm>
            <a:off x="1777966" y="1905623"/>
            <a:ext cx="8636069" cy="3048024"/>
          </a:xfrm>
          <a:prstGeom prst="rect">
            <a:avLst/>
          </a:prstGeom>
          <a:noFill/>
          <a:ln w="38100">
            <a:solidFill>
              <a:srgbClr val="235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隶书" panose="02010509060101010101" pitchFamily="49" charset="-122"/>
              <a:ea typeface="隶书" panose="02010509060101010101" pitchFamily="49" charset="-122"/>
              <a:cs typeface="+mn-cs"/>
            </a:endParaRPr>
          </a:p>
        </p:txBody>
      </p:sp>
      <p:pic>
        <p:nvPicPr>
          <p:cNvPr id="10" name="图片 9" descr="d357f2282e3542ae224a59a47730d8c71b9b66b68c92-ORQq8Z_fw658"/>
          <p:cNvPicPr>
            <a:picLocks noChangeAspect="1"/>
          </p:cNvPicPr>
          <p:nvPr>
            <p:custDataLst>
              <p:tags r:id="rId7"/>
            </p:custDataLst>
          </p:nvPr>
        </p:nvPicPr>
        <p:blipFill>
          <a:blip r:embed="rId8"/>
          <a:stretch>
            <a:fillRect/>
          </a:stretch>
        </p:blipFill>
        <p:spPr>
          <a:xfrm>
            <a:off x="1145985" y="847500"/>
            <a:ext cx="1531620" cy="1531620"/>
          </a:xfrm>
          <a:prstGeom prst="rect">
            <a:avLst/>
          </a:prstGeom>
        </p:spPr>
      </p:pic>
      <p:sp>
        <p:nvSpPr>
          <p:cNvPr id="2" name="标题 1"/>
          <p:cNvSpPr>
            <a:spLocks noGrp="1"/>
          </p:cNvSpPr>
          <p:nvPr>
            <p:ph type="title" hasCustomPrompt="1"/>
            <p:custDataLst>
              <p:tags r:id="rId9"/>
            </p:custDataLst>
          </p:nvPr>
        </p:nvSpPr>
        <p:spPr>
          <a:xfrm>
            <a:off x="2190751" y="2153573"/>
            <a:ext cx="7810500" cy="1861185"/>
          </a:xfrm>
        </p:spPr>
        <p:txBody>
          <a:bodyPr vert="horz" lIns="90000" tIns="46800" rIns="90000" bIns="46800" rtlCol="0" anchor="b" anchorCtr="0">
            <a:normAutofit/>
          </a:bodyPr>
          <a:lstStyle>
            <a:lvl1pPr marL="0" marR="0" algn="ctr" defTabSz="914400" rtl="0" eaLnBrk="1" fontAlgn="auto" latinLnBrk="0" hangingPunct="1">
              <a:lnSpc>
                <a:spcPct val="130000"/>
              </a:lnSpc>
              <a:buNone/>
              <a:defRPr kumimoji="0" lang="zh-CN" altLang="en-US" sz="11500" b="0" i="0" u="none" strike="noStrike" kern="1200" cap="none" spc="200" normalizeH="0" baseline="0" noProof="1" dirty="0">
                <a:solidFill>
                  <a:schemeClr val="tx1">
                    <a:lumMod val="75000"/>
                    <a:lumOff val="2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4" name="文本占位符 13"/>
          <p:cNvSpPr>
            <a:spLocks noGrp="1"/>
          </p:cNvSpPr>
          <p:nvPr>
            <p:ph type="body" sz="quarter" idx="13"/>
            <p:custDataLst>
              <p:tags r:id="rId13"/>
            </p:custDataLst>
          </p:nvPr>
        </p:nvSpPr>
        <p:spPr>
          <a:xfrm>
            <a:off x="2190750" y="4095750"/>
            <a:ext cx="7810500" cy="800747"/>
          </a:xfrm>
        </p:spPr>
        <p:txBody>
          <a:bodyPr lIns="90000" tIns="46800" rIns="90000" bIns="46800" anchor="ctr">
            <a:normAutofit/>
          </a:bodyPr>
          <a:lstStyle>
            <a:lvl1pPr marL="0" indent="0" algn="ctr">
              <a:lnSpc>
                <a:spcPct val="130000"/>
              </a:lnSpc>
              <a:buNone/>
              <a:defRPr sz="28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pic>
        <p:nvPicPr>
          <p:cNvPr id="6" name="图片 5" descr="f76a2a8f00faecc1133c9dea9f779311"/>
          <p:cNvPicPr>
            <a:picLocks noChangeAspect="1"/>
          </p:cNvPicPr>
          <p:nvPr userDrawn="1">
            <p:custDataLst>
              <p:tags r:id="rId6"/>
            </p:custDataLst>
          </p:nvPr>
        </p:nvPicPr>
        <p:blipFill>
          <a:blip r:embed="rId7"/>
          <a:stretch>
            <a:fillRect/>
          </a:stretch>
        </p:blipFill>
        <p:spPr>
          <a:xfrm>
            <a:off x="9982835" y="5203863"/>
            <a:ext cx="2209165" cy="1654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a:blip r:embed="rId3"/>
          <a:stretch>
            <a:fillRect/>
          </a:stretch>
        </p:blipFill>
        <p:spPr>
          <a:xfrm>
            <a:off x="0" y="0"/>
            <a:ext cx="12192000" cy="6858000"/>
          </a:xfrm>
          <a:prstGeom prst="rect">
            <a:avLst/>
          </a:prstGeom>
        </p:spPr>
      </p:pic>
      <p:sp>
        <p:nvSpPr>
          <p:cNvPr id="6" name="矩形 5"/>
          <p:cNvSpPr/>
          <p:nvPr userDrawn="1">
            <p:custDataLst>
              <p:tags r:id="rId4"/>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隶书" panose="02010509060101010101" pitchFamily="49" charset="-122"/>
              <a:ea typeface="隶书" panose="02010509060101010101" pitchFamily="49" charset="-122"/>
            </a:endParaRPr>
          </a:p>
        </p:txBody>
      </p:sp>
      <p:pic>
        <p:nvPicPr>
          <p:cNvPr id="9" name="图片 8" descr="f76a2a8f00faecc1133c9dea9f779311"/>
          <p:cNvPicPr>
            <a:picLocks noChangeAspect="1"/>
          </p:cNvPicPr>
          <p:nvPr userDrawn="1">
            <p:custDataLst>
              <p:tags r:id="rId5"/>
            </p:custDataLst>
          </p:nvPr>
        </p:nvPicPr>
        <p:blipFill>
          <a:blip r:embed="rId6"/>
          <a:stretch>
            <a:fillRect/>
          </a:stretch>
        </p:blipFill>
        <p:spPr>
          <a:xfrm>
            <a:off x="9982835" y="5203863"/>
            <a:ext cx="2209165" cy="1654137"/>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3"/>
            </p:custDataLst>
          </p:nvPr>
        </p:nvPicPr>
        <p:blipFill>
          <a:blip r:embed="rId4"/>
          <a:stretch>
            <a:fillRect/>
          </a:stretch>
        </p:blipFill>
        <p:spPr>
          <a:xfrm>
            <a:off x="0" y="0"/>
            <a:ext cx="4822825" cy="685800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2" name="图片 11" descr="f76a2a8f00faecc1133c9dea9f779311"/>
          <p:cNvPicPr>
            <a:picLocks noChangeAspect="1"/>
          </p:cNvPicPr>
          <p:nvPr userDrawn="1">
            <p:custDataLst>
              <p:tags r:id="rId11"/>
            </p:custDataLst>
          </p:nvPr>
        </p:nvPicPr>
        <p:blipFill>
          <a:blip r:embed="rId12"/>
          <a:stretch>
            <a:fillRect/>
          </a:stretch>
        </p:blipFill>
        <p:spPr>
          <a:xfrm>
            <a:off x="9982835" y="5203863"/>
            <a:ext cx="2209165" cy="16541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3"/>
            </p:custDataLst>
          </p:nvPr>
        </p:nvPicPr>
        <p:blipFill>
          <a:blip r:embed="rId4"/>
          <a:srcRect/>
          <a:stretch>
            <a:fillRect/>
          </a:stretch>
        </p:blipFill>
        <p:spPr>
          <a:xfrm>
            <a:off x="1089883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pic>
        <p:nvPicPr>
          <p:cNvPr id="11" name="图片 10"/>
          <p:cNvPicPr>
            <a:picLocks noChangeAspect="1"/>
          </p:cNvPicPr>
          <p:nvPr userDrawn="1">
            <p:custDataLst>
              <p:tags r:id="rId5"/>
            </p:custDataLst>
          </p:nvPr>
        </p:nvPicPr>
        <p:blipFill>
          <a:blip r:embed="rId6"/>
          <a:stretch>
            <a:fillRect/>
          </a:stretch>
        </p:blipFill>
        <p:spPr>
          <a:xfrm>
            <a:off x="0" y="-1"/>
            <a:ext cx="12192000" cy="2663999"/>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a:off x="0" y="5029200"/>
            <a:ext cx="12192000" cy="1828799"/>
          </a:xfrm>
          <a:prstGeom prst="rect">
            <a:avLst/>
          </a:prstGeom>
        </p:spPr>
      </p:pic>
      <p:pic>
        <p:nvPicPr>
          <p:cNvPr id="6" name="图片 5"/>
          <p:cNvPicPr>
            <a:picLocks noChangeAspect="1"/>
          </p:cNvPicPr>
          <p:nvPr userDrawn="1">
            <p:custDataLst>
              <p:tags r:id="rId5"/>
            </p:custDataLst>
          </p:nvPr>
        </p:nvPicPr>
        <p:blipFill>
          <a:blip r:embed="rId6"/>
          <a:srcRect/>
          <a:stretch>
            <a:fillRect/>
          </a:stretch>
        </p:blipFill>
        <p:spPr>
          <a:xfrm flipH="1">
            <a:off x="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descr="f76a2a8f00faecc1133c9dea9f779311"/>
          <p:cNvPicPr>
            <a:picLocks noChangeAspect="1"/>
          </p:cNvPicPr>
          <p:nvPr userDrawn="1">
            <p:custDataLst>
              <p:tags r:id="rId3"/>
            </p:custDataLst>
          </p:nvPr>
        </p:nvPicPr>
        <p:blipFill>
          <a:blip r:embed="rId4"/>
          <a:stretch>
            <a:fillRect/>
          </a:stretch>
        </p:blipFill>
        <p:spPr>
          <a:xfrm>
            <a:off x="9982835" y="5203863"/>
            <a:ext cx="2209165" cy="1654137"/>
          </a:xfrm>
          <a:prstGeom prst="rect">
            <a:avLst/>
          </a:prstGeom>
        </p:spPr>
      </p:pic>
      <p:pic>
        <p:nvPicPr>
          <p:cNvPr id="12" name="图片 11"/>
          <p:cNvPicPr>
            <a:picLocks noChangeAspect="1"/>
          </p:cNvPicPr>
          <p:nvPr userDrawn="1">
            <p:custDataLst>
              <p:tags r:id="rId5"/>
            </p:custDataLst>
          </p:nvPr>
        </p:nvPicPr>
        <p:blipFill>
          <a:blip r:embed="rId6"/>
          <a:stretch>
            <a:fillRect/>
          </a:stretch>
        </p:blipFill>
        <p:spPr>
          <a:xfrm>
            <a:off x="0" y="0"/>
            <a:ext cx="12192000" cy="91440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vl2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2pPr>
            <a:lvl3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3pPr>
            <a:lvl4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4pPr>
            <a:lvl5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2"/>
            </p:custDataLst>
          </p:nvPr>
        </p:nvPicPr>
        <p:blipFill>
          <a:blip r:embed="rId3"/>
          <a:stretch>
            <a:fillRect/>
          </a:stretch>
        </p:blipFill>
        <p:spPr>
          <a:xfrm>
            <a:off x="0" y="0"/>
            <a:ext cx="12192000" cy="6858000"/>
          </a:xfrm>
          <a:prstGeom prst="rect">
            <a:avLst/>
          </a:prstGeom>
        </p:spPr>
      </p:pic>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10" name="矩形 9"/>
          <p:cNvSpPr/>
          <p:nvPr userDrawn="1">
            <p:custDataLst>
              <p:tags r:id="rId7"/>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pic>
        <p:nvPicPr>
          <p:cNvPr id="6" name="图片 5"/>
          <p:cNvPicPr>
            <a:picLocks noChangeAspect="1"/>
          </p:cNvPicPr>
          <p:nvPr userDrawn="1">
            <p:custDataLst>
              <p:tags r:id="rId8"/>
            </p:custDataLst>
          </p:nvPr>
        </p:nvPicPr>
        <p:blipFill>
          <a:blip r:embed="rId9"/>
          <a:srcRect/>
          <a:stretch>
            <a:fillRect/>
          </a:stretch>
        </p:blipFill>
        <p:spPr>
          <a:xfrm>
            <a:off x="10898830" y="5658394"/>
            <a:ext cx="1293170" cy="1199606"/>
          </a:xfrm>
          <a:custGeom>
            <a:avLst/>
            <a:gdLst>
              <a:gd name="connsiteX0" fmla="*/ 0 w 3281725"/>
              <a:gd name="connsiteY0" fmla="*/ 0 h 3044283"/>
              <a:gd name="connsiteX1" fmla="*/ 3281725 w 3281725"/>
              <a:gd name="connsiteY1" fmla="*/ 0 h 3044283"/>
              <a:gd name="connsiteX2" fmla="*/ 3281725 w 3281725"/>
              <a:gd name="connsiteY2" fmla="*/ 3044283 h 3044283"/>
              <a:gd name="connsiteX3" fmla="*/ 0 w 3281725"/>
              <a:gd name="connsiteY3" fmla="*/ 3044283 h 3044283"/>
            </a:gdLst>
            <a:ahLst/>
            <a:cxnLst>
              <a:cxn ang="0">
                <a:pos x="connsiteX0" y="connsiteY0"/>
              </a:cxn>
              <a:cxn ang="0">
                <a:pos x="connsiteX1" y="connsiteY1"/>
              </a:cxn>
              <a:cxn ang="0">
                <a:pos x="connsiteX2" y="connsiteY2"/>
              </a:cxn>
              <a:cxn ang="0">
                <a:pos x="connsiteX3" y="connsiteY3"/>
              </a:cxn>
            </a:cxnLst>
            <a:rect l="l" t="t" r="r" b="b"/>
            <a:pathLst>
              <a:path w="3281725" h="3044283">
                <a:moveTo>
                  <a:pt x="0" y="0"/>
                </a:moveTo>
                <a:lnTo>
                  <a:pt x="3281725" y="0"/>
                </a:lnTo>
                <a:lnTo>
                  <a:pt x="3281725" y="3044283"/>
                </a:lnTo>
                <a:lnTo>
                  <a:pt x="0" y="3044283"/>
                </a:lnTo>
                <a:close/>
              </a:path>
            </a:pathLst>
          </a:custGeom>
        </p:spPr>
      </p:pic>
      <p:pic>
        <p:nvPicPr>
          <p:cNvPr id="16" name="图片 15" descr="d357f2282e3542ae224a59a47730d8c71b9b66b68c92-ORQq8Z_fw658"/>
          <p:cNvPicPr>
            <a:picLocks noChangeAspect="1"/>
          </p:cNvPicPr>
          <p:nvPr userDrawn="1">
            <p:custDataLst>
              <p:tags r:id="rId10"/>
            </p:custDataLst>
          </p:nvPr>
        </p:nvPicPr>
        <p:blipFill>
          <a:blip r:embed="rId11"/>
          <a:stretch>
            <a:fillRect/>
          </a:stretch>
        </p:blipFill>
        <p:spPr>
          <a:xfrm>
            <a:off x="0" y="0"/>
            <a:ext cx="1531620" cy="1531620"/>
          </a:xfrm>
          <a:prstGeom prst="rect">
            <a:avLst/>
          </a:prstGeom>
        </p:spPr>
      </p:pic>
      <p:sp>
        <p:nvSpPr>
          <p:cNvPr id="2" name="标题 1"/>
          <p:cNvSpPr>
            <a:spLocks noGrp="1"/>
          </p:cNvSpPr>
          <p:nvPr>
            <p:ph type="title" hasCustomPrompt="1"/>
            <p:custDataLst>
              <p:tags r:id="rId12"/>
            </p:custDataLst>
          </p:nvPr>
        </p:nvSpPr>
        <p:spPr>
          <a:xfrm>
            <a:off x="1522800" y="1339200"/>
            <a:ext cx="9144000" cy="2386800"/>
          </a:xfrm>
        </p:spPr>
        <p:txBody>
          <a:bodyPr anchor="b">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normAutofit/>
          </a:bodyPr>
          <a:lstStyle>
            <a:lvl1pPr algn="ctr">
              <a:defRPr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8.xml"/><Relationship Id="rId23" Type="http://schemas.openxmlformats.org/officeDocument/2006/relationships/tags" Target="../tags/tag147.xml"/><Relationship Id="rId22" Type="http://schemas.openxmlformats.org/officeDocument/2006/relationships/tags" Target="../tags/tag146.xml"/><Relationship Id="rId21" Type="http://schemas.openxmlformats.org/officeDocument/2006/relationships/tags" Target="../tags/tag145.xml"/><Relationship Id="rId20" Type="http://schemas.openxmlformats.org/officeDocument/2006/relationships/tags" Target="../tags/tag144.xml"/><Relationship Id="rId2" Type="http://schemas.openxmlformats.org/officeDocument/2006/relationships/slideLayout" Target="../slideLayouts/slideLayout13.xml"/><Relationship Id="rId19" Type="http://schemas.openxmlformats.org/officeDocument/2006/relationships/tags" Target="../tags/tag14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6" Type="http://schemas.openxmlformats.org/officeDocument/2006/relationships/theme" Target="../theme/theme3.xml"/><Relationship Id="rId25" Type="http://schemas.openxmlformats.org/officeDocument/2006/relationships/tags" Target="../tags/tag296.xml"/><Relationship Id="rId24" Type="http://schemas.openxmlformats.org/officeDocument/2006/relationships/tags" Target="../tags/tag295.xml"/><Relationship Id="rId23" Type="http://schemas.openxmlformats.org/officeDocument/2006/relationships/tags" Target="../tags/tag294.xml"/><Relationship Id="rId22" Type="http://schemas.openxmlformats.org/officeDocument/2006/relationships/tags" Target="../tags/tag293.xml"/><Relationship Id="rId21" Type="http://schemas.openxmlformats.org/officeDocument/2006/relationships/tags" Target="../tags/tag292.xml"/><Relationship Id="rId20" Type="http://schemas.openxmlformats.org/officeDocument/2006/relationships/tags" Target="../tags/tag291.xml"/><Relationship Id="rId2" Type="http://schemas.openxmlformats.org/officeDocument/2006/relationships/slideLayout" Target="../slideLayouts/slideLayout31.xml"/><Relationship Id="rId19" Type="http://schemas.openxmlformats.org/officeDocument/2006/relationships/slideLayout" Target="../slideLayouts/slideLayout48.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7.xml"/><Relationship Id="rId2" Type="http://schemas.openxmlformats.org/officeDocument/2006/relationships/tags" Target="../tags/tag301.xml"/><Relationship Id="rId1" Type="http://schemas.openxmlformats.org/officeDocument/2006/relationships/tags" Target="../tags/tag30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303.xml"/><Relationship Id="rId2" Type="http://schemas.openxmlformats.org/officeDocument/2006/relationships/image" Target="../media/image13.png"/><Relationship Id="rId1" Type="http://schemas.openxmlformats.org/officeDocument/2006/relationships/tags" Target="../tags/tag30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5.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6" Type="http://schemas.openxmlformats.org/officeDocument/2006/relationships/slideLayout" Target="../slideLayouts/slideLayout35.xml"/><Relationship Id="rId25" Type="http://schemas.openxmlformats.org/officeDocument/2006/relationships/tags" Target="../tags/tag332.xml"/><Relationship Id="rId24" Type="http://schemas.openxmlformats.org/officeDocument/2006/relationships/tags" Target="../tags/tag331.xml"/><Relationship Id="rId23" Type="http://schemas.openxmlformats.org/officeDocument/2006/relationships/tags" Target="../tags/tag330.xml"/><Relationship Id="rId22" Type="http://schemas.openxmlformats.org/officeDocument/2006/relationships/tags" Target="../tags/tag329.xml"/><Relationship Id="rId21" Type="http://schemas.openxmlformats.org/officeDocument/2006/relationships/tags" Target="../tags/tag328.xml"/><Relationship Id="rId20" Type="http://schemas.openxmlformats.org/officeDocument/2006/relationships/tags" Target="../tags/tag327.xml"/><Relationship Id="rId2" Type="http://schemas.openxmlformats.org/officeDocument/2006/relationships/tags" Target="../tags/tag309.xml"/><Relationship Id="rId19" Type="http://schemas.openxmlformats.org/officeDocument/2006/relationships/tags" Target="../tags/tag326.xml"/><Relationship Id="rId18" Type="http://schemas.openxmlformats.org/officeDocument/2006/relationships/tags" Target="../tags/tag325.xml"/><Relationship Id="rId17" Type="http://schemas.openxmlformats.org/officeDocument/2006/relationships/tags" Target="../tags/tag324.xml"/><Relationship Id="rId16" Type="http://schemas.openxmlformats.org/officeDocument/2006/relationships/tags" Target="../tags/tag323.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8.xml"/></Relationships>
</file>

<file path=ppt/slides/_rels/slide6.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6" Type="http://schemas.openxmlformats.org/officeDocument/2006/relationships/slideLayout" Target="../slideLayouts/slideLayout35.xml"/><Relationship Id="rId25" Type="http://schemas.openxmlformats.org/officeDocument/2006/relationships/tags" Target="../tags/tag357.xml"/><Relationship Id="rId24" Type="http://schemas.openxmlformats.org/officeDocument/2006/relationships/tags" Target="../tags/tag356.xml"/><Relationship Id="rId23" Type="http://schemas.openxmlformats.org/officeDocument/2006/relationships/tags" Target="../tags/tag355.xml"/><Relationship Id="rId22" Type="http://schemas.openxmlformats.org/officeDocument/2006/relationships/tags" Target="../tags/tag354.xml"/><Relationship Id="rId21" Type="http://schemas.openxmlformats.org/officeDocument/2006/relationships/tags" Target="../tags/tag353.xml"/><Relationship Id="rId20" Type="http://schemas.openxmlformats.org/officeDocument/2006/relationships/tags" Target="../tags/tag352.xml"/><Relationship Id="rId2" Type="http://schemas.openxmlformats.org/officeDocument/2006/relationships/tags" Target="../tags/tag334.xml"/><Relationship Id="rId19" Type="http://schemas.openxmlformats.org/officeDocument/2006/relationships/tags" Target="../tags/tag351.xml"/><Relationship Id="rId18" Type="http://schemas.openxmlformats.org/officeDocument/2006/relationships/tags" Target="../tags/tag350.xml"/><Relationship Id="rId17" Type="http://schemas.openxmlformats.org/officeDocument/2006/relationships/tags" Target="../tags/tag349.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7.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6" Type="http://schemas.openxmlformats.org/officeDocument/2006/relationships/slideLayout" Target="../slideLayouts/slideLayout35.xml"/><Relationship Id="rId25" Type="http://schemas.openxmlformats.org/officeDocument/2006/relationships/tags" Target="../tags/tag382.xml"/><Relationship Id="rId24" Type="http://schemas.openxmlformats.org/officeDocument/2006/relationships/tags" Target="../tags/tag381.xml"/><Relationship Id="rId23" Type="http://schemas.openxmlformats.org/officeDocument/2006/relationships/tags" Target="../tags/tag380.xml"/><Relationship Id="rId22" Type="http://schemas.openxmlformats.org/officeDocument/2006/relationships/tags" Target="../tags/tag379.xml"/><Relationship Id="rId21" Type="http://schemas.openxmlformats.org/officeDocument/2006/relationships/tags" Target="../tags/tag378.xml"/><Relationship Id="rId20" Type="http://schemas.openxmlformats.org/officeDocument/2006/relationships/tags" Target="../tags/tag377.xml"/><Relationship Id="rId2" Type="http://schemas.openxmlformats.org/officeDocument/2006/relationships/tags" Target="../tags/tag359.xml"/><Relationship Id="rId19" Type="http://schemas.openxmlformats.org/officeDocument/2006/relationships/tags" Target="../tags/tag376.xml"/><Relationship Id="rId18" Type="http://schemas.openxmlformats.org/officeDocument/2006/relationships/tags" Target="../tags/tag375.xml"/><Relationship Id="rId17" Type="http://schemas.openxmlformats.org/officeDocument/2006/relationships/tags" Target="../tags/tag374.xml"/><Relationship Id="rId16" Type="http://schemas.openxmlformats.org/officeDocument/2006/relationships/tags" Target="../tags/tag373.xml"/><Relationship Id="rId15" Type="http://schemas.openxmlformats.org/officeDocument/2006/relationships/tags" Target="../tags/tag372.xml"/><Relationship Id="rId14" Type="http://schemas.openxmlformats.org/officeDocument/2006/relationships/tags" Target="../tags/tag371.xml"/><Relationship Id="rId13" Type="http://schemas.openxmlformats.org/officeDocument/2006/relationships/tags" Target="../tags/tag370.xml"/><Relationship Id="rId12" Type="http://schemas.openxmlformats.org/officeDocument/2006/relationships/tags" Target="../tags/tag369.xml"/><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tags" Target="../tags/tag35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38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a:xfrm>
            <a:off x="3201670" y="339090"/>
            <a:ext cx="1543050" cy="6108700"/>
          </a:xfrm>
        </p:spPr>
        <p:txBody>
          <a:bodyPr>
            <a:normAutofit fontScale="90000"/>
          </a:bodyPr>
          <a:p>
            <a:r>
              <a:rPr lang="zh-CN" altLang="en-US">
                <a:solidFill>
                  <a:schemeClr val="tx1">
                    <a:lumMod val="75000"/>
                    <a:lumOff val="25000"/>
                  </a:schemeClr>
                </a:solidFill>
              </a:rPr>
              <a:t>期末论文答辩</a:t>
            </a:r>
            <a:br>
              <a:rPr lang="zh-CN" altLang="en-US">
                <a:solidFill>
                  <a:schemeClr val="tx1">
                    <a:lumMod val="75000"/>
                    <a:lumOff val="25000"/>
                  </a:schemeClr>
                </a:solidFill>
              </a:rPr>
            </a:br>
            <a:r>
              <a:rPr lang="en-US" altLang="zh-CN" sz="1800">
                <a:solidFill>
                  <a:schemeClr val="tx1">
                    <a:lumMod val="75000"/>
                    <a:lumOff val="25000"/>
                  </a:schemeClr>
                </a:solidFill>
              </a:rPr>
              <a:t>THISIS ORAL DEFENSE</a:t>
            </a:r>
            <a:endParaRPr lang="en-US" altLang="zh-CN" sz="1800">
              <a:solidFill>
                <a:schemeClr val="tx1">
                  <a:lumMod val="75000"/>
                  <a:lumOff val="25000"/>
                </a:schemeClr>
              </a:solidFill>
              <a:latin typeface="Bahnschrift Light" panose="020B0502040204020203" charset="0"/>
              <a:cs typeface="Bahnschrift Light" panose="020B0502040204020203" charset="0"/>
            </a:endParaRPr>
          </a:p>
        </p:txBody>
      </p:sp>
      <p:sp>
        <p:nvSpPr>
          <p:cNvPr id="5" name="副标题 4"/>
          <p:cNvSpPr>
            <a:spLocks noGrp="1"/>
          </p:cNvSpPr>
          <p:nvPr>
            <p:ph type="subTitle" idx="1"/>
            <p:custDataLst>
              <p:tags r:id="rId2"/>
            </p:custDataLst>
          </p:nvPr>
        </p:nvSpPr>
        <p:spPr/>
        <p:txBody>
          <a:bodyPr>
            <a:normAutofit/>
          </a:bodyPr>
          <a:p>
            <a:r>
              <a:rPr lang="zh-CN" altLang="en-US">
                <a:solidFill>
                  <a:schemeClr val="dk1">
                    <a:lumMod val="75000"/>
                    <a:lumOff val="25000"/>
                  </a:schemeClr>
                </a:solidFill>
                <a:sym typeface="+mn-ea"/>
              </a:rPr>
              <a:t>汇报人：</a:t>
            </a:r>
            <a:r>
              <a:rPr lang="zh-CN" altLang="en-US">
                <a:solidFill>
                  <a:schemeClr val="dk1">
                    <a:lumMod val="75000"/>
                    <a:lumOff val="25000"/>
                  </a:schemeClr>
                </a:solidFill>
                <a:sym typeface="+mn-ea"/>
              </a:rPr>
              <a:t>韩昊辰</a:t>
            </a:r>
            <a:endParaRPr lang="zh-CN" altLang="en-US">
              <a:solidFill>
                <a:schemeClr val="dk1">
                  <a:lumMod val="75000"/>
                  <a:lumOff val="25000"/>
                </a:schemeClr>
              </a:solidFill>
              <a:sym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4070" y="2727310"/>
            <a:ext cx="9144000" cy="2386800"/>
          </a:xfrm>
        </p:spPr>
        <p:txBody>
          <a:bodyPr>
            <a:normAutofit fontScale="90000"/>
          </a:bodyPr>
          <a:lstStyle/>
          <a:p>
            <a:r>
              <a:rPr lang="en-US" altLang="zh-CN"/>
              <a:t>Parents should Avoid Excessive Intervention when Children are Playing </a:t>
            </a:r>
            <a:endParaRPr lang="en-US" altLang="zh-CN"/>
          </a:p>
        </p:txBody>
      </p:sp>
      <p:sp>
        <p:nvSpPr>
          <p:cNvPr id="2" name="标题 1"/>
          <p:cNvSpPr>
            <a:spLocks noGrp="1"/>
          </p:cNvSpPr>
          <p:nvPr/>
        </p:nvSpPr>
        <p:spPr>
          <a:xfrm>
            <a:off x="1688735" y="80790"/>
            <a:ext cx="3960000" cy="882000"/>
          </a:xfrm>
          <a:prstGeom prst="rect">
            <a:avLst/>
          </a:prstGeom>
        </p:spPr>
        <p:txBody>
          <a:bodyPr vert="horz" lIns="101600" tIns="38100" rIns="76200" bIns="38100" rtlCol="0" anchor="ctr" anchorCtr="0">
            <a:normAutofit/>
          </a:bodyPr>
          <a:lstStyle>
            <a:lvl1pPr algn="l" defTabSz="914400" rtl="0" eaLnBrk="1" fontAlgn="auto" latinLnBrk="0" hangingPunct="1">
              <a:lnSpc>
                <a:spcPct val="100000"/>
              </a:lnSpc>
              <a:spcBef>
                <a:spcPct val="0"/>
              </a:spcBef>
              <a:buNone/>
              <a:defRPr sz="3600" b="1" u="none" strike="noStrike" kern="1200" cap="none" spc="200" normalizeH="0" baseline="0">
                <a:solidFill>
                  <a:schemeClr val="tx1">
                    <a:lumMod val="75000"/>
                    <a:lumOff val="25000"/>
                  </a:schemeClr>
                </a:solidFill>
                <a:uFillTx/>
                <a:latin typeface="Arial" panose="020B0604020202020204" pitchFamily="34" charset="0"/>
                <a:ea typeface="隶书" panose="02010509060101010101" pitchFamily="49" charset="-122"/>
                <a:cs typeface="+mj-cs"/>
              </a:defRPr>
            </a:lvl1pPr>
          </a:lstStyle>
          <a:p>
            <a:r>
              <a:rPr lang="en-US" altLang="zh-CN"/>
              <a:t>TO</a:t>
            </a:r>
            <a:r>
              <a:rPr lang="en-US" altLang="zh-CN"/>
              <a:t>PIC</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文本占位符 2"/>
          <p:cNvSpPr>
            <a:spLocks noGrp="1"/>
          </p:cNvSpPr>
          <p:nvPr>
            <p:ph type="body" sz="quarter" idx="13"/>
          </p:nvPr>
        </p:nvSpPr>
        <p:spPr/>
        <p:txBody>
          <a:bodyPr>
            <a:normAutofit lnSpcReduction="20000"/>
          </a:bodyPr>
          <a:p>
            <a:r>
              <a:rPr lang="en-US" altLang="zh-CN" sz="1800"/>
              <a:t>Excessive Intervetion:</a:t>
            </a:r>
            <a:endParaRPr lang="en-US" altLang="zh-CN" sz="1800"/>
          </a:p>
          <a:p>
            <a:pPr marL="685800" lvl="1" indent="-228600">
              <a:buFont typeface="Arial" panose="020B0604020202020204" pitchFamily="34" charset="0"/>
              <a:buChar char="•"/>
            </a:pPr>
            <a:r>
              <a:rPr lang="en-US" altLang="zh-CN" sz="1800">
                <a:solidFill>
                  <a:schemeClr val="tx1">
                    <a:lumMod val="75000"/>
                    <a:lumOff val="25000"/>
                  </a:schemeClr>
                </a:solidFill>
              </a:rPr>
              <a:t>Reminding </a:t>
            </a:r>
            <a:r>
              <a:rPr lang="en-US" altLang="zh-CN" sz="1800">
                <a:solidFill>
                  <a:srgbClr val="FF0000"/>
                </a:solidFill>
              </a:rPr>
              <a:t>too </a:t>
            </a:r>
            <a:r>
              <a:rPr lang="en-US" altLang="zh-CN" sz="1800">
                <a:solidFill>
                  <a:schemeClr val="tx1">
                    <a:lumMod val="75000"/>
                    <a:lumOff val="25000"/>
                  </a:schemeClr>
                </a:solidFill>
              </a:rPr>
              <a:t>frequently</a:t>
            </a:r>
            <a:endParaRPr lang="en-US" altLang="zh-CN" sz="1800">
              <a:solidFill>
                <a:schemeClr val="tx1">
                  <a:lumMod val="75000"/>
                  <a:lumOff val="25000"/>
                </a:schemeClr>
              </a:solidFill>
            </a:endParaRPr>
          </a:p>
          <a:p>
            <a:pPr marL="685800" lvl="1" indent="-228600">
              <a:buFont typeface="Arial" panose="020B0604020202020204" pitchFamily="34" charset="0"/>
              <a:buChar char="•"/>
            </a:pPr>
            <a:r>
              <a:rPr lang="en-US" altLang="zh-CN" sz="1800">
                <a:solidFill>
                  <a:schemeClr val="tx1">
                    <a:lumMod val="75000"/>
                    <a:lumOff val="25000"/>
                  </a:schemeClr>
                </a:solidFill>
              </a:rPr>
              <a:t>Teaching</a:t>
            </a:r>
            <a:r>
              <a:rPr lang="en-US" altLang="zh-CN" sz="1800">
                <a:solidFill>
                  <a:srgbClr val="FF0000"/>
                </a:solidFill>
              </a:rPr>
              <a:t> too </a:t>
            </a:r>
            <a:r>
              <a:rPr lang="en-US" altLang="zh-CN" sz="1800">
                <a:solidFill>
                  <a:schemeClr val="tx1">
                    <a:lumMod val="75000"/>
                    <a:lumOff val="25000"/>
                  </a:schemeClr>
                </a:solidFill>
              </a:rPr>
              <a:t>many</a:t>
            </a:r>
            <a:endParaRPr lang="en-US" altLang="zh-CN" sz="1800">
              <a:solidFill>
                <a:schemeClr val="tx1">
                  <a:lumMod val="75000"/>
                  <a:lumOff val="25000"/>
                </a:schemeClr>
              </a:solidFill>
            </a:endParaRPr>
          </a:p>
          <a:p>
            <a:pPr marL="685800" lvl="1" indent="-228600">
              <a:buFont typeface="Arial" panose="020B0604020202020204" pitchFamily="34" charset="0"/>
              <a:buChar char="•"/>
            </a:pPr>
            <a:r>
              <a:rPr lang="en-US" altLang="zh-CN" sz="1800">
                <a:solidFill>
                  <a:schemeClr val="tx1">
                    <a:lumMod val="75000"/>
                    <a:lumOff val="25000"/>
                  </a:schemeClr>
                </a:solidFill>
              </a:rPr>
              <a:t>Regulating </a:t>
            </a:r>
            <a:r>
              <a:rPr lang="en-US" altLang="zh-CN" sz="1800">
                <a:solidFill>
                  <a:srgbClr val="FF0000"/>
                </a:solidFill>
              </a:rPr>
              <a:t>strictly</a:t>
            </a:r>
            <a:r>
              <a:rPr lang="en-US" altLang="zh-CN" sz="1800">
                <a:solidFill>
                  <a:schemeClr val="tx1">
                    <a:lumMod val="75000"/>
                    <a:lumOff val="25000"/>
                  </a:schemeClr>
                </a:solidFill>
              </a:rPr>
              <a:t> on way of playing</a:t>
            </a:r>
            <a:endParaRPr lang="en-US" altLang="zh-CN" sz="1800">
              <a:solidFill>
                <a:schemeClr val="tx1">
                  <a:lumMod val="75000"/>
                  <a:lumOff val="25000"/>
                </a:schemeClr>
              </a:solidFill>
            </a:endParaRPr>
          </a:p>
          <a:p>
            <a:pPr marL="685800" lvl="1" indent="-228600">
              <a:buFont typeface="Arial" panose="020B0604020202020204" pitchFamily="34" charset="0"/>
              <a:buChar char="•"/>
            </a:pPr>
            <a:endParaRPr lang="en-US" altLang="zh-CN">
              <a:solidFill>
                <a:schemeClr val="tx1">
                  <a:lumMod val="75000"/>
                  <a:lumOff val="25000"/>
                </a:schemeClr>
              </a:solidFill>
            </a:endParaRPr>
          </a:p>
          <a:p>
            <a:pPr marL="228600" lvl="0" indent="-228600">
              <a:buFont typeface="Arial" panose="020B0604020202020204" pitchFamily="34" charset="0"/>
              <a:buChar char="•"/>
            </a:pPr>
            <a:r>
              <a:rPr lang="en-US" altLang="zh-CN" sz="1800">
                <a:solidFill>
                  <a:schemeClr val="tx1">
                    <a:lumMod val="75000"/>
                    <a:lumOff val="25000"/>
                  </a:schemeClr>
                </a:solidFill>
              </a:rPr>
              <a:t>Aim:</a:t>
            </a:r>
            <a:endParaRPr lang="en-US" altLang="zh-CN" sz="1800">
              <a:solidFill>
                <a:schemeClr val="tx1">
                  <a:lumMod val="75000"/>
                  <a:lumOff val="25000"/>
                </a:schemeClr>
              </a:solidFill>
            </a:endParaRPr>
          </a:p>
          <a:p>
            <a:pPr marL="685800" lvl="1" indent="-228600">
              <a:buFont typeface="Arial" panose="020B0604020202020204" pitchFamily="34" charset="0"/>
              <a:buChar char="•"/>
            </a:pPr>
            <a:r>
              <a:rPr lang="en-US" altLang="zh-CN" sz="1800">
                <a:solidFill>
                  <a:schemeClr val="tx1">
                    <a:lumMod val="75000"/>
                    <a:lumOff val="25000"/>
                  </a:schemeClr>
                </a:solidFill>
              </a:rPr>
              <a:t>Analyze the draw back</a:t>
            </a:r>
            <a:endParaRPr lang="en-US" altLang="zh-CN" sz="1800">
              <a:solidFill>
                <a:schemeClr val="tx1">
                  <a:lumMod val="75000"/>
                  <a:lumOff val="25000"/>
                </a:schemeClr>
              </a:solidFill>
            </a:endParaRPr>
          </a:p>
          <a:p>
            <a:pPr marL="685800" lvl="1" indent="-228600">
              <a:buFont typeface="Arial" panose="020B0604020202020204" pitchFamily="34" charset="0"/>
              <a:buChar char="•"/>
            </a:pPr>
            <a:r>
              <a:rPr lang="en-US" altLang="zh-CN" sz="1800">
                <a:solidFill>
                  <a:schemeClr val="tx1">
                    <a:lumMod val="75000"/>
                    <a:lumOff val="25000"/>
                  </a:schemeClr>
                </a:solidFill>
              </a:rPr>
              <a:t>Draw parents’ attention</a:t>
            </a:r>
            <a:endParaRPr lang="en-US" altLang="zh-CN" sz="1800">
              <a:solidFill>
                <a:schemeClr val="tx1">
                  <a:lumMod val="75000"/>
                  <a:lumOff val="25000"/>
                </a:schemeClr>
              </a:solidFill>
            </a:endParaRPr>
          </a:p>
        </p:txBody>
      </p:sp>
      <p:pic>
        <p:nvPicPr>
          <p:cNvPr id="5" name="内容占位符 4" descr="让孩子变笨的父母"/>
          <p:cNvPicPr>
            <a:picLocks noChangeAspect="1"/>
          </p:cNvPicPr>
          <p:nvPr>
            <p:ph sz="quarter" idx="14"/>
            <p:custDataLst>
              <p:tags r:id="rId1"/>
            </p:custDataLst>
          </p:nvPr>
        </p:nvPicPr>
        <p:blipFill>
          <a:blip r:embed="rId2"/>
          <a:stretch>
            <a:fillRect/>
          </a:stretch>
        </p:blipFill>
        <p:spPr>
          <a:xfrm>
            <a:off x="5100955" y="982345"/>
            <a:ext cx="6480175" cy="466217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Structure</a:t>
            </a:r>
            <a:endParaRPr lang="en-US" altLang="zh-CN"/>
          </a:p>
        </p:txBody>
      </p:sp>
      <p:sp>
        <p:nvSpPr>
          <p:cNvPr id="7" name="PA-矩形 11"/>
          <p:cNvSpPr/>
          <p:nvPr>
            <p:custDataLst>
              <p:tags r:id="rId1"/>
            </p:custDataLst>
          </p:nvPr>
        </p:nvSpPr>
        <p:spPr>
          <a:xfrm>
            <a:off x="487045" y="1343660"/>
            <a:ext cx="4231640" cy="1264920"/>
          </a:xfrm>
          <a:prstGeom prst="rect">
            <a:avLst/>
          </a:prstGeom>
        </p:spPr>
        <p:txBody>
          <a:bodyPr wrap="square" lIns="91440" tIns="45720" rIns="91440" bIns="45720"/>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lvl="0">
              <a:lnSpc>
                <a:spcPct val="120000"/>
              </a:lnSpc>
              <a:spcBef>
                <a:spcPct val="0"/>
              </a:spcBef>
              <a:defRPr/>
            </a:pPr>
            <a:r>
              <a:rPr lang="zh-CN" altLang="en-US"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Thesis Statement:</a:t>
            </a:r>
            <a:endParaRPr lang="zh-CN" altLang="en-US"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a:p>
            <a:pPr lvl="0">
              <a:lnSpc>
                <a:spcPct val="120000"/>
              </a:lnSpc>
              <a:spcBef>
                <a:spcPct val="0"/>
              </a:spcBef>
              <a:defRPr/>
            </a:pPr>
            <a:r>
              <a:rPr lang="zh-CN" altLang="en-US"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	Excessive interventions bring about many drawbacks ranging from making children more fragile to frustration to limiting independent exploration as well as lowering the effect of learning in games.</a:t>
            </a:r>
            <a:endParaRPr lang="zh-CN" altLang="en-US"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p:txBody>
      </p:sp>
      <p:cxnSp>
        <p:nvCxnSpPr>
          <p:cNvPr id="8" name="PA-直接连接符 2"/>
          <p:cNvCxnSpPr/>
          <p:nvPr>
            <p:custDataLst>
              <p:tags r:id="rId2"/>
            </p:custDataLst>
          </p:nvPr>
        </p:nvCxnSpPr>
        <p:spPr>
          <a:xfrm flipV="1">
            <a:off x="2839085" y="1244600"/>
            <a:ext cx="4044315" cy="4942840"/>
          </a:xfrm>
          <a:prstGeom prst="line">
            <a:avLst/>
          </a:prstGeom>
          <a:ln w="25400">
            <a:solidFill>
              <a:srgbClr val="000000">
                <a:lumMod val="75000"/>
                <a:lumOff val="25000"/>
              </a:srgbClr>
            </a:solidFill>
          </a:ln>
        </p:spPr>
        <p:style>
          <a:lnRef idx="1">
            <a:srgbClr val="1F74AD"/>
          </a:lnRef>
          <a:fillRef idx="0">
            <a:srgbClr val="1F74AD"/>
          </a:fillRef>
          <a:effectRef idx="0">
            <a:srgbClr val="1F74AD"/>
          </a:effectRef>
          <a:fontRef idx="minor">
            <a:srgbClr val="000000"/>
          </a:fontRef>
        </p:style>
      </p:cxnSp>
      <p:sp>
        <p:nvSpPr>
          <p:cNvPr id="12" name="PA-矩形 10"/>
          <p:cNvSpPr/>
          <p:nvPr>
            <p:custDataLst>
              <p:tags r:id="rId3"/>
            </p:custDataLst>
          </p:nvPr>
        </p:nvSpPr>
        <p:spPr>
          <a:xfrm>
            <a:off x="6293485" y="1883410"/>
            <a:ext cx="5734685" cy="1264920"/>
          </a:xfrm>
          <a:prstGeom prst="rect">
            <a:avLst/>
          </a:prstGeom>
        </p:spPr>
        <p:txBody>
          <a:bodyPr wrap="square" lIns="91440" tIns="45720" rIns="91440" bIns="45720"/>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spcBef>
                <a:spcPct val="0"/>
              </a:spcBef>
            </a:pPr>
            <a:r>
              <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Topic Sentences:</a:t>
            </a:r>
            <a:endPar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a:p>
            <a:pPr>
              <a:lnSpc>
                <a:spcPct val="120000"/>
              </a:lnSpc>
              <a:spcBef>
                <a:spcPct val="0"/>
              </a:spcBef>
            </a:pPr>
            <a:r>
              <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(1) As one of the main excessive interventions of parents, constantly reminding the children of risks and even cutting them off from injury and dangers makes children weaker, because children neither get the experience of fall nor have enough courage faced with frustration. </a:t>
            </a:r>
            <a:endPar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a:p>
            <a:pPr>
              <a:lnSpc>
                <a:spcPct val="120000"/>
              </a:lnSpc>
              <a:spcBef>
                <a:spcPct val="0"/>
              </a:spcBef>
            </a:pPr>
            <a:r>
              <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(2) Another kind of excessive intervention children encounter is being taught everything in playing, for lack of experience in life, by their parents. But it only results in limitation of independent exploration.</a:t>
            </a:r>
            <a:endPar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a:p>
            <a:pPr>
              <a:lnSpc>
                <a:spcPct val="120000"/>
              </a:lnSpc>
              <a:spcBef>
                <a:spcPct val="0"/>
              </a:spcBef>
            </a:pPr>
            <a:r>
              <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rPr>
              <a:t>(3) Respecting children’s own way of playing and offering encouragement will spark significant learning.</a:t>
            </a:r>
            <a:endParaRPr lang="zh-CN" altLang="en-US" sz="16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4975"/>
            <a:ext cx="10852237" cy="441964"/>
          </a:xfrm>
        </p:spPr>
        <p:txBody>
          <a:bodyPr/>
          <a:p>
            <a:r>
              <a:rPr lang="en-US" altLang="zh-CN"/>
              <a:t>Supporting Paragraph 1</a:t>
            </a:r>
            <a:endParaRPr lang="en-US" altLang="zh-CN"/>
          </a:p>
        </p:txBody>
      </p:sp>
      <p:sp>
        <p:nvSpPr>
          <p:cNvPr id="8" name="文本框 7"/>
          <p:cNvSpPr txBox="1"/>
          <p:nvPr/>
        </p:nvSpPr>
        <p:spPr>
          <a:xfrm>
            <a:off x="669925" y="2703195"/>
            <a:ext cx="10923905" cy="460375"/>
          </a:xfrm>
          <a:prstGeom prst="rect">
            <a:avLst/>
          </a:prstGeom>
          <a:noFill/>
        </p:spPr>
        <p:txBody>
          <a:bodyPr wrap="square" rtlCol="0">
            <a:spAutoFit/>
          </a:bodyPr>
          <a:p>
            <a:endParaRPr lang="en-US" altLang="zh-CN" sz="2400" b="1">
              <a:solidFill>
                <a:schemeClr val="tx1"/>
              </a:solidFill>
            </a:endParaRPr>
          </a:p>
        </p:txBody>
      </p:sp>
      <p:sp>
        <p:nvSpPr>
          <p:cNvPr id="13" name="直角三角形 12"/>
          <p:cNvSpPr/>
          <p:nvPr>
            <p:custDataLst>
              <p:tags r:id="rId1"/>
            </p:custDataLst>
          </p:nvPr>
        </p:nvSpPr>
        <p:spPr>
          <a:xfrm rot="5400000" flipV="1">
            <a:off x="1284977" y="23307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2" name="直角三角形 11"/>
          <p:cNvSpPr/>
          <p:nvPr>
            <p:custDataLst>
              <p:tags r:id="rId2"/>
            </p:custDataLst>
          </p:nvPr>
        </p:nvSpPr>
        <p:spPr>
          <a:xfrm rot="16200000">
            <a:off x="1285568" y="11219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4" name="任意多边形 13"/>
          <p:cNvSpPr/>
          <p:nvPr>
            <p:custDataLst>
              <p:tags r:id="rId3"/>
            </p:custDataLst>
          </p:nvPr>
        </p:nvSpPr>
        <p:spPr>
          <a:xfrm>
            <a:off x="1363980" y="1149985"/>
            <a:ext cx="6919595" cy="141097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5" name="任意多边形 14"/>
          <p:cNvSpPr/>
          <p:nvPr>
            <p:custDataLst>
              <p:tags r:id="rId4"/>
            </p:custDataLst>
          </p:nvPr>
        </p:nvSpPr>
        <p:spPr>
          <a:xfrm>
            <a:off x="1230645" y="13233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任意多边形 15"/>
          <p:cNvSpPr/>
          <p:nvPr>
            <p:custDataLst>
              <p:tags r:id="rId5"/>
            </p:custDataLst>
          </p:nvPr>
        </p:nvSpPr>
        <p:spPr>
          <a:xfrm>
            <a:off x="8283559" y="115024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1" name="文本框 30"/>
          <p:cNvSpPr txBox="1"/>
          <p:nvPr>
            <p:custDataLst>
              <p:tags r:id="rId6"/>
            </p:custDataLst>
          </p:nvPr>
        </p:nvSpPr>
        <p:spPr>
          <a:xfrm>
            <a:off x="1430132" y="15365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Parents</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2" name="文本框 31"/>
          <p:cNvSpPr txBox="1"/>
          <p:nvPr>
            <p:custDataLst>
              <p:tags r:id="rId7"/>
            </p:custDataLst>
          </p:nvPr>
        </p:nvSpPr>
        <p:spPr>
          <a:xfrm>
            <a:off x="8418197" y="158943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A</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5" name="矩形 34"/>
          <p:cNvSpPr/>
          <p:nvPr>
            <p:custDataLst>
              <p:tags r:id="rId8"/>
            </p:custDataLst>
          </p:nvPr>
        </p:nvSpPr>
        <p:spPr>
          <a:xfrm>
            <a:off x="3134360" y="1616075"/>
            <a:ext cx="4797425" cy="935990"/>
          </a:xfrm>
          <a:prstGeom prst="rect">
            <a:avLst/>
          </a:prstGeom>
        </p:spPr>
        <p:txBody>
          <a:bodyPr wrap="square" anchor="ctr"/>
          <a:p>
            <a:pPr indent="0"/>
            <a:r>
              <a:rPr lang="en-US" sz="2800" b="1" i="1">
                <a:latin typeface="Calibri" panose="020F0502020204030204" charset="0"/>
                <a:ea typeface="宋体" panose="02010600030101010101" pitchFamily="2" charset="-122"/>
                <a:sym typeface="+mn-ea"/>
              </a:rPr>
              <a:t>constantly remind the children of risks and even cut them off from injury and dangers</a:t>
            </a:r>
            <a:endParaRPr lang="en-US" altLang="en-US" sz="2800" b="1" i="1">
              <a:latin typeface="Calibri" panose="020F0502020204030204" charset="0"/>
              <a:ea typeface="宋体" panose="02010600030101010101" pitchFamily="2" charset="-122"/>
            </a:endParaRPr>
          </a:p>
          <a:p>
            <a:pPr>
              <a:lnSpc>
                <a:spcPct val="120000"/>
              </a:lnSpc>
            </a:pPr>
            <a:endParaRPr lang="en-US" altLang="en-US" sz="2800" b="1" i="1" spc="150">
              <a:latin typeface="Calibri" panose="020F0502020204030204" charset="0"/>
              <a:ea typeface="宋体" panose="02010600030101010101" pitchFamily="2" charset="-122"/>
              <a:sym typeface="Arial" panose="020B0604020202020204" pitchFamily="34" charset="0"/>
            </a:endParaRPr>
          </a:p>
        </p:txBody>
      </p:sp>
      <p:sp>
        <p:nvSpPr>
          <p:cNvPr id="17" name="直角三角形 16"/>
          <p:cNvSpPr/>
          <p:nvPr>
            <p:custDataLst>
              <p:tags r:id="rId9"/>
            </p:custDataLst>
          </p:nvPr>
        </p:nvSpPr>
        <p:spPr>
          <a:xfrm rot="16200000" flipH="1" flipV="1">
            <a:off x="10607466" y="428881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8" name="直角三角形 17"/>
          <p:cNvSpPr/>
          <p:nvPr>
            <p:custDataLst>
              <p:tags r:id="rId10"/>
            </p:custDataLst>
          </p:nvPr>
        </p:nvSpPr>
        <p:spPr>
          <a:xfrm rot="5400000" flipH="1">
            <a:off x="10608055" y="308000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9" name="任意多边形 18"/>
          <p:cNvSpPr/>
          <p:nvPr>
            <p:custDataLst>
              <p:tags r:id="rId11"/>
            </p:custDataLst>
          </p:nvPr>
        </p:nvSpPr>
        <p:spPr>
          <a:xfrm flipH="1">
            <a:off x="2232025" y="2886075"/>
            <a:ext cx="8731250" cy="212979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08000" tIns="45720" rIns="136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0" name="任意多边形 19"/>
          <p:cNvSpPr/>
          <p:nvPr>
            <p:custDataLst>
              <p:tags r:id="rId12"/>
            </p:custDataLst>
          </p:nvPr>
        </p:nvSpPr>
        <p:spPr>
          <a:xfrm flipH="1">
            <a:off x="8908896" y="328137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3498DB"/>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任意多边形 20"/>
          <p:cNvSpPr/>
          <p:nvPr>
            <p:custDataLst>
              <p:tags r:id="rId13"/>
            </p:custDataLst>
          </p:nvPr>
        </p:nvSpPr>
        <p:spPr>
          <a:xfrm flipH="1">
            <a:off x="1230630" y="2835275"/>
            <a:ext cx="1002030" cy="2129790"/>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3" name="文本框 32"/>
          <p:cNvSpPr txBox="1"/>
          <p:nvPr>
            <p:custDataLst>
              <p:tags r:id="rId14"/>
            </p:custDataLst>
          </p:nvPr>
        </p:nvSpPr>
        <p:spPr>
          <a:xfrm>
            <a:off x="1490345" y="3467735"/>
            <a:ext cx="570230" cy="865505"/>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B</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4" name="文本框 33"/>
          <p:cNvSpPr txBox="1"/>
          <p:nvPr>
            <p:custDataLst>
              <p:tags r:id="rId15"/>
            </p:custDataLst>
          </p:nvPr>
        </p:nvSpPr>
        <p:spPr>
          <a:xfrm>
            <a:off x="8709025" y="3373755"/>
            <a:ext cx="2412365" cy="963295"/>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Drawbacks</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6" name="矩形 35"/>
          <p:cNvSpPr/>
          <p:nvPr>
            <p:custDataLst>
              <p:tags r:id="rId16"/>
            </p:custDataLst>
          </p:nvPr>
        </p:nvSpPr>
        <p:spPr>
          <a:xfrm>
            <a:off x="2232660" y="3064510"/>
            <a:ext cx="6979285" cy="2049780"/>
          </a:xfrm>
          <a:prstGeom prst="rect">
            <a:avLst/>
          </a:prstGeom>
        </p:spPr>
        <p:txBody>
          <a:bodyPr wrap="square" anchor="ctr"/>
          <a:p>
            <a:pPr marL="457200" lvl="1" indent="0">
              <a:buNone/>
            </a:pPr>
            <a:r>
              <a:rPr lang="en-US" altLang="zh-CN" sz="2000" b="1">
                <a:sym typeface="+mn-ea"/>
              </a:rPr>
              <a:t>1. cut off from risks——&gt; no adaption to difficulties——&gt;children be weaker to greater rain in future</a:t>
            </a:r>
            <a:endParaRPr lang="en-US" altLang="zh-CN" sz="2000" b="1">
              <a:solidFill>
                <a:schemeClr val="tx1"/>
              </a:solidFill>
            </a:endParaRPr>
          </a:p>
          <a:p>
            <a:pPr marL="457200" lvl="1" indent="0">
              <a:buNone/>
            </a:pPr>
            <a:r>
              <a:rPr lang="en-US" altLang="zh-CN" sz="2000" b="1">
                <a:sym typeface="+mn-ea"/>
              </a:rPr>
              <a:t>2. remind too much——&gt; spawn fear of risks (risks are everywhere)——&gt; children have less courage to face the challenge</a:t>
            </a:r>
            <a:endParaRPr lang="en-US" altLang="zh-CN" sz="2000" b="1">
              <a:solidFill>
                <a:schemeClr val="tx1"/>
              </a:solidFill>
            </a:endParaRPr>
          </a:p>
          <a:p>
            <a:pPr>
              <a:lnSpc>
                <a:spcPct val="120000"/>
              </a:lnSpc>
            </a:pPr>
            <a:endParaRPr lang="en-US" altLang="zh-CN" sz="2000" b="1"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2" name="直角三角形 21"/>
          <p:cNvSpPr/>
          <p:nvPr>
            <p:custDataLst>
              <p:tags r:id="rId17"/>
            </p:custDataLst>
          </p:nvPr>
        </p:nvSpPr>
        <p:spPr>
          <a:xfrm rot="5400000" flipV="1">
            <a:off x="1284977" y="62468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3" name="直角三角形 22"/>
          <p:cNvSpPr/>
          <p:nvPr>
            <p:custDataLst>
              <p:tags r:id="rId18"/>
            </p:custDataLst>
          </p:nvPr>
        </p:nvSpPr>
        <p:spPr>
          <a:xfrm rot="16200000">
            <a:off x="1285568" y="50380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4" name="任意多边形 23"/>
          <p:cNvSpPr/>
          <p:nvPr>
            <p:custDataLst>
              <p:tags r:id="rId19"/>
            </p:custDataLst>
          </p:nvPr>
        </p:nvSpPr>
        <p:spPr>
          <a:xfrm>
            <a:off x="1363779" y="5066346"/>
            <a:ext cx="5445310" cy="1411254"/>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5" name="任意多边形 24"/>
          <p:cNvSpPr/>
          <p:nvPr>
            <p:custDataLst>
              <p:tags r:id="rId20"/>
            </p:custDataLst>
          </p:nvPr>
        </p:nvSpPr>
        <p:spPr>
          <a:xfrm>
            <a:off x="1230645" y="52394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1AA3AA"/>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任意多边形 25"/>
          <p:cNvSpPr/>
          <p:nvPr>
            <p:custDataLst>
              <p:tags r:id="rId21"/>
            </p:custDataLst>
          </p:nvPr>
        </p:nvSpPr>
        <p:spPr>
          <a:xfrm>
            <a:off x="6809088" y="506634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7" name="矩形 36"/>
          <p:cNvSpPr/>
          <p:nvPr>
            <p:custDataLst>
              <p:tags r:id="rId22"/>
            </p:custDataLst>
          </p:nvPr>
        </p:nvSpPr>
        <p:spPr>
          <a:xfrm>
            <a:off x="2313940" y="5452745"/>
            <a:ext cx="4756150" cy="935990"/>
          </a:xfrm>
          <a:prstGeom prst="rect">
            <a:avLst/>
          </a:prstGeom>
        </p:spPr>
        <p:txBody>
          <a:bodyPr wrap="square" anchor="ctr"/>
          <a:p>
            <a:pPr>
              <a:lnSpc>
                <a:spcPct val="120000"/>
              </a:lnSpc>
            </a:pPr>
            <a:r>
              <a:rPr lang="en-US" altLang="zh-CN" sz="2400" b="1">
                <a:sym typeface="+mn-ea"/>
              </a:rPr>
              <a:t>	stop over protection</a:t>
            </a:r>
            <a:endParaRPr lang="en-US" altLang="zh-CN" sz="2400" b="1"/>
          </a:p>
          <a:p>
            <a:pPr>
              <a:lnSpc>
                <a:spcPct val="120000"/>
              </a:lnSpc>
            </a:pPr>
            <a:endParaRPr lang="en-US" altLang="zh-CN" sz="2400" b="1" spc="150">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custDataLst>
              <p:tags r:id="rId23"/>
            </p:custDataLst>
          </p:nvPr>
        </p:nvSpPr>
        <p:spPr>
          <a:xfrm>
            <a:off x="6943726" y="548521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C</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9" name="文本框 38"/>
          <p:cNvSpPr txBox="1"/>
          <p:nvPr>
            <p:custDataLst>
              <p:tags r:id="rId24"/>
            </p:custDataLst>
          </p:nvPr>
        </p:nvSpPr>
        <p:spPr>
          <a:xfrm>
            <a:off x="1430132" y="54526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Ad</a:t>
            </a:r>
            <a:r>
              <a:rPr lang="en-US" altLang="zh-CN" sz="2000" b="1" spc="300">
                <a:solidFill>
                  <a:sysClr val="window" lastClr="FFFFFF"/>
                </a:solidFill>
                <a:latin typeface="Arial" panose="020B0604020202020204" pitchFamily="34" charset="0"/>
                <a:ea typeface="微软雅黑" panose="020B0503020204020204" charset="-122"/>
              </a:rPr>
              <a:t>vise</a:t>
            </a:r>
            <a:endParaRPr lang="en-US" altLang="zh-CN" sz="2000" b="1" spc="300">
              <a:solidFill>
                <a:sysClr val="window" lastClr="FFFFFF"/>
              </a:solidFill>
              <a:latin typeface="Arial" panose="020B0604020202020204" pitchFamily="34" charset="0"/>
              <a:ea typeface="微软雅黑" panose="020B0503020204020204" charset="-122"/>
            </a:endParaRPr>
          </a:p>
        </p:txBody>
      </p:sp>
    </p:spTree>
    <p:custDataLst>
      <p:tags r:id="rId2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4975"/>
            <a:ext cx="10852237" cy="441964"/>
          </a:xfrm>
        </p:spPr>
        <p:txBody>
          <a:bodyPr/>
          <a:p>
            <a:r>
              <a:rPr lang="en-US" altLang="zh-CN"/>
              <a:t>Supporting Paragraph 2</a:t>
            </a:r>
            <a:endParaRPr lang="en-US" altLang="zh-CN"/>
          </a:p>
        </p:txBody>
      </p:sp>
      <p:sp>
        <p:nvSpPr>
          <p:cNvPr id="8" name="文本框 7"/>
          <p:cNvSpPr txBox="1"/>
          <p:nvPr/>
        </p:nvSpPr>
        <p:spPr>
          <a:xfrm>
            <a:off x="669925" y="2703195"/>
            <a:ext cx="10923905" cy="460375"/>
          </a:xfrm>
          <a:prstGeom prst="rect">
            <a:avLst/>
          </a:prstGeom>
          <a:noFill/>
        </p:spPr>
        <p:txBody>
          <a:bodyPr wrap="square" rtlCol="0">
            <a:spAutoFit/>
          </a:bodyPr>
          <a:p>
            <a:endParaRPr lang="en-US" altLang="zh-CN" sz="2400" b="1">
              <a:solidFill>
                <a:schemeClr val="tx1"/>
              </a:solidFill>
            </a:endParaRPr>
          </a:p>
        </p:txBody>
      </p:sp>
      <p:sp>
        <p:nvSpPr>
          <p:cNvPr id="13" name="直角三角形 12"/>
          <p:cNvSpPr/>
          <p:nvPr>
            <p:custDataLst>
              <p:tags r:id="rId1"/>
            </p:custDataLst>
          </p:nvPr>
        </p:nvSpPr>
        <p:spPr>
          <a:xfrm rot="5400000" flipV="1">
            <a:off x="1284977" y="23307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2" name="直角三角形 11"/>
          <p:cNvSpPr/>
          <p:nvPr>
            <p:custDataLst>
              <p:tags r:id="rId2"/>
            </p:custDataLst>
          </p:nvPr>
        </p:nvSpPr>
        <p:spPr>
          <a:xfrm rot="16200000">
            <a:off x="1285568" y="11219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4" name="任意多边形 13"/>
          <p:cNvSpPr/>
          <p:nvPr>
            <p:custDataLst>
              <p:tags r:id="rId3"/>
            </p:custDataLst>
          </p:nvPr>
        </p:nvSpPr>
        <p:spPr>
          <a:xfrm>
            <a:off x="1363980" y="1149985"/>
            <a:ext cx="6919595" cy="141097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5" name="任意多边形 14"/>
          <p:cNvSpPr/>
          <p:nvPr>
            <p:custDataLst>
              <p:tags r:id="rId4"/>
            </p:custDataLst>
          </p:nvPr>
        </p:nvSpPr>
        <p:spPr>
          <a:xfrm>
            <a:off x="1230645" y="13233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任意多边形 15"/>
          <p:cNvSpPr/>
          <p:nvPr>
            <p:custDataLst>
              <p:tags r:id="rId5"/>
            </p:custDataLst>
          </p:nvPr>
        </p:nvSpPr>
        <p:spPr>
          <a:xfrm>
            <a:off x="8283559" y="115024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1" name="文本框 30"/>
          <p:cNvSpPr txBox="1"/>
          <p:nvPr>
            <p:custDataLst>
              <p:tags r:id="rId6"/>
            </p:custDataLst>
          </p:nvPr>
        </p:nvSpPr>
        <p:spPr>
          <a:xfrm>
            <a:off x="1430132" y="15365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Parents</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2" name="文本框 31"/>
          <p:cNvSpPr txBox="1"/>
          <p:nvPr>
            <p:custDataLst>
              <p:tags r:id="rId7"/>
            </p:custDataLst>
          </p:nvPr>
        </p:nvSpPr>
        <p:spPr>
          <a:xfrm>
            <a:off x="8418197" y="158943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A</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5" name="矩形 34"/>
          <p:cNvSpPr/>
          <p:nvPr>
            <p:custDataLst>
              <p:tags r:id="rId8"/>
            </p:custDataLst>
          </p:nvPr>
        </p:nvSpPr>
        <p:spPr>
          <a:xfrm>
            <a:off x="3134360" y="1413510"/>
            <a:ext cx="4797425" cy="935990"/>
          </a:xfrm>
          <a:prstGeom prst="rect">
            <a:avLst/>
          </a:prstGeom>
        </p:spPr>
        <p:txBody>
          <a:bodyPr wrap="square" anchor="ctr"/>
          <a:p>
            <a:pPr indent="0"/>
            <a:r>
              <a:rPr lang="en-US" sz="2800" b="1" i="1">
                <a:latin typeface="Calibri" panose="020F0502020204030204" charset="0"/>
                <a:ea typeface="宋体" panose="02010600030101010101" pitchFamily="2" charset="-122"/>
                <a:sym typeface="+mn-ea"/>
              </a:rPr>
              <a:t> teach everything in children’s playing</a:t>
            </a:r>
            <a:endParaRPr lang="en-US" sz="2800" b="1" i="1">
              <a:latin typeface="Calibri" panose="020F0502020204030204" charset="0"/>
              <a:ea typeface="宋体" panose="02010600030101010101" pitchFamily="2" charset="-122"/>
              <a:sym typeface="+mn-ea"/>
            </a:endParaRPr>
          </a:p>
        </p:txBody>
      </p:sp>
      <p:sp>
        <p:nvSpPr>
          <p:cNvPr id="17" name="直角三角形 16"/>
          <p:cNvSpPr/>
          <p:nvPr>
            <p:custDataLst>
              <p:tags r:id="rId9"/>
            </p:custDataLst>
          </p:nvPr>
        </p:nvSpPr>
        <p:spPr>
          <a:xfrm rot="16200000" flipH="1" flipV="1">
            <a:off x="10607466" y="428881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8" name="直角三角形 17"/>
          <p:cNvSpPr/>
          <p:nvPr>
            <p:custDataLst>
              <p:tags r:id="rId10"/>
            </p:custDataLst>
          </p:nvPr>
        </p:nvSpPr>
        <p:spPr>
          <a:xfrm rot="5400000" flipH="1">
            <a:off x="10608055" y="308000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9" name="任意多边形 18"/>
          <p:cNvSpPr/>
          <p:nvPr>
            <p:custDataLst>
              <p:tags r:id="rId11"/>
            </p:custDataLst>
          </p:nvPr>
        </p:nvSpPr>
        <p:spPr>
          <a:xfrm flipH="1">
            <a:off x="2232025" y="2886075"/>
            <a:ext cx="8731250" cy="212979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08000" tIns="45720" rIns="136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0" name="任意多边形 19"/>
          <p:cNvSpPr/>
          <p:nvPr>
            <p:custDataLst>
              <p:tags r:id="rId12"/>
            </p:custDataLst>
          </p:nvPr>
        </p:nvSpPr>
        <p:spPr>
          <a:xfrm flipH="1">
            <a:off x="8908896" y="328137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3498DB"/>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任意多边形 20"/>
          <p:cNvSpPr/>
          <p:nvPr>
            <p:custDataLst>
              <p:tags r:id="rId13"/>
            </p:custDataLst>
          </p:nvPr>
        </p:nvSpPr>
        <p:spPr>
          <a:xfrm flipH="1">
            <a:off x="1230630" y="2835275"/>
            <a:ext cx="1002030" cy="2129790"/>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3" name="文本框 32"/>
          <p:cNvSpPr txBox="1"/>
          <p:nvPr>
            <p:custDataLst>
              <p:tags r:id="rId14"/>
            </p:custDataLst>
          </p:nvPr>
        </p:nvSpPr>
        <p:spPr>
          <a:xfrm>
            <a:off x="1490345" y="3467735"/>
            <a:ext cx="570230" cy="865505"/>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B</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4" name="文本框 33"/>
          <p:cNvSpPr txBox="1"/>
          <p:nvPr>
            <p:custDataLst>
              <p:tags r:id="rId15"/>
            </p:custDataLst>
          </p:nvPr>
        </p:nvSpPr>
        <p:spPr>
          <a:xfrm>
            <a:off x="8709025" y="3373755"/>
            <a:ext cx="2412365" cy="963295"/>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Drawbacks</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6" name="矩形 35"/>
          <p:cNvSpPr/>
          <p:nvPr>
            <p:custDataLst>
              <p:tags r:id="rId16"/>
            </p:custDataLst>
          </p:nvPr>
        </p:nvSpPr>
        <p:spPr>
          <a:xfrm>
            <a:off x="2060575" y="2892425"/>
            <a:ext cx="6979285" cy="2049780"/>
          </a:xfrm>
          <a:prstGeom prst="rect">
            <a:avLst/>
          </a:prstGeom>
        </p:spPr>
        <p:txBody>
          <a:bodyPr wrap="square" anchor="ctr"/>
          <a:p>
            <a:pPr marL="457200" lvl="1" indent="0">
              <a:buNone/>
            </a:pPr>
            <a:r>
              <a:rPr lang="en-US" altLang="zh-CN" sz="2000" b="1">
                <a:sym typeface="+mn-ea"/>
              </a:rPr>
              <a:t>children will do </a:t>
            </a:r>
            <a:r>
              <a:rPr lang="en-US" altLang="zh-CN" sz="2000" b="1">
                <a:sym typeface="+mn-ea"/>
              </a:rPr>
              <a:t>less to explore other aspects of the item being taught——&gt; children become less initiative and innovative when they become an adult</a:t>
            </a:r>
            <a:endParaRPr lang="en-US" altLang="zh-CN" sz="2000" b="1">
              <a:sym typeface="+mn-ea"/>
            </a:endParaRPr>
          </a:p>
        </p:txBody>
      </p:sp>
      <p:sp>
        <p:nvSpPr>
          <p:cNvPr id="22" name="直角三角形 21"/>
          <p:cNvSpPr/>
          <p:nvPr>
            <p:custDataLst>
              <p:tags r:id="rId17"/>
            </p:custDataLst>
          </p:nvPr>
        </p:nvSpPr>
        <p:spPr>
          <a:xfrm rot="5400000" flipV="1">
            <a:off x="1284977" y="62468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3" name="直角三角形 22"/>
          <p:cNvSpPr/>
          <p:nvPr>
            <p:custDataLst>
              <p:tags r:id="rId18"/>
            </p:custDataLst>
          </p:nvPr>
        </p:nvSpPr>
        <p:spPr>
          <a:xfrm rot="16200000">
            <a:off x="1285568" y="50380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4" name="任意多边形 23"/>
          <p:cNvSpPr/>
          <p:nvPr>
            <p:custDataLst>
              <p:tags r:id="rId19"/>
            </p:custDataLst>
          </p:nvPr>
        </p:nvSpPr>
        <p:spPr>
          <a:xfrm>
            <a:off x="1363779" y="5066346"/>
            <a:ext cx="5445310" cy="1411254"/>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5" name="任意多边形 24"/>
          <p:cNvSpPr/>
          <p:nvPr>
            <p:custDataLst>
              <p:tags r:id="rId20"/>
            </p:custDataLst>
          </p:nvPr>
        </p:nvSpPr>
        <p:spPr>
          <a:xfrm>
            <a:off x="1230645" y="52394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1AA3AA"/>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任意多边形 25"/>
          <p:cNvSpPr/>
          <p:nvPr>
            <p:custDataLst>
              <p:tags r:id="rId21"/>
            </p:custDataLst>
          </p:nvPr>
        </p:nvSpPr>
        <p:spPr>
          <a:xfrm>
            <a:off x="6809088" y="506634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7" name="矩形 36"/>
          <p:cNvSpPr/>
          <p:nvPr>
            <p:custDataLst>
              <p:tags r:id="rId22"/>
            </p:custDataLst>
          </p:nvPr>
        </p:nvSpPr>
        <p:spPr>
          <a:xfrm>
            <a:off x="3134360" y="5358765"/>
            <a:ext cx="4165600" cy="935990"/>
          </a:xfrm>
          <a:prstGeom prst="rect">
            <a:avLst/>
          </a:prstGeom>
        </p:spPr>
        <p:txBody>
          <a:bodyPr wrap="square" anchor="ctr"/>
          <a:p>
            <a:pPr>
              <a:lnSpc>
                <a:spcPct val="120000"/>
              </a:lnSpc>
            </a:pPr>
            <a:r>
              <a:rPr lang="en-US" altLang="zh-CN" sz="2000" b="1">
                <a:sym typeface="+mn-ea"/>
              </a:rPr>
              <a:t>leave more problems for children to solve by themselves.</a:t>
            </a:r>
            <a:endParaRPr lang="en-US" altLang="zh-CN" sz="2000" b="1">
              <a:sym typeface="+mn-ea"/>
            </a:endParaRPr>
          </a:p>
        </p:txBody>
      </p:sp>
      <p:sp>
        <p:nvSpPr>
          <p:cNvPr id="38" name="文本框 37"/>
          <p:cNvSpPr txBox="1"/>
          <p:nvPr>
            <p:custDataLst>
              <p:tags r:id="rId23"/>
            </p:custDataLst>
          </p:nvPr>
        </p:nvSpPr>
        <p:spPr>
          <a:xfrm>
            <a:off x="6943726" y="548521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C</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9" name="文本框 38"/>
          <p:cNvSpPr txBox="1"/>
          <p:nvPr>
            <p:custDataLst>
              <p:tags r:id="rId24"/>
            </p:custDataLst>
          </p:nvPr>
        </p:nvSpPr>
        <p:spPr>
          <a:xfrm>
            <a:off x="1430132" y="54526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Ad</a:t>
            </a:r>
            <a:r>
              <a:rPr lang="en-US" altLang="zh-CN" sz="2000" b="1" spc="300">
                <a:solidFill>
                  <a:sysClr val="window" lastClr="FFFFFF"/>
                </a:solidFill>
                <a:latin typeface="Arial" panose="020B0604020202020204" pitchFamily="34" charset="0"/>
                <a:ea typeface="微软雅黑" panose="020B0503020204020204" charset="-122"/>
              </a:rPr>
              <a:t>vise</a:t>
            </a:r>
            <a:endParaRPr lang="en-US" altLang="zh-CN" sz="2000" b="1" spc="300">
              <a:solidFill>
                <a:sysClr val="window" lastClr="FFFFFF"/>
              </a:solidFill>
              <a:latin typeface="Arial" panose="020B0604020202020204" pitchFamily="34" charset="0"/>
              <a:ea typeface="微软雅黑" panose="020B0503020204020204" charset="-122"/>
            </a:endParaRPr>
          </a:p>
        </p:txBody>
      </p:sp>
    </p:spTree>
    <p:custDataLst>
      <p:tags r:id="rId2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4975"/>
            <a:ext cx="10852237" cy="441964"/>
          </a:xfrm>
        </p:spPr>
        <p:txBody>
          <a:bodyPr/>
          <a:p>
            <a:r>
              <a:rPr lang="en-US" altLang="zh-CN"/>
              <a:t>Supporting Paragraph 3 (counter argument)</a:t>
            </a:r>
            <a:endParaRPr lang="en-US" altLang="zh-CN"/>
          </a:p>
        </p:txBody>
      </p:sp>
      <p:sp>
        <p:nvSpPr>
          <p:cNvPr id="8" name="文本框 7"/>
          <p:cNvSpPr txBox="1"/>
          <p:nvPr/>
        </p:nvSpPr>
        <p:spPr>
          <a:xfrm>
            <a:off x="669925" y="2703195"/>
            <a:ext cx="10923905" cy="460375"/>
          </a:xfrm>
          <a:prstGeom prst="rect">
            <a:avLst/>
          </a:prstGeom>
          <a:noFill/>
        </p:spPr>
        <p:txBody>
          <a:bodyPr wrap="square" rtlCol="0">
            <a:spAutoFit/>
          </a:bodyPr>
          <a:p>
            <a:endParaRPr lang="en-US" altLang="zh-CN" sz="2400" b="1">
              <a:solidFill>
                <a:schemeClr val="tx1"/>
              </a:solidFill>
            </a:endParaRPr>
          </a:p>
        </p:txBody>
      </p:sp>
      <p:sp>
        <p:nvSpPr>
          <p:cNvPr id="13" name="直角三角形 12"/>
          <p:cNvSpPr/>
          <p:nvPr>
            <p:custDataLst>
              <p:tags r:id="rId1"/>
            </p:custDataLst>
          </p:nvPr>
        </p:nvSpPr>
        <p:spPr>
          <a:xfrm rot="5400000" flipV="1">
            <a:off x="1284977" y="23307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2" name="直角三角形 11"/>
          <p:cNvSpPr/>
          <p:nvPr>
            <p:custDataLst>
              <p:tags r:id="rId2"/>
            </p:custDataLst>
          </p:nvPr>
        </p:nvSpPr>
        <p:spPr>
          <a:xfrm rot="16200000">
            <a:off x="1285568" y="11219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4" name="任意多边形 13"/>
          <p:cNvSpPr/>
          <p:nvPr>
            <p:custDataLst>
              <p:tags r:id="rId3"/>
            </p:custDataLst>
          </p:nvPr>
        </p:nvSpPr>
        <p:spPr>
          <a:xfrm>
            <a:off x="1363980" y="1149985"/>
            <a:ext cx="7671435" cy="141097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5" name="任意多边形 14"/>
          <p:cNvSpPr/>
          <p:nvPr>
            <p:custDataLst>
              <p:tags r:id="rId4"/>
            </p:custDataLst>
          </p:nvPr>
        </p:nvSpPr>
        <p:spPr>
          <a:xfrm>
            <a:off x="1230645" y="13233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任意多边形 15"/>
          <p:cNvSpPr/>
          <p:nvPr>
            <p:custDataLst>
              <p:tags r:id="rId5"/>
            </p:custDataLst>
          </p:nvPr>
        </p:nvSpPr>
        <p:spPr>
          <a:xfrm>
            <a:off x="8778224" y="117437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1" name="文本框 30"/>
          <p:cNvSpPr txBox="1"/>
          <p:nvPr>
            <p:custDataLst>
              <p:tags r:id="rId6"/>
            </p:custDataLst>
          </p:nvPr>
        </p:nvSpPr>
        <p:spPr>
          <a:xfrm>
            <a:off x="1430132" y="15365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Parents</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2" name="文本框 31"/>
          <p:cNvSpPr txBox="1"/>
          <p:nvPr>
            <p:custDataLst>
              <p:tags r:id="rId7"/>
            </p:custDataLst>
          </p:nvPr>
        </p:nvSpPr>
        <p:spPr>
          <a:xfrm>
            <a:off x="8913497" y="158943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A</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5" name="矩形 34"/>
          <p:cNvSpPr/>
          <p:nvPr>
            <p:custDataLst>
              <p:tags r:id="rId8"/>
            </p:custDataLst>
          </p:nvPr>
        </p:nvSpPr>
        <p:spPr>
          <a:xfrm>
            <a:off x="3134360" y="1322070"/>
            <a:ext cx="5442585" cy="935990"/>
          </a:xfrm>
          <a:prstGeom prst="rect">
            <a:avLst/>
          </a:prstGeom>
        </p:spPr>
        <p:txBody>
          <a:bodyPr wrap="square" anchor="ctr"/>
          <a:p>
            <a:pPr indent="0"/>
            <a:r>
              <a:rPr lang="en-US" sz="2800" b="1" i="1">
                <a:latin typeface="Calibri" panose="020F0502020204030204" charset="0"/>
                <a:ea typeface="宋体" panose="02010600030101010101" pitchFamily="2" charset="-122"/>
                <a:sym typeface="+mn-ea"/>
              </a:rPr>
              <a:t>“if they don’t intervene, children will play in a single, repetitive and meaningless way”</a:t>
            </a:r>
            <a:endParaRPr lang="en-US" sz="2800" b="1" i="1">
              <a:latin typeface="Calibri" panose="020F0502020204030204" charset="0"/>
              <a:ea typeface="宋体" panose="02010600030101010101" pitchFamily="2" charset="-122"/>
              <a:sym typeface="+mn-ea"/>
            </a:endParaRPr>
          </a:p>
        </p:txBody>
      </p:sp>
      <p:sp>
        <p:nvSpPr>
          <p:cNvPr id="17" name="直角三角形 16"/>
          <p:cNvSpPr/>
          <p:nvPr>
            <p:custDataLst>
              <p:tags r:id="rId9"/>
            </p:custDataLst>
          </p:nvPr>
        </p:nvSpPr>
        <p:spPr>
          <a:xfrm rot="16200000" flipH="1" flipV="1">
            <a:off x="10607466" y="428881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8" name="直角三角形 17"/>
          <p:cNvSpPr/>
          <p:nvPr>
            <p:custDataLst>
              <p:tags r:id="rId10"/>
            </p:custDataLst>
          </p:nvPr>
        </p:nvSpPr>
        <p:spPr>
          <a:xfrm rot="5400000" flipH="1">
            <a:off x="10608055" y="308000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9" name="任意多边形 18"/>
          <p:cNvSpPr/>
          <p:nvPr>
            <p:custDataLst>
              <p:tags r:id="rId11"/>
            </p:custDataLst>
          </p:nvPr>
        </p:nvSpPr>
        <p:spPr>
          <a:xfrm flipH="1">
            <a:off x="2232025" y="2886075"/>
            <a:ext cx="8731250" cy="2129790"/>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08000" tIns="45720" rIns="136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0" name="任意多边形 19"/>
          <p:cNvSpPr/>
          <p:nvPr>
            <p:custDataLst>
              <p:tags r:id="rId12"/>
            </p:custDataLst>
          </p:nvPr>
        </p:nvSpPr>
        <p:spPr>
          <a:xfrm flipH="1">
            <a:off x="8908896" y="328137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3498DB"/>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任意多边形 20"/>
          <p:cNvSpPr/>
          <p:nvPr>
            <p:custDataLst>
              <p:tags r:id="rId13"/>
            </p:custDataLst>
          </p:nvPr>
        </p:nvSpPr>
        <p:spPr>
          <a:xfrm flipH="1">
            <a:off x="1230630" y="2835275"/>
            <a:ext cx="1002030" cy="2129790"/>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3" name="文本框 32"/>
          <p:cNvSpPr txBox="1"/>
          <p:nvPr>
            <p:custDataLst>
              <p:tags r:id="rId14"/>
            </p:custDataLst>
          </p:nvPr>
        </p:nvSpPr>
        <p:spPr>
          <a:xfrm>
            <a:off x="1490345" y="3467735"/>
            <a:ext cx="570230" cy="865505"/>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B</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4" name="文本框 33"/>
          <p:cNvSpPr txBox="1"/>
          <p:nvPr>
            <p:custDataLst>
              <p:tags r:id="rId15"/>
            </p:custDataLst>
          </p:nvPr>
        </p:nvSpPr>
        <p:spPr>
          <a:xfrm>
            <a:off x="8709025" y="3373755"/>
            <a:ext cx="2412365" cy="963295"/>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Analyze</a:t>
            </a:r>
            <a:endParaRPr lang="en-US" altLang="zh-CN" sz="2000" b="1" spc="300">
              <a:solidFill>
                <a:sysClr val="window" lastClr="FFFFFF"/>
              </a:solidFill>
              <a:latin typeface="Arial" panose="020B0604020202020204" pitchFamily="34" charset="0"/>
              <a:ea typeface="微软雅黑" panose="020B0503020204020204" charset="-122"/>
            </a:endParaRPr>
          </a:p>
        </p:txBody>
      </p:sp>
      <p:sp>
        <p:nvSpPr>
          <p:cNvPr id="36" name="矩形 35"/>
          <p:cNvSpPr/>
          <p:nvPr>
            <p:custDataLst>
              <p:tags r:id="rId16"/>
            </p:custDataLst>
          </p:nvPr>
        </p:nvSpPr>
        <p:spPr>
          <a:xfrm>
            <a:off x="2232025" y="2805430"/>
            <a:ext cx="6979285" cy="2049780"/>
          </a:xfrm>
          <a:prstGeom prst="rect">
            <a:avLst/>
          </a:prstGeom>
        </p:spPr>
        <p:txBody>
          <a:bodyPr wrap="square" anchor="ctr"/>
          <a:p>
            <a:pPr>
              <a:lnSpc>
                <a:spcPct val="120000"/>
              </a:lnSpc>
            </a:pPr>
            <a:r>
              <a:rPr lang="en-US" altLang="zh-CN" sz="1400" b="1" spc="150">
                <a:solidFill>
                  <a:schemeClr val="tx1"/>
                </a:solidFill>
                <a:latin typeface="Arial" panose="020B0604020202020204" pitchFamily="34" charset="0"/>
                <a:ea typeface="微软雅黑" panose="020B0503020204020204" charset="-122"/>
                <a:sym typeface="Arial" panose="020B0604020202020204" pitchFamily="34" charset="0"/>
              </a:rPr>
              <a:t>1. any way of playing involves so many challenges and problems waiting for children to find, analyse and solve——&gt; no meaningless way exists</a:t>
            </a:r>
            <a:endParaRPr lang="en-US" altLang="zh-CN" sz="1400" b="1" spc="150">
              <a:solidFill>
                <a:schemeClr val="tx1"/>
              </a:solidFill>
              <a:latin typeface="Arial" panose="020B0604020202020204" pitchFamily="34" charset="0"/>
              <a:ea typeface="微软雅黑" panose="020B0503020204020204" charset="-122"/>
              <a:sym typeface="Arial" panose="020B0604020202020204" pitchFamily="34" charset="0"/>
            </a:endParaRPr>
          </a:p>
          <a:p>
            <a:pPr>
              <a:lnSpc>
                <a:spcPct val="120000"/>
              </a:lnSpc>
            </a:pPr>
            <a:endParaRPr lang="en-US" altLang="zh-CN" sz="1400" b="1" spc="150">
              <a:solidFill>
                <a:schemeClr val="tx1"/>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400" b="1" spc="150">
                <a:solidFill>
                  <a:schemeClr val="tx1"/>
                </a:solidFill>
                <a:latin typeface="Arial" panose="020B0604020202020204" pitchFamily="34" charset="0"/>
                <a:ea typeface="微软雅黑" panose="020B0503020204020204" charset="-122"/>
                <a:sym typeface="Arial" panose="020B0604020202020204" pitchFamily="34" charset="0"/>
              </a:rPr>
              <a:t>2.children’s freedom to choose matters——&gt; It inspires curiosity and passion for learning </a:t>
            </a:r>
            <a:endParaRPr lang="en-US" altLang="zh-CN" sz="1400" b="1"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2" name="直角三角形 21"/>
          <p:cNvSpPr/>
          <p:nvPr>
            <p:custDataLst>
              <p:tags r:id="rId17"/>
            </p:custDataLst>
          </p:nvPr>
        </p:nvSpPr>
        <p:spPr>
          <a:xfrm rot="5400000" flipV="1">
            <a:off x="1284977" y="6246864"/>
            <a:ext cx="15095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3" name="直角三角形 22"/>
          <p:cNvSpPr/>
          <p:nvPr>
            <p:custDataLst>
              <p:tags r:id="rId18"/>
            </p:custDataLst>
          </p:nvPr>
        </p:nvSpPr>
        <p:spPr>
          <a:xfrm rot="16200000">
            <a:off x="1285568" y="5038054"/>
            <a:ext cx="149779" cy="25961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4" name="任意多边形 23"/>
          <p:cNvSpPr/>
          <p:nvPr>
            <p:custDataLst>
              <p:tags r:id="rId19"/>
            </p:custDataLst>
          </p:nvPr>
        </p:nvSpPr>
        <p:spPr>
          <a:xfrm>
            <a:off x="1363779" y="5066346"/>
            <a:ext cx="5445310" cy="1411254"/>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5" name="任意多边形 24"/>
          <p:cNvSpPr/>
          <p:nvPr>
            <p:custDataLst>
              <p:tags r:id="rId20"/>
            </p:custDataLst>
          </p:nvPr>
        </p:nvSpPr>
        <p:spPr>
          <a:xfrm>
            <a:off x="1230645" y="5239425"/>
            <a:ext cx="1903860" cy="1065097"/>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1AA3AA"/>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任意多边形 25"/>
          <p:cNvSpPr/>
          <p:nvPr>
            <p:custDataLst>
              <p:tags r:id="rId21"/>
            </p:custDataLst>
          </p:nvPr>
        </p:nvSpPr>
        <p:spPr>
          <a:xfrm>
            <a:off x="6809088" y="5066346"/>
            <a:ext cx="625745" cy="1411254"/>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sym typeface="Arial" panose="020B0604020202020204" pitchFamily="34" charset="0"/>
            </a:endParaRPr>
          </a:p>
        </p:txBody>
      </p:sp>
      <p:sp>
        <p:nvSpPr>
          <p:cNvPr id="37" name="矩形 36"/>
          <p:cNvSpPr/>
          <p:nvPr>
            <p:custDataLst>
              <p:tags r:id="rId22"/>
            </p:custDataLst>
          </p:nvPr>
        </p:nvSpPr>
        <p:spPr>
          <a:xfrm>
            <a:off x="3134360" y="5316220"/>
            <a:ext cx="3810000" cy="935990"/>
          </a:xfrm>
          <a:prstGeom prst="rect">
            <a:avLst/>
          </a:prstGeom>
        </p:spPr>
        <p:txBody>
          <a:bodyPr wrap="square" anchor="ctr"/>
          <a:p>
            <a:pPr>
              <a:lnSpc>
                <a:spcPct val="120000"/>
              </a:lnSpc>
            </a:pPr>
            <a:r>
              <a:rPr lang="en-US" altLang="zh-CN" sz="2000" b="1">
                <a:sym typeface="+mn-ea"/>
              </a:rPr>
              <a:t> respect children’s own way of playing and offer enough encouragement</a:t>
            </a:r>
            <a:endParaRPr lang="en-US" altLang="zh-CN" sz="2000" b="1">
              <a:sym typeface="+mn-ea"/>
            </a:endParaRPr>
          </a:p>
        </p:txBody>
      </p:sp>
      <p:sp>
        <p:nvSpPr>
          <p:cNvPr id="38" name="文本框 37"/>
          <p:cNvSpPr txBox="1"/>
          <p:nvPr>
            <p:custDataLst>
              <p:tags r:id="rId23"/>
            </p:custDataLst>
          </p:nvPr>
        </p:nvSpPr>
        <p:spPr>
          <a:xfrm>
            <a:off x="6943726" y="5485216"/>
            <a:ext cx="356471" cy="573513"/>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charset="-122"/>
              </a:rPr>
              <a:t>C</a:t>
            </a:r>
            <a:endParaRPr lang="zh-CN" altLang="en-US" sz="2000" spc="300" dirty="0">
              <a:solidFill>
                <a:sysClr val="window" lastClr="FFFFFF"/>
              </a:solidFill>
              <a:latin typeface="Arial" panose="020B0604020202020204" pitchFamily="34" charset="0"/>
              <a:ea typeface="微软雅黑" panose="020B0503020204020204" charset="-122"/>
            </a:endParaRPr>
          </a:p>
        </p:txBody>
      </p:sp>
      <p:sp>
        <p:nvSpPr>
          <p:cNvPr id="39" name="文本框 38"/>
          <p:cNvSpPr txBox="1"/>
          <p:nvPr>
            <p:custDataLst>
              <p:tags r:id="rId24"/>
            </p:custDataLst>
          </p:nvPr>
        </p:nvSpPr>
        <p:spPr>
          <a:xfrm>
            <a:off x="1430132" y="5452647"/>
            <a:ext cx="1504885" cy="638653"/>
          </a:xfrm>
          <a:prstGeom prst="rect">
            <a:avLst/>
          </a:prstGeom>
          <a:noFill/>
        </p:spPr>
        <p:txBody>
          <a:bodyPr wrap="square" lIns="91440" tIns="45720" rIns="91440" bIns="45720" rtlCol="0" anchor="ctr">
            <a:normAutofit/>
          </a:bodyPr>
          <a:p>
            <a:pPr algn="ctr">
              <a:lnSpc>
                <a:spcPct val="120000"/>
              </a:lnSpc>
            </a:pPr>
            <a:r>
              <a:rPr lang="en-US" altLang="zh-CN" sz="2000" b="1" spc="300">
                <a:solidFill>
                  <a:sysClr val="window" lastClr="FFFFFF"/>
                </a:solidFill>
                <a:latin typeface="Arial" panose="020B0604020202020204" pitchFamily="34" charset="0"/>
                <a:ea typeface="微软雅黑" panose="020B0503020204020204" charset="-122"/>
              </a:rPr>
              <a:t>Ad</a:t>
            </a:r>
            <a:r>
              <a:rPr lang="en-US" altLang="zh-CN" sz="2000" b="1" spc="300">
                <a:solidFill>
                  <a:sysClr val="window" lastClr="FFFFFF"/>
                </a:solidFill>
                <a:latin typeface="Arial" panose="020B0604020202020204" pitchFamily="34" charset="0"/>
                <a:ea typeface="微软雅黑" panose="020B0503020204020204" charset="-122"/>
              </a:rPr>
              <a:t>vise</a:t>
            </a:r>
            <a:endParaRPr lang="en-US" altLang="zh-CN" sz="2000" b="1" spc="300">
              <a:solidFill>
                <a:sysClr val="window" lastClr="FFFFFF"/>
              </a:solidFill>
              <a:latin typeface="Arial" panose="020B0604020202020204" pitchFamily="34" charset="0"/>
              <a:ea typeface="微软雅黑" panose="020B0503020204020204" charset="-122"/>
            </a:endParaRPr>
          </a:p>
        </p:txBody>
      </p:sp>
    </p:spTree>
    <p:custDataLst>
      <p:tags r:id="rId2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90751" y="2499013"/>
            <a:ext cx="7810500" cy="1861185"/>
          </a:xfrm>
        </p:spPr>
        <p:txBody>
          <a:bodyPr>
            <a:normAutofit fontScale="90000"/>
          </a:bodyPr>
          <a:p>
            <a:r>
              <a:rPr lang="en-US" altLang="zh-CN" sz="3110"/>
              <a:t>E</a:t>
            </a:r>
            <a:r>
              <a:rPr lang="zh-CN" altLang="en-US" sz="3110"/>
              <a:t>xcessive intervention makes children more fragile to frustration, limits their independent exploration and lowers their effect of learning in games</a:t>
            </a:r>
            <a:endParaRPr lang="zh-CN" altLang="en-US" sz="3110"/>
          </a:p>
        </p:txBody>
      </p:sp>
      <p:sp>
        <p:nvSpPr>
          <p:cNvPr id="7" name="标题 1"/>
          <p:cNvSpPr>
            <a:spLocks noGrp="1"/>
          </p:cNvSpPr>
          <p:nvPr/>
        </p:nvSpPr>
        <p:spPr>
          <a:xfrm>
            <a:off x="-43" y="120650"/>
            <a:ext cx="10852237" cy="441964"/>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75000"/>
                    <a:lumOff val="25000"/>
                  </a:schemeClr>
                </a:solidFill>
                <a:uFillTx/>
                <a:latin typeface="隶书" panose="02010509060101010101" pitchFamily="49" charset="-122"/>
                <a:ea typeface="隶书" panose="02010509060101010101" pitchFamily="49" charset="-122"/>
                <a:cs typeface="+mj-cs"/>
                <a:sym typeface="+mn-ea"/>
              </a:defRPr>
            </a:lvl1pPr>
          </a:lstStyle>
          <a:p>
            <a:r>
              <a:rPr lang="en-US" altLang="zh-CN"/>
              <a:t> Ending</a:t>
            </a:r>
            <a:endParaRPr lang="en-US" altLang="zh-CN"/>
          </a:p>
        </p:txBody>
      </p:sp>
      <p:sp>
        <p:nvSpPr>
          <p:cNvPr id="8" name="矩形 7"/>
          <p:cNvSpPr/>
          <p:nvPr/>
        </p:nvSpPr>
        <p:spPr>
          <a:xfrm>
            <a:off x="1088390" y="5418455"/>
            <a:ext cx="9824720" cy="1198880"/>
          </a:xfrm>
          <a:prstGeom prst="rect">
            <a:avLst/>
          </a:prstGeom>
          <a:noFill/>
          <a:ln>
            <a:noFill/>
          </a:ln>
        </p:spPr>
        <p:txBody>
          <a:bodyPr wrap="square" rtlCol="0" anchor="t">
            <a:spAutoFit/>
          </a:bodyPr>
          <a:p>
            <a:pPr algn="ctr"/>
            <a:r>
              <a:rPr lang="en-US" altLang="zh-CN" sz="2400">
                <a:ln w="22225">
                  <a:solidFill>
                    <a:schemeClr val="accent2"/>
                  </a:solidFill>
                  <a:prstDash val="solid"/>
                </a:ln>
                <a:solidFill>
                  <a:schemeClr val="accent2">
                    <a:lumMod val="40000"/>
                    <a:lumOff val="60000"/>
                  </a:schemeClr>
                </a:solidFill>
                <a:effectLst/>
                <a:sym typeface="+mn-ea"/>
              </a:rPr>
              <a:t>Dear parents, let’s avoid excessive intervention and allow children to fully enjoy the playing and then enjoy a happy life!</a:t>
            </a:r>
            <a:endParaRPr lang="en-US" altLang="zh-CN" sz="2400">
              <a:ln w="22225">
                <a:solidFill>
                  <a:schemeClr val="accent2"/>
                </a:solidFill>
                <a:prstDash val="solid"/>
              </a:ln>
              <a:solidFill>
                <a:schemeClr val="accent2">
                  <a:lumMod val="40000"/>
                  <a:lumOff val="60000"/>
                </a:schemeClr>
              </a:solidFill>
              <a:effectLst/>
            </a:endParaRPr>
          </a:p>
          <a:p>
            <a:pPr algn="ctr"/>
            <a:endParaRPr lang="en-US" altLang="zh-CN" sz="2400" b="1">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style.rotation</p:attrName>
                                        </p:attrNameLst>
                                      </p:cBhvr>
                                      <p:tavLst>
                                        <p:tav tm="0">
                                          <p:val>
                                            <p:fltVal val="720"/>
                                          </p:val>
                                        </p:tav>
                                        <p:tav tm="100000">
                                          <p:val>
                                            <p:fltVal val="0"/>
                                          </p:val>
                                        </p:tav>
                                      </p:tavLst>
                                    </p:anim>
                                    <p:anim calcmode="lin" valueType="num">
                                      <p:cBhvr>
                                        <p:cTn id="9" dur="2000" fill="hold"/>
                                        <p:tgtEl>
                                          <p:spTgt spid="8"/>
                                        </p:tgtEl>
                                        <p:attrNameLst>
                                          <p:attrName>ppt_h</p:attrName>
                                        </p:attrNameLst>
                                      </p:cBhvr>
                                      <p:tavLst>
                                        <p:tav tm="0">
                                          <p:val>
                                            <p:fltVal val="0"/>
                                          </p:val>
                                        </p:tav>
                                        <p:tav tm="100000">
                                          <p:val>
                                            <p:strVal val="#ppt_h"/>
                                          </p:val>
                                        </p:tav>
                                      </p:tavLst>
                                    </p:anim>
                                    <p:anim calcmode="lin" valueType="num">
                                      <p:cBhvr>
                                        <p:cTn id="10"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437380" y="1694180"/>
            <a:ext cx="3317240" cy="2861310"/>
          </a:xfrm>
          <a:prstGeom prst="rect">
            <a:avLst/>
          </a:prstGeom>
          <a:noFill/>
        </p:spPr>
        <p:txBody>
          <a:bodyPr wrap="square" rtlCol="0">
            <a:spAutoFit/>
          </a:bodyPr>
          <a:p>
            <a:r>
              <a:rPr lang="en-US" altLang="zh-CN" sz="6000" b="1">
                <a:latin typeface="Ink Free" panose="03080402000500000000" charset="0"/>
                <a:cs typeface="Ink Free" panose="03080402000500000000" charset="0"/>
              </a:rPr>
              <a:t>Thanks for listening!</a:t>
            </a:r>
            <a:endParaRPr lang="en-US" altLang="zh-CN" sz="6000" b="1">
              <a:latin typeface="Ink Free" panose="03080402000500000000" charset="0"/>
              <a:cs typeface="Ink Free" panose="03080402000500000000"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BK_DARK_LIGHT" val="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BLOCK" val="0"/>
  <p:tag name="KSO_WM_UNIT_DEC_AREA_ID" val="0c924cd95cc44086ad6dfb4338a5575c"/>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UNIT_BLOCK" val="0"/>
  <p:tag name="KSO_WM_UNIT_DEC_AREA_ID" val="e9ef272211894f608469170c1d9ac0f7"/>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UNIT_BLOCK" val="0"/>
  <p:tag name="KSO_WM_UNIT_DEC_AREA_ID" val="68aea77f14874336b0f51a8f7d2c06e8"/>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UNIT_BLOCK" val="0"/>
  <p:tag name="KSO_WM_UNIT_DEC_AREA_ID" val="945c4c592f35442a84adf7019f99bf94"/>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UNIT_BLOCK" val="0"/>
  <p:tag name="KSO_WM_UNIT_SM_LIMIT_TYPE" val="0"/>
  <p:tag name="KSO_WM_UNIT_DEC_AREA_ID" val="35e8083d34fa4e9eac134207c4dd8a64"/>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105.xml><?xml version="1.0" encoding="utf-8"?>
<p:tagLst xmlns:p="http://schemas.openxmlformats.org/presentationml/2006/main">
  <p:tag name="KSO_WM_UNIT_BLOCK" val="0"/>
  <p:tag name="KSO_WM_UNIT_SM_LIMIT_TYPE" val="2"/>
  <p:tag name="KSO_WM_UNIT_DEC_AREA_ID" val="3a9427c8dc8e4b3bbff29770662a6a1f"/>
  <p:tag name="KSO_WM_UNIT_DECORATE_INFO" val="{&quot;ReferentInfo&quot;:{&quot;Id&quot;:&quot;slide&quot;,&quot;X&quot;:{&quot;Pos&quot;:1},&quot;Y&quot;:{&quot;Pos&quot;:0}},&quot;DecorateInfoX&quot;:{&quot;Pos&quot;:1,&quot;IsAbs&quot;:true},&quot;DecorateInfoY&quot;:{&quot;Pos&quot;:0,&quot;IsAbs&quot;:true},&quot;DecorateInfoW&quot;:{&quot;IsAbs&quot;:false},&quot;DecorateInfoH&quot;:{&quot;IsAbs&quot;:false},&quot;whChangeMode&quot;:0}"/>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UNIT_BLOCK" val="0"/>
  <p:tag name="KSO_WM_UNIT_DEC_AREA_ID" val="9c23ff76cb7c42bab68d3c54d6b03d46"/>
  <p:tag name="KSO_WM_UNIT_SM_LIMIT_TYPE" val="0"/>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3a9427c8dc8e4b3bbff29770662a6a1f&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topBottom"/>
</p:tagLst>
</file>

<file path=ppt/tags/tag108.xml><?xml version="1.0" encoding="utf-8"?>
<p:tagLst xmlns:p="http://schemas.openxmlformats.org/presentationml/2006/main">
  <p:tag name="KSO_WM_UNIT_BLOCK" val="0"/>
  <p:tag name="KSO_WM_UNIT_DEC_AREA_ID" val="eedffe1c3624414e967f6d536985a0e1"/>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UNIT_BLOCK" val="0"/>
  <p:tag name="KSO_WM_UNIT_DEC_AREA_ID" val="f8f5741922854d98bf6bf5c97bd97879"/>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BLOCK" val="0"/>
  <p:tag name="KSO_WM_UNIT_DEC_AREA_ID" val="511eaaf361b44409a92026e18b5eca9d"/>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UNIT_BLOCK" val="0"/>
  <p:tag name="KSO_WM_UNIT_DEC_AREA_ID" val="9c042193a0f74c198a831e9b54226865"/>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UNIT_BLOCK" val="0"/>
  <p:tag name="KSO_WM_UNIT_DEC_AREA_ID" val="23087e3411e944b29508ffa358ed7a4e"/>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UNIT_BLOCK" val="0"/>
  <p:tag name="KSO_WM_UNIT_DEC_AREA_ID" val="6a88f56160894a11af0567b4eb084825"/>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UNIT_BLOCK" val="0"/>
  <p:tag name="KSO_WM_UNIT_SM_LIMIT_TYPE" val="2"/>
  <p:tag name="KSO_WM_UNIT_DEC_AREA_ID" val="552cfab3d7164566a62f0a97e1d378fe"/>
  <p:tag name="KSO_WM_UNIT_DECORATE_INFO" val="{&quot;ReferentInfo&quot;:{&quot;Id&quot;:&quot;slide&quot;,&quot;X&quot;:{&quot;Pos&quot;:1},&quot;Y&quot;:{&quot;Pos&quot;:2}},&quot;DecorateInfoX&quot;:{&quot;Pos&quot;:1,&quot;IsAbs&quot;:true},&quot;DecorateInfoY&quot;:{&quot;Pos&quot;:2,&quot;IsAbs&quot;:true},&quot;DecorateInfoW&quot;:{&quot;IsAbs&quot;:false},&quot;DecorateInfoH&quot;:{&quot;IsAbs&quot;:false},&quot;whChangeMode&quot;:0}"/>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552cfab3d7164566a62f0a97e1d378fe&quot;,&quot;X&quot;:{&quot;Pos&quot;:0},&quot;Y&quot;:{&quot;Pos&quot;:2}},&quot;DecorateInfoX&quot;:{&quot;Pos&quot;:0,&quot;IsAbs&quot;:true},&quot;DecorateInfoY&quot;:{&quot;Pos&quot;:2,&quot;IsAbs&quot;:true},&quot;DecorateInfoW&quot;:{&quot;IsAbs&quot;:true},&quot;DecorateInfoH&quot;:{&quot;IsAbs&quot;:true},&quot;whChangeMode&quot;:0}"/>
  <p:tag name="KSO_WM_SLIDE_BACKGROUND_TYPE" val="bottomTop"/>
</p:tagLst>
</file>

<file path=ppt/tags/tag116.xml><?xml version="1.0" encoding="utf-8"?>
<p:tagLst xmlns:p="http://schemas.openxmlformats.org/presentationml/2006/main">
  <p:tag name="KSO_WM_UNIT_BLOCK" val="0"/>
  <p:tag name="KSO_WM_UNIT_DEC_AREA_ID" val="46e532ea12984d53bd0953a6a7227ba9"/>
  <p:tag name="KSO_WM_UNIT_SM_LIMIT_TYPE" val="0"/>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DECORATE_INFO" val="{&quot;ReferentInfo&quot;:{&quot;Id&quot;:&quot;slide&quot;,&quot;X&quot;:{&quot;Pos&quot;:0},&quot;Y&quot;:{&quot;Pos&quot;:2}},&quot;DecorateInfoX&quot;:{&quot;Pos&quot;:0,&quot;IsAbs&quot;:true},&quot;DecorateInfoY&quot;:{&quot;Pos&quot;:2,&quot;IsAbs&quot;:true},&quot;DecorateInfoW&quot;:{&quot;IsAbs&quot;:true},&quot;DecorateInfoH&quot;:{&quot;IsAbs&quot;:true},&quot;whChangeMode&quot;:0}"/>
</p:tagLst>
</file>

<file path=ppt/tags/tag117.xml><?xml version="1.0" encoding="utf-8"?>
<p:tagLst xmlns:p="http://schemas.openxmlformats.org/presentationml/2006/main">
  <p:tag name="KSO_WM_UNIT_BLOCK" val="0"/>
  <p:tag name="KSO_WM_UNIT_DEC_AREA_ID" val="a6a2341b60a647cab49fb169b4843b6e"/>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UNIT_BLOCK" val="0"/>
  <p:tag name="KSO_WM_UNIT_DEC_AREA_ID" val="b95ed0e6f8c445d5980aa0fd0d908b17"/>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UNIT_BLOCK" val="0"/>
  <p:tag name="KSO_WM_UNIT_DEC_AREA_ID" val="e7e91fe1a249417a822b050c073afacd"/>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BLOCK" val="0"/>
  <p:tag name="KSO_WM_UNIT_DEC_AREA_ID" val="6a4b5d5608a84e0b9da575a0166bcfae"/>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UNIT_BLOCK" val="0"/>
  <p:tag name="KSO_WM_UNIT_DEC_AREA_ID" val="8178930207f543df98c9bf29293afc6a"/>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UNIT_BLOCK" val="0"/>
  <p:tag name="KSO_WM_UNIT_DEC_AREA_ID" val="c4dd77e2791a441d8af5f29bc08898c7"/>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UNIT_BLOCK" val="0"/>
  <p:tag name="KSO_WM_UNIT_SM_LIMIT_TYPE" val="2"/>
  <p:tag name="KSO_WM_UNIT_DEC_AREA_ID" val="50180651c6f54dbca37fed4ceef34490"/>
  <p:tag name="KSO_WM_UNIT_DECORATE_INFO" val="{&quot;ReferentInfo&quot;:{&quot;Id&quot;:&quot;slide&quot;,&quot;X&quot;:{&quot;Pos&quot;:1},&quot;Y&quot;:{&quot;Pos&quot;:0}},&quot;DecorateInfoX&quot;:{&quot;Pos&quot;:1,&quot;IsAbs&quot;:true},&quot;DecorateInfoY&quot;:{&quot;Pos&quot;:0,&quot;IsAbs&quot;:true},&quot;DecorateInfoW&quot;:{&quot;IsAbs&quot;:false},&quot;DecorateInfoH&quot;:{&quot;IsAbs&quot;:false},&quot;whChangeMode&quot;: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UNIT_BLOCK" val="0"/>
  <p:tag name="KSO_WM_UNIT_SM_LIMIT_TYPE" val="0"/>
  <p:tag name="KSO_WM_UNIT_DEC_AREA_ID" val="d8b5cc46d8d445e79b49da13a59a6526"/>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50180651c6f54dbca37fed4ceef34490&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navigation"/>
</p:tagLst>
</file>

<file path=ppt/tags/tag126.xml><?xml version="1.0" encoding="utf-8"?>
<p:tagLst xmlns:p="http://schemas.openxmlformats.org/presentationml/2006/main">
  <p:tag name="KSO_WM_UNIT_BLOCK" val="0"/>
  <p:tag name="KSO_WM_UNIT_DEC_AREA_ID" val="867cf0e2ecad46e4ba8b1b8efa7ed906"/>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UNIT_BLOCK" val="0"/>
  <p:tag name="KSO_WM_UNIT_DEC_AREA_ID" val="5dd1a0d2897649cc98352d921b48c118"/>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UNIT_BLOCK" val="0"/>
  <p:tag name="KSO_WM_UNIT_DEC_AREA_ID" val="8bf44c8551bb424c9efcb4f28d5f9425"/>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UNIT_BLOCK" val="0"/>
  <p:tag name="KSO_WM_UNIT_DEC_AREA_ID" val="e1f1f84f35d64db1a8fce06dcdadf3a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BLOCK" val="0"/>
  <p:tag name="KSO_WM_UNIT_DEC_AREA_ID" val="164b7c2b01194c28b234914039b6e52b"/>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UNIT_BLOCK" val="0"/>
  <p:tag name="KSO_WM_UNIT_DEC_AREA_ID" val="fdd0fdc4fbda43d4b5f1ff0b22cc7597"/>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UNIT_BLOCK" val="0"/>
  <p:tag name="KSO_WM_UNIT_DEC_AREA_ID" val="9ff8938f4be14bceaf53672bec837ec1"/>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UNIT_BLOCK" val="0"/>
  <p:tag name="KSO_WM_UNIT_DEC_AREA_ID" val="01aae4c17e6a4812bba92452cc0c6359"/>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belt"/>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d022c9c97d1446aa9dd1d6658a78c93a"/>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69b87420e22c4db8a31bd6397077c19a"/>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fd8f60c16a734087925f0b03703cc21e"/>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UNIT_BLOCK" val="0"/>
  <p:tag name="KSO_WM_UNIT_SM_LIMIT_TYPE" val="2"/>
  <p:tag name="KSO_WM_UNIT_DEC_AREA_ID" val="daf6a73eac874da38562dec8698a2722"/>
  <p:tag name="KSO_WM_UNIT_DECORATE_INFO" val="{&quot;ReferentInfo&quot;:{&quot;Id&quot;:&quot;slide&quot;,&quot;X&quot;:{&quot;Pos&quot;:1},&quot;Y&quot;:{&quot;Pos&quot;:1}},&quot;DecorateInfoX&quot;:{&quot;Pos&quot;:1,&quot;IsAbs&quot;:true},&quot;DecorateInfoY&quot;:{&quot;Pos&quot;:1,&quot;IsAbs&quot;:true},&quot;DecorateInfoW&quot;:{&quot;IsAbs&quot;:false},&quot;DecorateInfoH&quot;:{&quot;IsAbs&quot;:false},&quot;whChangeMode&quot;:0}"/>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BLOCK" val="0"/>
  <p:tag name="KSO_WM_UNIT_SM_LIMIT_TYPE" val="0"/>
  <p:tag name="KSO_WM_UNIT_DEC_AREA_ID" val="4594973a260b46dd8c81650c0b9448d0"/>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BLOCK" val="0"/>
  <p:tag name="KSO_WM_UNIT_SM_LIMIT_TYPE" val="0"/>
  <p:tag name="KSO_WM_UNIT_DEC_AREA_ID" val="3e3da0deb5a04019a4856037c037911a"/>
  <p:tag name="KSO_WM_UNIT_TYPE" val="i"/>
  <p:tag name="KSO_WM_UNIT_INDEX" val="2"/>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1da1038560b34bf38f622af028c0424f"/>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8ff77b9c07a1410cbf6d51c19f26c89e"/>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p="http://schemas.openxmlformats.org/presentationml/2006/main">
  <p:tag name="KSO_WM_UNIT_SHOW_EDIT_AREA_INDICATION" val="0"/>
  <p:tag name="KSO_WM_TEMPLATE_THUMBS_INDEX" val="1、5、6、7、8、10、13、15"/>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0261"/>
  <p:tag name="KSO_WM_TEMPLATE_MASTER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BK_DARK_LIGHT" val="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3*y*2"/>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3*y*1"/>
  <p:tag name="KSO_WM_UNIT_BK_DARK_LIGHT" val="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3*y*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1*y*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3*y*1"/>
  <p:tag name="KSO_WM_UNIT_BK_DARK_LIGHT" val="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p="http://schemas.openxmlformats.org/presentationml/2006/main">
  <p:tag name="KSO_WM_UNIT_BLOCK" val="0"/>
  <p:tag name="KSO_WM_UNIT_DEC_AREA_ID" val="7b871ce8eee148579fd85bd3c23126b4"/>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2.xml><?xml version="1.0" encoding="utf-8"?>
<p:tagLst xmlns:p="http://schemas.openxmlformats.org/presentationml/2006/main">
  <p:tag name="KSO_WM_UNIT_BLOCK" val="0"/>
  <p:tag name="KSO_WM_UNIT_DEC_AREA_ID" val="ca1115f0f47d4c1291c326c03702748c"/>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3.xml><?xml version="1.0" encoding="utf-8"?>
<p:tagLst xmlns:p="http://schemas.openxmlformats.org/presentationml/2006/main">
  <p:tag name="KSO_WM_UNIT_BLOCK" val="0"/>
  <p:tag name="KSO_WM_UNIT_DEC_AREA_ID" val="d76bc3703c1943e485309e95ebf56c19"/>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4.xml><?xml version="1.0" encoding="utf-8"?>
<p:tagLst xmlns:p="http://schemas.openxmlformats.org/presentationml/2006/main">
  <p:tag name="KSO_WM_UNIT_BLOCK" val="0"/>
  <p:tag name="KSO_WM_UNIT_DEC_AREA_ID" val="41d1fc9bee884b85b209961104df8a27"/>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5.xml><?xml version="1.0" encoding="utf-8"?>
<p:tagLst xmlns:p="http://schemas.openxmlformats.org/presentationml/2006/main">
  <p:tag name="KSO_WM_UNIT_BLOCK" val="0"/>
  <p:tag name="KSO_WM_UNIT_SM_LIMIT_TYPE" val="0"/>
  <p:tag name="KSO_WM_UNIT_DEC_AREA_ID" val="be96dcbf57054efdb6a1b821ec819242"/>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frame"/>
</p:tagLst>
</file>

<file path=ppt/tags/tag237.xml><?xml version="1.0" encoding="utf-8"?>
<p:tagLst xmlns:p="http://schemas.openxmlformats.org/presentationml/2006/main">
  <p:tag name="KSO_WM_UNIT_BLOCK" val="0"/>
  <p:tag name="KSO_WM_UNIT_SM_LIMIT_TYPE" val="2"/>
  <p:tag name="KSO_WM_UNIT_DEC_AREA_ID" val="1789ab0bb33b4f70aeb0a5e8b3c928e2"/>
  <p:tag name="KSO_WM_UNIT_DECORATE_INFO" val="{&quot;ReferentInfo&quot;:{&quot;Id&quot;:&quot;slide&quot;,&quot;X&quot;:{&quot;Pos&quot;:1},&quot;Y&quot;:{&quot;Pos&quot;:1}},&quot;DecorateInfoX&quot;:{&quot;Pos&quot;:1,&quot;IsAbs&quot;:true},&quot;DecorateInfoY&quot;:{&quot;Pos&quot;:1,&quot;IsAbs&quot;:true},&quot;DecorateInfoW&quot;:{&quot;IsAbs&quot;:false},&quot;DecorateInfoH&quot;:{&quot;IsAbs&quot;:false},&quot;whChangeMode&quot;:0}"/>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38.xml><?xml version="1.0" encoding="utf-8"?>
<p:tagLst xmlns:p="http://schemas.openxmlformats.org/presentationml/2006/main">
  <p:tag name="KSO_WM_UNIT_BLOCK" val="0"/>
  <p:tag name="KSO_WM_UNIT_DEC_AREA_ID" val="a530b65c961b404aaf5122b7a6d131e7"/>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UNIT_SM_LIMIT_TYPE" val="0"/>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239.xml><?xml version="1.0" encoding="utf-8"?>
<p:tagLst xmlns:p="http://schemas.openxmlformats.org/presentationml/2006/main">
  <p:tag name="KSO_WM_UNIT_BLOCK" val="0"/>
  <p:tag name="KSO_WM_UNIT_DEC_AREA_ID" val="04503e3a42cd4635a23614d8fee82a48"/>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BLOCK" val="0"/>
  <p:tag name="KSO_WM_UNIT_DEC_AREA_ID" val="c1b145c8745e4ca988658ab83c19132c"/>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1.xml><?xml version="1.0" encoding="utf-8"?>
<p:tagLst xmlns:p="http://schemas.openxmlformats.org/presentationml/2006/main">
  <p:tag name="KSO_WM_UNIT_BLOCK" val="0"/>
  <p:tag name="KSO_WM_UNIT_DEC_AREA_ID" val="7fc72454d8644a24967fed381c5bc243"/>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2.xml><?xml version="1.0" encoding="utf-8"?>
<p:tagLst xmlns:p="http://schemas.openxmlformats.org/presentationml/2006/main">
  <p:tag name="KSO_WM_UNIT_BLOCK" val="0"/>
  <p:tag name="KSO_WM_UNIT_DEC_AREA_ID" val="e203cbe07fc3453eb4925e402510fe3d"/>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3.xml><?xml version="1.0" encoding="utf-8"?>
<p:tagLst xmlns:p="http://schemas.openxmlformats.org/presentationml/2006/main">
  <p:tag name="KSO_WM_UNIT_BLOCK" val="0"/>
  <p:tag name="KSO_WM_UNIT_DEC_AREA_ID" val="88434ea1f3e94bf3a8d6ffcc1016c208"/>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4.xml><?xml version="1.0" encoding="utf-8"?>
<p:tagLst xmlns:p="http://schemas.openxmlformats.org/presentationml/2006/main">
  <p:tag name="KSO_WM_UNIT_BLOCK" val="0"/>
  <p:tag name="KSO_WM_UNIT_SM_LIMIT_TYPE" val="2"/>
  <p:tag name="KSO_WM_UNIT_DEC_AREA_ID" val="7c2804990039439db195fe4d50bf1702"/>
  <p:tag name="KSO_WM_UNIT_DECORATE_INFO" val="{&quot;ReferentInfo&quot;:{&quot;Id&quot;:&quot;slide&quot;,&quot;X&quot;:{&quot;Pos&quot;:0},&quot;Y&quot;:{&quot;Pos&quot;:1}},&quot;DecorateInfoX&quot;:{&quot;Pos&quot;:0,&quot;IsAbs&quot;:true},&quot;DecorateInfoY&quot;:{&quot;Pos&quot;:1,&quot;IsAbs&quot;:true},&quot;DecorateInfoW&quot;:{&quot;IsAbs&quot;:false},&quot;DecorateInfoH&quot;:{&quot;IsAbs&quot;:false},&quot;whChangeMode&quot;:0}"/>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7c2804990039439db195fe4d50bf1702&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leftRight"/>
</p:tagLst>
</file>

<file path=ppt/tags/tag246.xml><?xml version="1.0" encoding="utf-8"?>
<p:tagLst xmlns:p="http://schemas.openxmlformats.org/presentationml/2006/main">
  <p:tag name="KSO_WM_UNIT_BLOCK" val="0"/>
  <p:tag name="KSO_WM_UNIT_DEC_AREA_ID" val="948e6031da614340affdc046842befaa"/>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7.xml><?xml version="1.0" encoding="utf-8"?>
<p:tagLst xmlns:p="http://schemas.openxmlformats.org/presentationml/2006/main">
  <p:tag name="KSO_WM_UNIT_BLOCK" val="0"/>
  <p:tag name="KSO_WM_UNIT_DEC_AREA_ID" val="9131d75d80194c2c9d9f69f42520590d"/>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8.xml><?xml version="1.0" encoding="utf-8"?>
<p:tagLst xmlns:p="http://schemas.openxmlformats.org/presentationml/2006/main">
  <p:tag name="KSO_WM_UNIT_BLOCK" val="0"/>
  <p:tag name="KSO_WM_UNIT_DEC_AREA_ID" val="0c924cd95cc44086ad6dfb4338a5575c"/>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9.xml><?xml version="1.0" encoding="utf-8"?>
<p:tagLst xmlns:p="http://schemas.openxmlformats.org/presentationml/2006/main">
  <p:tag name="KSO_WM_UNIT_BLOCK" val="0"/>
  <p:tag name="KSO_WM_UNIT_DEC_AREA_ID" val="e9ef272211894f608469170c1d9ac0f7"/>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BLOCK" val="0"/>
  <p:tag name="KSO_WM_UNIT_DEC_AREA_ID" val="68aea77f14874336b0f51a8f7d2c06e8"/>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1.xml><?xml version="1.0" encoding="utf-8"?>
<p:tagLst xmlns:p="http://schemas.openxmlformats.org/presentationml/2006/main">
  <p:tag name="KSO_WM_UNIT_BLOCK" val="0"/>
  <p:tag name="KSO_WM_UNIT_DEC_AREA_ID" val="945c4c592f35442a84adf7019f99bf94"/>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2.xml><?xml version="1.0" encoding="utf-8"?>
<p:tagLst xmlns:p="http://schemas.openxmlformats.org/presentationml/2006/main">
  <p:tag name="KSO_WM_UNIT_BLOCK" val="0"/>
  <p:tag name="KSO_WM_UNIT_SM_LIMIT_TYPE" val="0"/>
  <p:tag name="KSO_WM_UNIT_DEC_AREA_ID" val="35e8083d34fa4e9eac134207c4dd8a64"/>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253.xml><?xml version="1.0" encoding="utf-8"?>
<p:tagLst xmlns:p="http://schemas.openxmlformats.org/presentationml/2006/main">
  <p:tag name="KSO_WM_UNIT_BLOCK" val="0"/>
  <p:tag name="KSO_WM_UNIT_SM_LIMIT_TYPE" val="2"/>
  <p:tag name="KSO_WM_UNIT_DEC_AREA_ID" val="3a9427c8dc8e4b3bbff29770662a6a1f"/>
  <p:tag name="KSO_WM_UNIT_DECORATE_INFO" val="{&quot;ReferentInfo&quot;:{&quot;Id&quot;:&quot;slide&quot;,&quot;X&quot;:{&quot;Pos&quot;:1},&quot;Y&quot;:{&quot;Pos&quot;:0}},&quot;DecorateInfoX&quot;:{&quot;Pos&quot;:1,&quot;IsAbs&quot;:true},&quot;DecorateInfoY&quot;:{&quot;Pos&quot;:0,&quot;IsAbs&quot;:true},&quot;DecorateInfoW&quot;:{&quot;IsAbs&quot;:false},&quot;DecorateInfoH&quot;:{&quot;IsAbs&quot;:false},&quot;whChangeMode&quot;:0}"/>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54.xml><?xml version="1.0" encoding="utf-8"?>
<p:tagLst xmlns:p="http://schemas.openxmlformats.org/presentationml/2006/main">
  <p:tag name="KSO_WM_UNIT_BLOCK" val="0"/>
  <p:tag name="KSO_WM_UNIT_DEC_AREA_ID" val="9c23ff76cb7c42bab68d3c54d6b03d46"/>
  <p:tag name="KSO_WM_UNIT_SM_LIMIT_TYPE" val="0"/>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3a9427c8dc8e4b3bbff29770662a6a1f&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topBottom"/>
</p:tagLst>
</file>

<file path=ppt/tags/tag256.xml><?xml version="1.0" encoding="utf-8"?>
<p:tagLst xmlns:p="http://schemas.openxmlformats.org/presentationml/2006/main">
  <p:tag name="KSO_WM_UNIT_BLOCK" val="0"/>
  <p:tag name="KSO_WM_UNIT_DEC_AREA_ID" val="eedffe1c3624414e967f6d536985a0e1"/>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7.xml><?xml version="1.0" encoding="utf-8"?>
<p:tagLst xmlns:p="http://schemas.openxmlformats.org/presentationml/2006/main">
  <p:tag name="KSO_WM_UNIT_BLOCK" val="0"/>
  <p:tag name="KSO_WM_UNIT_DEC_AREA_ID" val="f8f5741922854d98bf6bf5c97bd97879"/>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8.xml><?xml version="1.0" encoding="utf-8"?>
<p:tagLst xmlns:p="http://schemas.openxmlformats.org/presentationml/2006/main">
  <p:tag name="KSO_WM_UNIT_BLOCK" val="0"/>
  <p:tag name="KSO_WM_UNIT_DEC_AREA_ID" val="511eaaf361b44409a92026e18b5eca9d"/>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9.xml><?xml version="1.0" encoding="utf-8"?>
<p:tagLst xmlns:p="http://schemas.openxmlformats.org/presentationml/2006/main">
  <p:tag name="KSO_WM_UNIT_BLOCK" val="0"/>
  <p:tag name="KSO_WM_UNIT_DEC_AREA_ID" val="9c042193a0f74c198a831e9b54226865"/>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BLOCK" val="0"/>
  <p:tag name="KSO_WM_UNIT_DEC_AREA_ID" val="23087e3411e944b29508ffa358ed7a4e"/>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1.xml><?xml version="1.0" encoding="utf-8"?>
<p:tagLst xmlns:p="http://schemas.openxmlformats.org/presentationml/2006/main">
  <p:tag name="KSO_WM_UNIT_BLOCK" val="0"/>
  <p:tag name="KSO_WM_UNIT_DEC_AREA_ID" val="6a88f56160894a11af0567b4eb084825"/>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2.xml><?xml version="1.0" encoding="utf-8"?>
<p:tagLst xmlns:p="http://schemas.openxmlformats.org/presentationml/2006/main">
  <p:tag name="KSO_WM_UNIT_BLOCK" val="0"/>
  <p:tag name="KSO_WM_UNIT_SM_LIMIT_TYPE" val="2"/>
  <p:tag name="KSO_WM_UNIT_DEC_AREA_ID" val="552cfab3d7164566a62f0a97e1d378fe"/>
  <p:tag name="KSO_WM_UNIT_DECORATE_INFO" val="{&quot;ReferentInfo&quot;:{&quot;Id&quot;:&quot;slide&quot;,&quot;X&quot;:{&quot;Pos&quot;:1},&quot;Y&quot;:{&quot;Pos&quot;:2}},&quot;DecorateInfoX&quot;:{&quot;Pos&quot;:1,&quot;IsAbs&quot;:true},&quot;DecorateInfoY&quot;:{&quot;Pos&quot;:2,&quot;IsAbs&quot;:true},&quot;DecorateInfoW&quot;:{&quot;IsAbs&quot;:false},&quot;DecorateInfoH&quot;:{&quot;IsAbs&quot;:false},&quot;whChangeMode&quot;:0}"/>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552cfab3d7164566a62f0a97e1d378fe&quot;,&quot;X&quot;:{&quot;Pos&quot;:0},&quot;Y&quot;:{&quot;Pos&quot;:2}},&quot;DecorateInfoX&quot;:{&quot;Pos&quot;:0,&quot;IsAbs&quot;:true},&quot;DecorateInfoY&quot;:{&quot;Pos&quot;:2,&quot;IsAbs&quot;:true},&quot;DecorateInfoW&quot;:{&quot;IsAbs&quot;:true},&quot;DecorateInfoH&quot;:{&quot;IsAbs&quot;:true},&quot;whChangeMode&quot;:0}"/>
  <p:tag name="KSO_WM_SLIDE_BACKGROUND_TYPE" val="bottomTop"/>
</p:tagLst>
</file>

<file path=ppt/tags/tag264.xml><?xml version="1.0" encoding="utf-8"?>
<p:tagLst xmlns:p="http://schemas.openxmlformats.org/presentationml/2006/main">
  <p:tag name="KSO_WM_UNIT_BLOCK" val="0"/>
  <p:tag name="KSO_WM_UNIT_DEC_AREA_ID" val="46e532ea12984d53bd0953a6a7227ba9"/>
  <p:tag name="KSO_WM_UNIT_SM_LIMIT_TYPE" val="0"/>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DECORATE_INFO" val="{&quot;ReferentInfo&quot;:{&quot;Id&quot;:&quot;slide&quot;,&quot;X&quot;:{&quot;Pos&quot;:0},&quot;Y&quot;:{&quot;Pos&quot;:2}},&quot;DecorateInfoX&quot;:{&quot;Pos&quot;:0,&quot;IsAbs&quot;:true},&quot;DecorateInfoY&quot;:{&quot;Pos&quot;:2,&quot;IsAbs&quot;:true},&quot;DecorateInfoW&quot;:{&quot;IsAbs&quot;:true},&quot;DecorateInfoH&quot;:{&quot;IsAbs&quot;:true},&quot;whChangeMode&quot;:0}"/>
</p:tagLst>
</file>

<file path=ppt/tags/tag265.xml><?xml version="1.0" encoding="utf-8"?>
<p:tagLst xmlns:p="http://schemas.openxmlformats.org/presentationml/2006/main">
  <p:tag name="KSO_WM_UNIT_BLOCK" val="0"/>
  <p:tag name="KSO_WM_UNIT_DEC_AREA_ID" val="a6a2341b60a647cab49fb169b4843b6e"/>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6.xml><?xml version="1.0" encoding="utf-8"?>
<p:tagLst xmlns:p="http://schemas.openxmlformats.org/presentationml/2006/main">
  <p:tag name="KSO_WM_UNIT_BLOCK" val="0"/>
  <p:tag name="KSO_WM_UNIT_DEC_AREA_ID" val="b95ed0e6f8c445d5980aa0fd0d908b17"/>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7.xml><?xml version="1.0" encoding="utf-8"?>
<p:tagLst xmlns:p="http://schemas.openxmlformats.org/presentationml/2006/main">
  <p:tag name="KSO_WM_UNIT_BLOCK" val="0"/>
  <p:tag name="KSO_WM_UNIT_DEC_AREA_ID" val="e7e91fe1a249417a822b050c073afacd"/>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8.xml><?xml version="1.0" encoding="utf-8"?>
<p:tagLst xmlns:p="http://schemas.openxmlformats.org/presentationml/2006/main">
  <p:tag name="KSO_WM_UNIT_BLOCK" val="0"/>
  <p:tag name="KSO_WM_UNIT_DEC_AREA_ID" val="6a4b5d5608a84e0b9da575a0166bcfae"/>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9.xml><?xml version="1.0" encoding="utf-8"?>
<p:tagLst xmlns:p="http://schemas.openxmlformats.org/presentationml/2006/main">
  <p:tag name="KSO_WM_UNIT_BLOCK" val="0"/>
  <p:tag name="KSO_WM_UNIT_DEC_AREA_ID" val="8178930207f543df98c9bf29293afc6a"/>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BLOCK" val="0"/>
  <p:tag name="KSO_WM_UNIT_DEC_AREA_ID" val="c4dd77e2791a441d8af5f29bc08898c7"/>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1.xml><?xml version="1.0" encoding="utf-8"?>
<p:tagLst xmlns:p="http://schemas.openxmlformats.org/presentationml/2006/main">
  <p:tag name="KSO_WM_UNIT_BLOCK" val="0"/>
  <p:tag name="KSO_WM_UNIT_SM_LIMIT_TYPE" val="2"/>
  <p:tag name="KSO_WM_UNIT_DEC_AREA_ID" val="50180651c6f54dbca37fed4ceef34490"/>
  <p:tag name="KSO_WM_UNIT_DECORATE_INFO" val="{&quot;ReferentInfo&quot;:{&quot;Id&quot;:&quot;slide&quot;,&quot;X&quot;:{&quot;Pos&quot;:1},&quot;Y&quot;:{&quot;Pos&quot;:0}},&quot;DecorateInfoX&quot;:{&quot;Pos&quot;:1,&quot;IsAbs&quot;:true},&quot;DecorateInfoY&quot;:{&quot;Pos&quot;:0,&quot;IsAbs&quot;:true},&quot;DecorateInfoW&quot;:{&quot;IsAbs&quot;:false},&quot;DecorateInfoH&quot;:{&quot;IsAbs&quot;:false},&quot;whChangeMode&quot;: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72.xml><?xml version="1.0" encoding="utf-8"?>
<p:tagLst xmlns:p="http://schemas.openxmlformats.org/presentationml/2006/main">
  <p:tag name="KSO_WM_UNIT_BLOCK" val="0"/>
  <p:tag name="KSO_WM_UNIT_SM_LIMIT_TYPE" val="0"/>
  <p:tag name="KSO_WM_UNIT_DEC_AREA_ID" val="d8b5cc46d8d445e79b49da13a59a6526"/>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50180651c6f54dbca37fed4ceef34490&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navigation"/>
</p:tagLst>
</file>

<file path=ppt/tags/tag274.xml><?xml version="1.0" encoding="utf-8"?>
<p:tagLst xmlns:p="http://schemas.openxmlformats.org/presentationml/2006/main">
  <p:tag name="KSO_WM_UNIT_BLOCK" val="0"/>
  <p:tag name="KSO_WM_UNIT_DEC_AREA_ID" val="867cf0e2ecad46e4ba8b1b8efa7ed906"/>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5.xml><?xml version="1.0" encoding="utf-8"?>
<p:tagLst xmlns:p="http://schemas.openxmlformats.org/presentationml/2006/main">
  <p:tag name="KSO_WM_UNIT_BLOCK" val="0"/>
  <p:tag name="KSO_WM_UNIT_DEC_AREA_ID" val="5dd1a0d2897649cc98352d921b48c118"/>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6.xml><?xml version="1.0" encoding="utf-8"?>
<p:tagLst xmlns:p="http://schemas.openxmlformats.org/presentationml/2006/main">
  <p:tag name="KSO_WM_UNIT_BLOCK" val="0"/>
  <p:tag name="KSO_WM_UNIT_DEC_AREA_ID" val="8bf44c8551bb424c9efcb4f28d5f9425"/>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7.xml><?xml version="1.0" encoding="utf-8"?>
<p:tagLst xmlns:p="http://schemas.openxmlformats.org/presentationml/2006/main">
  <p:tag name="KSO_WM_UNIT_BLOCK" val="0"/>
  <p:tag name="KSO_WM_UNIT_DEC_AREA_ID" val="e1f1f84f35d64db1a8fce06dcdadf3a0"/>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8.xml><?xml version="1.0" encoding="utf-8"?>
<p:tagLst xmlns:p="http://schemas.openxmlformats.org/presentationml/2006/main">
  <p:tag name="KSO_WM_UNIT_BLOCK" val="0"/>
  <p:tag name="KSO_WM_UNIT_DEC_AREA_ID" val="164b7c2b01194c28b234914039b6e52b"/>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9.xml><?xml version="1.0" encoding="utf-8"?>
<p:tagLst xmlns:p="http://schemas.openxmlformats.org/presentationml/2006/main">
  <p:tag name="KSO_WM_UNIT_BLOCK" val="0"/>
  <p:tag name="KSO_WM_UNIT_DEC_AREA_ID" val="fdd0fdc4fbda43d4b5f1ff0b22cc7597"/>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BLOCK" val="0"/>
  <p:tag name="KSO_WM_UNIT_DEC_AREA_ID" val="9ff8938f4be14bceaf53672bec837ec1"/>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1.xml><?xml version="1.0" encoding="utf-8"?>
<p:tagLst xmlns:p="http://schemas.openxmlformats.org/presentationml/2006/main">
  <p:tag name="KSO_WM_UNIT_BLOCK" val="0"/>
  <p:tag name="KSO_WM_UNIT_DEC_AREA_ID" val="01aae4c17e6a4812bba92452cc0c6359"/>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belt"/>
</p:tagLst>
</file>

<file path=ppt/tags/tag2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d022c9c97d1446aa9dd1d6658a78c93a"/>
</p:tagLst>
</file>

<file path=ppt/tags/tag2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69b87420e22c4db8a31bd6397077c19a"/>
</p:tagLst>
</file>

<file path=ppt/tags/tag2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fd8f60c16a734087925f0b03703cc21e"/>
</p:tagLst>
</file>

<file path=ppt/tags/tag28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UNIT_BLOCK" val="0"/>
  <p:tag name="KSO_WM_UNIT_SM_LIMIT_TYPE" val="2"/>
  <p:tag name="KSO_WM_UNIT_DEC_AREA_ID" val="daf6a73eac874da38562dec8698a2722"/>
  <p:tag name="KSO_WM_UNIT_DECORATE_INFO" val="{&quot;ReferentInfo&quot;:{&quot;Id&quot;:&quot;slide&quot;,&quot;X&quot;:{&quot;Pos&quot;:1},&quot;Y&quot;:{&quot;Pos&quot;:1}},&quot;DecorateInfoX&quot;:{&quot;Pos&quot;:1,&quot;IsAbs&quot;:true},&quot;DecorateInfoY&quot;:{&quot;Pos&quot;:1,&quot;IsAbs&quot;:true},&quot;DecorateInfoW&quot;:{&quot;IsAbs&quot;:false},&quot;DecorateInfoH&quot;:{&quot;IsAbs&quot;:false},&quot;whChangeMode&quot;:0}"/>
</p:tagLst>
</file>

<file path=ppt/tags/tag2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BLOCK" val="0"/>
  <p:tag name="KSO_WM_UNIT_SM_LIMIT_TYPE" val="0"/>
  <p:tag name="KSO_WM_UNIT_DEC_AREA_ID" val="4594973a260b46dd8c81650c0b9448d0"/>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2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BLOCK" val="0"/>
  <p:tag name="KSO_WM_UNIT_SM_LIMIT_TYPE" val="0"/>
  <p:tag name="KSO_WM_UNIT_DEC_AREA_ID" val="3e3da0deb5a04019a4856037c037911a"/>
  <p:tag name="KSO_WM_UNIT_TYPE" val="i"/>
  <p:tag name="KSO_WM_UNIT_INDEX" val="2"/>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Lst>
</file>

<file path=ppt/tags/tag2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1da1038560b34bf38f622af028c0424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BLOCK" val="0"/>
  <p:tag name="KSO_WM_UNIT_DEC_AREA_ID" val="8ff77b9c07a1410cbf6d51c19f26c89e"/>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6.xml><?xml version="1.0" encoding="utf-8"?>
<p:tagLst xmlns:p="http://schemas.openxmlformats.org/presentationml/2006/main">
  <p:tag name="KSO_WM_UNIT_SHOW_EDIT_AREA_INDICATION" val="0"/>
  <p:tag name="KSO_WM_TEMPLATE_THUMBS_INDEX" val="1、5、6、7、8、10、13、15"/>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0261"/>
  <p:tag name="KSO_WM_TEMPLATE_MASTER_TYPE" val="1"/>
</p:tagLst>
</file>

<file path=ppt/tags/tag297.xml><?xml version="1.0" encoding="utf-8"?>
<p:tagLst xmlns:p="http://schemas.openxmlformats.org/presentationml/2006/main">
  <p:tag name="KSO_WM_UNIT_ISCONTENTSTITLE" val="0"/>
  <p:tag name="KSO_WM_UNIT_ISNUMDGMTITLE" val="0"/>
  <p:tag name="KSO_WM_UNIT_PRESET_TEXT" val="春江花月夜"/>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0261_1*a*1"/>
  <p:tag name="KSO_WM_TEMPLATE_CATEGORY" val="custom"/>
  <p:tag name="KSO_WM_TEMPLATE_INDEX" val="20200261"/>
  <p:tag name="KSO_WM_UNIT_LAYERLEVEL" val="1"/>
  <p:tag name="KSO_WM_TAG_VERSION" val="1.0"/>
  <p:tag name="KSO_WM_BEAUTIFY_FLAG" val="#wm#"/>
</p:tagLst>
</file>

<file path=ppt/tags/tag298.xml><?xml version="1.0" encoding="utf-8"?>
<p:tagLst xmlns:p="http://schemas.openxmlformats.org/presentationml/2006/main">
  <p:tag name="KSO_WM_UNIT_ISCONTENTSTITLE" val="0"/>
  <p:tag name="KSO_WM_UNIT_ISNUMDGMTITLE" val="0"/>
  <p:tag name="KSO_WM_UNIT_PRESET_TEXT" val="点击此处添加正文，文字是您思想的提炼，请尽量言简意赅的阐述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200261_1*b*1"/>
  <p:tag name="KSO_WM_TEMPLATE_CATEGORY" val="custom"/>
  <p:tag name="KSO_WM_TEMPLATE_INDEX" val="20200261"/>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299.xml><?xml version="1.0" encoding="utf-8"?>
<p:tagLst xmlns:p="http://schemas.openxmlformats.org/presentationml/2006/main">
  <p:tag name="KSO_WM_TEMPLATE_THUMBS_INDEX" val="1、5、6、7、8、10、13、15"/>
  <p:tag name="KSO_WM_SLIDE_COVER_HASPICTURE" val="2"/>
  <p:tag name="KSO_WM_SLIDE_ID" val="custom2020026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0261"/>
  <p:tag name="KSO_WM_SLIDE_LAYOUT" val="a_b"/>
  <p:tag name="KSO_WM_SLIDE_LAYOUT_CNT" val="1_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0261_14*a*1"/>
  <p:tag name="KSO_WM_TEMPLATE_CATEGORY" val="custom"/>
  <p:tag name="KSO_WM_TEMPLATE_INDEX" val="20200261"/>
  <p:tag name="KSO_WM_UNIT_LAYERLEVEL" val="1"/>
  <p:tag name="KSO_WM_TAG_VERSION" val="1.0"/>
  <p:tag name="KSO_WM_BEAUTIFY_FLAG" val="#wm#"/>
</p:tagLst>
</file>

<file path=ppt/tags/tag301.xml><?xml version="1.0" encoding="utf-8"?>
<p:tagLst xmlns:p="http://schemas.openxmlformats.org/presentationml/2006/main">
  <p:tag name="KSO_WM_SLIDE_ID" val="custom20200261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0261"/>
  <p:tag name="KSO_WM_SLIDE_LAYOUT" val="a_f"/>
  <p:tag name="KSO_WM_SLIDE_LAYOUT_CNT" val="1_1"/>
  <p:tag name="KSO_WM_SPECIAL_SOURCE" val="bdnull"/>
</p:tagLst>
</file>

<file path=ppt/tags/tag302.xml><?xml version="1.0" encoding="utf-8"?>
<p:tagLst xmlns:p="http://schemas.openxmlformats.org/presentationml/2006/main">
  <p:tag name="KSO_WM_UNIT_PLACING_PICTURE_USER_VIEWPORT" val="{&quot;height&quot;:7342,&quot;width&quot;:10205}"/>
</p:tagLst>
</file>

<file path=ppt/tags/tag303.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04.xml><?xml version="1.0" encoding="utf-8"?>
<p:tagLst xmlns:p="http://schemas.openxmlformats.org/presentationml/2006/main">
  <p:tag name="PA" val="v5.2.4"/>
  <p:tag name="KSO_WM_UNIT_NOCLEAR" val="0"/>
  <p:tag name="KSO_WM_UNIT_VALUE" val="92"/>
  <p:tag name="KSO_WM_UNIT_HIGHLIGHT" val="0"/>
  <p:tag name="KSO_WM_UNIT_COMPATIBLE" val="0"/>
  <p:tag name="KSO_WM_UNIT_DIAGRAM_ISNUMVISUAL" val="0"/>
  <p:tag name="KSO_WM_UNIT_DIAGRAM_ISREFERUNIT" val="0"/>
  <p:tag name="KSO_WM_DIAGRAM_GROUP_CODE" val="r1-1"/>
  <p:tag name="KSO_WM_UNIT_TYPE" val="r_v"/>
  <p:tag name="KSO_WM_UNIT_INDEX" val="1_1"/>
  <p:tag name="KSO_WM_UNIT_ID" val="diagram20189668_1*r_v*1_1"/>
  <p:tag name="KSO_WM_TEMPLATE_CATEGORY" val="diagram"/>
  <p:tag name="KSO_WM_TEMPLATE_INDEX" val="20189668"/>
  <p:tag name="KSO_WM_UNIT_LAYERLEVEL" val="1_1"/>
  <p:tag name="KSO_WM_TAG_VERSION" val="1.0"/>
  <p:tag name="KSO_WM_BEAUTIFY_FLAG" val="#wm#"/>
  <p:tag name="KSO_WM_UNIT_DIAGRAM_CONTRAST_TITLE_CNT" val="2"/>
  <p:tag name="KSO_WM_UNIT_DIAGRAM_DIMENSION_TITLE_CNT" val="1"/>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305.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DIAGRAM_GROUP_CODE" val="r1-1"/>
  <p:tag name="KSO_WM_UNIT_TYPE" val="r_i"/>
  <p:tag name="KSO_WM_UNIT_INDEX" val="1_1"/>
  <p:tag name="KSO_WM_UNIT_ID" val="diagram20189668_1*r_i*1_1"/>
  <p:tag name="KSO_WM_TEMPLATE_CATEGORY" val="diagram"/>
  <p:tag name="KSO_WM_TEMPLATE_INDEX" val="20189668"/>
  <p:tag name="KSO_WM_UNIT_LAYERLEVEL" val="1_1"/>
  <p:tag name="KSO_WM_TAG_VERSION" val="1.0"/>
  <p:tag name="KSO_WM_BEAUTIFY_FLAG" val="#wm#"/>
  <p:tag name="KSO_WM_UNIT_DIAGRAM_CONTRAST_TITLE_CNT" val="2"/>
  <p:tag name="KSO_WM_UNIT_DIAGRAM_DIMENSION_TITLE_CNT" val="1"/>
  <p:tag name="KSO_WM_UNIT_LINE_FORE_SCHEMECOLOR_INDEX" val="13"/>
  <p:tag name="KSO_WM_UNIT_LINE_FILL_TYPE" val="2"/>
</p:tagLst>
</file>

<file path=ppt/tags/tag306.xml><?xml version="1.0" encoding="utf-8"?>
<p:tagLst xmlns:p="http://schemas.openxmlformats.org/presentationml/2006/main">
  <p:tag name="PA" val="v5.2.4"/>
  <p:tag name="KSO_WM_UNIT_NOCLEAR" val="0"/>
  <p:tag name="KSO_WM_UNIT_VALUE" val="92"/>
  <p:tag name="KSO_WM_UNIT_HIGHLIGHT" val="0"/>
  <p:tag name="KSO_WM_UNIT_COMPATIBLE" val="0"/>
  <p:tag name="KSO_WM_UNIT_DIAGRAM_ISNUMVISUAL" val="0"/>
  <p:tag name="KSO_WM_UNIT_DIAGRAM_ISREFERUNIT" val="0"/>
  <p:tag name="KSO_WM_DIAGRAM_GROUP_CODE" val="r1-1"/>
  <p:tag name="KSO_WM_UNIT_TYPE" val="r_v"/>
  <p:tag name="KSO_WM_UNIT_INDEX" val="1_2"/>
  <p:tag name="KSO_WM_UNIT_ID" val="diagram20189668_1*r_v*1_2"/>
  <p:tag name="KSO_WM_TEMPLATE_CATEGORY" val="diagram"/>
  <p:tag name="KSO_WM_TEMPLATE_INDEX" val="20189668"/>
  <p:tag name="KSO_WM_UNIT_LAYERLEVEL" val="1_1"/>
  <p:tag name="KSO_WM_TAG_VERSION" val="1.0"/>
  <p:tag name="KSO_WM_BEAUTIFY_FLAG" val="#wm#"/>
  <p:tag name="KSO_WM_UNIT_DIAGRAM_CONTRAST_TITLE_CNT" val="2"/>
  <p:tag name="KSO_WM_UNIT_DIAGRAM_DIMENSION_TITLE_CNT" val="1"/>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307.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3*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3*l_h_i*1_1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3*l_h_i*1_1_4"/>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3*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1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3*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3*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3*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3*l_h_i*1_2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1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3*l_h_i*1_2_4"/>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3*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3*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3*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097_3*l_h_i*1_3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160097_3*l_h_i*1_3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160097_3*l_h_i*1_3_4"/>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160097_3*l_h_i*1_3_5"/>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097_3*l_h_f*1_3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097_3*l_h_a*1_3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32.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3*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3*l_h_i*1_1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3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3*l_h_i*1_1_4"/>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3*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3*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3*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3*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3*l_h_i*1_2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4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3*l_h_i*1_2_4"/>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3*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3*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3*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097_3*l_h_i*1_3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5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160097_3*l_h_i*1_3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160097_3*l_h_i*1_3_4"/>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160097_3*l_h_i*1_3_5"/>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097_3*l_h_f*1_3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097_3*l_h_a*1_3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57.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3*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3*l_h_i*1_1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6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3*l_h_i*1_1_4"/>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3*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6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3*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6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3*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3*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3*l_h_i*1_2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6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3*l_h_i*1_2_4"/>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3*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7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3*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3*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097_3*l_h_i*1_3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7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160097_3*l_h_i*1_3_3"/>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7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160097_3*l_h_i*1_3_4"/>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160097_3*l_h_i*1_3_5"/>
  <p:tag name="KSO_WM_TEMPLATE_CATEGORY" val="diagram"/>
  <p:tag name="KSO_WM_TEMPLATE_INDEX" val="160097"/>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3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097_3*l_h_f*1_3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38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097_3*l_h_a*1_3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382.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83.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84.xml><?xml version="1.0" encoding="utf-8"?>
<p:tagLst xmlns:p="http://schemas.openxmlformats.org/presentationml/2006/main">
  <p:tag name="KSO_WM_BEAUTIFY_FLAG" val="#wm#"/>
  <p:tag name="KSO_WM_TEMPLATE_CATEGORY" val="custom"/>
  <p:tag name="KSO_WM_TEMPLATE_INDEX" val="20200261"/>
  <p:tag name="KSO_WM_SPECIAL_SOURCE" val="bdnull"/>
</p:tagLst>
</file>

<file path=ppt/tags/tag385.xml><?xml version="1.0" encoding="utf-8"?>
<p:tagLst xmlns:p="http://schemas.openxmlformats.org/presentationml/2006/main">
  <p:tag name="KSO_DOCER_TEMPLATE_OPEN_ONCE_MARK"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1*y*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BLOCK" val="0"/>
  <p:tag name="KSO_WM_UNIT_DEC_AREA_ID" val="7b871ce8eee148579fd85bd3c23126b4"/>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UNIT_BLOCK" val="0"/>
  <p:tag name="KSO_WM_UNIT_DEC_AREA_ID" val="ca1115f0f47d4c1291c326c03702748c"/>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UNIT_BLOCK" val="0"/>
  <p:tag name="KSO_WM_UNIT_DEC_AREA_ID" val="d76bc3703c1943e485309e95ebf56c19"/>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UNIT_BLOCK" val="0"/>
  <p:tag name="KSO_WM_UNIT_DEC_AREA_ID" val="41d1fc9bee884b85b209961104df8a27"/>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UNIT_BLOCK" val="0"/>
  <p:tag name="KSO_WM_UNIT_SM_LIMIT_TYPE" val="0"/>
  <p:tag name="KSO_WM_UNIT_DEC_AREA_ID" val="be96dcbf57054efdb6a1b821ec819242"/>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frame"/>
</p:tagLst>
</file>

<file path=ppt/tags/tag89.xml><?xml version="1.0" encoding="utf-8"?>
<p:tagLst xmlns:p="http://schemas.openxmlformats.org/presentationml/2006/main">
  <p:tag name="KSO_WM_UNIT_BLOCK" val="0"/>
  <p:tag name="KSO_WM_UNIT_SM_LIMIT_TYPE" val="2"/>
  <p:tag name="KSO_WM_UNIT_DEC_AREA_ID" val="1789ab0bb33b4f70aeb0a5e8b3c928e2"/>
  <p:tag name="KSO_WM_UNIT_DECORATE_INFO" val="{&quot;ReferentInfo&quot;:{&quot;Id&quot;:&quot;slide&quot;,&quot;X&quot;:{&quot;Pos&quot;:1},&quot;Y&quot;:{&quot;Pos&quot;:1}},&quot;DecorateInfoX&quot;:{&quot;Pos&quot;:1,&quot;IsAbs&quot;:true},&quot;DecorateInfoY&quot;:{&quot;Pos&quot;:1,&quot;IsAbs&quot;:true},&quot;DecorateInfoW&quot;:{&quot;IsAbs&quot;:false},&quot;DecorateInfoH&quot;:{&quot;IsAbs&quot;:false},&quot;whChangeMode&quot;:0}"/>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BLOCK" val="0"/>
  <p:tag name="KSO_WM_UNIT_DEC_AREA_ID" val="a530b65c961b404aaf5122b7a6d131e7"/>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UNIT_SM_LIMIT_TYPE" val="0"/>
  <p:tag name="KSO_WM_UNIT_DECORATE_INFO" val="{&quot;ReferentInfo&quot;:{&quot;Id&quot;:&quot;slide&quot;,&quot;X&quot;:{&quot;Pos&quot;:2},&quot;Y&quot;:{&quot;Pos&quot;:2}},&quot;DecorateInfoX&quot;:{&quot;Pos&quot;:2,&quot;IsAbs&quot;:true},&quot;DecorateInfoY&quot;:{&quot;Pos&quot;:2,&quot;IsAbs&quot;:true},&quot;DecorateInfoW&quot;:{&quot;IsAbs&quot;:true},&quot;DecorateInfoH&quot;:{&quot;IsAbs&quot;:true},&quot;whChangeMode&quot;:0}"/>
</p:tagLst>
</file>

<file path=ppt/tags/tag91.xml><?xml version="1.0" encoding="utf-8"?>
<p:tagLst xmlns:p="http://schemas.openxmlformats.org/presentationml/2006/main">
  <p:tag name="KSO_WM_UNIT_BLOCK" val="0"/>
  <p:tag name="KSO_WM_UNIT_DEC_AREA_ID" val="04503e3a42cd4635a23614d8fee82a48"/>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UNIT_BLOCK" val="0"/>
  <p:tag name="KSO_WM_UNIT_DEC_AREA_ID" val="c1b145c8745e4ca988658ab83c19132c"/>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BLOCK" val="0"/>
  <p:tag name="KSO_WM_UNIT_DEC_AREA_ID" val="7fc72454d8644a24967fed381c5bc243"/>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UNIT_BLOCK" val="0"/>
  <p:tag name="KSO_WM_UNIT_DEC_AREA_ID" val="e203cbe07fc3453eb4925e402510fe3d"/>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UNIT_BLOCK" val="0"/>
  <p:tag name="KSO_WM_UNIT_DEC_AREA_ID" val="88434ea1f3e94bf3a8d6ffcc1016c208"/>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UNIT_BLOCK" val="0"/>
  <p:tag name="KSO_WM_UNIT_SM_LIMIT_TYPE" val="2"/>
  <p:tag name="KSO_WM_UNIT_DEC_AREA_ID" val="7c2804990039439db195fe4d50bf1702"/>
  <p:tag name="KSO_WM_UNIT_DECORATE_INFO" val="{&quot;ReferentInfo&quot;:{&quot;Id&quot;:&quot;slide&quot;,&quot;X&quot;:{&quot;Pos&quot;:0},&quot;Y&quot;:{&quot;Pos&quot;:1}},&quot;DecorateInfoX&quot;:{&quot;Pos&quot;:0,&quot;IsAbs&quot;:true},&quot;DecorateInfoY&quot;:{&quot;Pos&quot;:1,&quot;IsAbs&quot;:true},&quot;DecorateInfoW&quot;:{&quot;IsAbs&quot;:false},&quot;DecorateInfoH&quot;:{&quot;IsAbs&quot;:false},&quot;whChangeMode&quot;:0}"/>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 name="KSO_WM_UNIT_BLOCK" val="0"/>
  <p:tag name="KSO_WM_UNIT_SM_LIMIT_TYPE" val="2"/>
  <p:tag name="KSO_WM_UNIT_DEC_AREA_ID" val="89d8359dfe8e42cab5b7e526ae3bfffa"/>
  <p:tag name="KSO_WM_UNIT_DECORATE_INFO" val="{&quot;ReferentInfo&quot;:{&quot;Id&quot;:&quot;7c2804990039439db195fe4d50bf1702&quot;,&quot;X&quot;:{&quot;Pos&quot;:0},&quot;Y&quot;:{&quot;Pos&quot;:0}},&quot;DecorateInfoX&quot;:{&quot;Pos&quot;:0,&quot;IsAbs&quot;:true},&quot;DecorateInfoY&quot;:{&quot;Pos&quot;:0,&quot;IsAbs&quot;:true},&quot;DecorateInfoW&quot;:{&quot;IsAbs&quot;:true},&quot;DecorateInfoH&quot;:{&quot;IsAbs&quot;:true},&quot;whChangeMode&quot;:0}"/>
  <p:tag name="KSO_WM_SLIDE_BACKGROUND_TYPE" val="leftRight"/>
</p:tagLst>
</file>

<file path=ppt/tags/tag98.xml><?xml version="1.0" encoding="utf-8"?>
<p:tagLst xmlns:p="http://schemas.openxmlformats.org/presentationml/2006/main">
  <p:tag name="KSO_WM_UNIT_BLOCK" val="0"/>
  <p:tag name="KSO_WM_UNIT_DEC_AREA_ID" val="948e6031da614340affdc046842befaa"/>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UNIT_BLOCK" val="0"/>
  <p:tag name="KSO_WM_UNIT_DEC_AREA_ID" val="9131d75d80194c2c9d9f69f42520590d"/>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5">
      <a:dk1>
        <a:srgbClr val="000000"/>
      </a:dk1>
      <a:lt1>
        <a:srgbClr val="FFFFFF"/>
      </a:lt1>
      <a:dk2>
        <a:srgbClr val="E7E0D6"/>
      </a:dk2>
      <a:lt2>
        <a:srgbClr val="F1ECE6"/>
      </a:lt2>
      <a:accent1>
        <a:srgbClr val="A00000"/>
      </a:accent1>
      <a:accent2>
        <a:srgbClr val="84350C"/>
      </a:accent2>
      <a:accent3>
        <a:srgbClr val="6E5210"/>
      </a:accent3>
      <a:accent4>
        <a:srgbClr val="566211"/>
      </a:accent4>
      <a:accent5>
        <a:srgbClr val="446F31"/>
      </a:accent5>
      <a:accent6>
        <a:srgbClr val="347551"/>
      </a:accent6>
      <a:hlink>
        <a:srgbClr val="495AC3"/>
      </a:hlink>
      <a:folHlink>
        <a:srgbClr val="725E82"/>
      </a:folHlink>
    </a:clrScheme>
    <a:fontScheme name="中国风">
      <a:majorFont>
        <a:latin typeface="隶书"/>
        <a:ea typeface="汉仪尚巍手书W"/>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5">
      <a:dk1>
        <a:srgbClr val="000000"/>
      </a:dk1>
      <a:lt1>
        <a:srgbClr val="FFFFFF"/>
      </a:lt1>
      <a:dk2>
        <a:srgbClr val="E7E0D6"/>
      </a:dk2>
      <a:lt2>
        <a:srgbClr val="F1ECE6"/>
      </a:lt2>
      <a:accent1>
        <a:srgbClr val="A00000"/>
      </a:accent1>
      <a:accent2>
        <a:srgbClr val="84350C"/>
      </a:accent2>
      <a:accent3>
        <a:srgbClr val="6E5210"/>
      </a:accent3>
      <a:accent4>
        <a:srgbClr val="566211"/>
      </a:accent4>
      <a:accent5>
        <a:srgbClr val="446F31"/>
      </a:accent5>
      <a:accent6>
        <a:srgbClr val="347551"/>
      </a:accent6>
      <a:hlink>
        <a:srgbClr val="495AC3"/>
      </a:hlink>
      <a:folHlink>
        <a:srgbClr val="725E82"/>
      </a:folHlink>
    </a:clrScheme>
    <a:fontScheme name="中国风">
      <a:majorFont>
        <a:latin typeface="隶书"/>
        <a:ea typeface="汉仪尚巍手书W"/>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2502</Words>
  <Application>WPS 演示</Application>
  <PresentationFormat>宽屏</PresentationFormat>
  <Paragraphs>104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9</vt:i4>
      </vt:variant>
    </vt:vector>
  </HeadingPairs>
  <TitlesOfParts>
    <vt:vector size="22" baseType="lpstr">
      <vt:lpstr>Arial</vt:lpstr>
      <vt:lpstr>宋体</vt:lpstr>
      <vt:lpstr>Wingdings</vt:lpstr>
      <vt:lpstr>隶书</vt:lpstr>
      <vt:lpstr>微软雅黑</vt:lpstr>
      <vt:lpstr>汉仪尚巍手书W</vt:lpstr>
      <vt:lpstr>Bahnschrift Light</vt:lpstr>
      <vt:lpstr>Calibri</vt:lpstr>
      <vt:lpstr>Ink Free</vt:lpstr>
      <vt:lpstr>Arial Unicode MS</vt:lpstr>
      <vt:lpstr>Office 主题</vt:lpstr>
      <vt:lpstr>1_Office 主题​​</vt:lpstr>
      <vt:lpstr>2_Office 主题​​</vt:lpstr>
      <vt:lpstr>期末论文答辩 THISIS ORAL DEFENSE</vt:lpstr>
      <vt:lpstr>Parents should Avoid Excessive Intervention when Children are Playing </vt:lpstr>
      <vt:lpstr>Background</vt:lpstr>
      <vt:lpstr>Structure</vt:lpstr>
      <vt:lpstr>Supporting Paragraph 1</vt:lpstr>
      <vt:lpstr>Supporting Paragraph 2</vt:lpstr>
      <vt:lpstr>Supporting Paragraph 3 (counter argument)</vt:lpstr>
      <vt:lpstr>Excessive intervention makes children more fragile to frustration, limits their independent exploration and lowers their effect of learning in games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我叫HHC</cp:lastModifiedBy>
  <cp:revision>4</cp:revision>
  <dcterms:created xsi:type="dcterms:W3CDTF">2021-12-25T08:01:00Z</dcterms:created>
  <dcterms:modified xsi:type="dcterms:W3CDTF">2021-12-28T03:23:50Z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6FA4A1E4B59841EEA987C68B4AC7F471</vt:lpwstr>
  </property>
  <property fmtid="{D5CDD505-2E9C-101B-9397-08002B2CF9AE}" pid="3" name="KSOProductBuildVer">
    <vt:lpwstr>2052-11.1.0.11194</vt:lpwstr>
  </property>
</Properties>
</file>