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6753" y="1964267"/>
            <a:ext cx="9573372" cy="2421464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/>
              <a:t>The </a:t>
            </a:r>
            <a:r>
              <a:rPr lang="zh-CN" altLang="en-US" sz="6000" dirty="0"/>
              <a:t>freshmen</a:t>
            </a:r>
            <a:r>
              <a:rPr lang="en-US" altLang="zh-CN" sz="6000" dirty="0"/>
              <a:t>’</a:t>
            </a:r>
            <a:r>
              <a:rPr lang="zh-CN" altLang="en-US" sz="6000" dirty="0"/>
              <a:t>s acceptance of e-learning in CQU（</a:t>
            </a:r>
            <a:r>
              <a:rPr lang="en-US" altLang="zh-CN" sz="6000" dirty="0"/>
              <a:t>based on tam</a:t>
            </a:r>
            <a:r>
              <a:rPr lang="zh-CN" altLang="en-US" sz="6000" dirty="0"/>
              <a:t>）</a:t>
            </a:r>
            <a:br>
              <a:rPr lang="zh-CN" altLang="en-US" sz="6000" dirty="0"/>
            </a:br>
            <a:r>
              <a:rPr lang="zh-CN" altLang="en-US" sz="2800" dirty="0"/>
              <a:t>基于</a:t>
            </a:r>
            <a:r>
              <a:rPr lang="en-US" altLang="zh-CN" sz="2800" dirty="0"/>
              <a:t>TAM</a:t>
            </a:r>
            <a:r>
              <a:rPr lang="zh-CN" altLang="en-US" sz="2800" dirty="0"/>
              <a:t>模型的重庆大学大一新生对电子学习的接受度分析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6634" y="4950509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Group 1</a:t>
            </a:r>
            <a:endParaRPr lang="en-US" altLang="zh-CN" sz="3600" dirty="0"/>
          </a:p>
          <a:p>
            <a:r>
              <a:rPr lang="en-US" altLang="zh-CN" sz="3600" dirty="0"/>
              <a:t>2022/4/26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【</a:t>
            </a:r>
            <a:r>
              <a:rPr lang="en-US" altLang="zh-CN" dirty="0"/>
              <a:t>1</a:t>
            </a:r>
            <a:r>
              <a:rPr lang="zh-CN" altLang="en-US" dirty="0"/>
              <a:t>】</a:t>
            </a:r>
            <a:r>
              <a:rPr lang="en-US" altLang="zh-CN" dirty="0"/>
              <a:t>key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351617"/>
            <a:ext cx="10131425" cy="364913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acceptance</a:t>
            </a:r>
            <a:endParaRPr lang="en-US" altLang="zh-CN" sz="2800" dirty="0"/>
          </a:p>
          <a:p>
            <a:pPr marL="342900" indent="-342900">
              <a:buAutoNum type="alphaLcPeriod"/>
            </a:pPr>
            <a:r>
              <a:rPr lang="en-US" altLang="zh-CN" sz="2800" dirty="0">
                <a:sym typeface="+mn-ea"/>
              </a:rPr>
              <a:t>passive acceptance:</a:t>
            </a:r>
            <a:endParaRPr lang="en-US" altLang="zh-CN" sz="2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85" dirty="0">
                <a:sym typeface="+mn-ea"/>
              </a:rPr>
              <a:t>Freshmen's awareness of the functions of necessary online platforms and their proficiency in the use of these platforms. (U-TAM)</a:t>
            </a:r>
            <a:endParaRPr lang="en-US" altLang="zh-CN" sz="2485" dirty="0"/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b. active acceptance</a:t>
            </a:r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	Freshmen's ability to use Internet resources and electronic tools 	to improve learning efficiency and acquire knowledge(EOU-TAM)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e-learning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Studying by internet and electronic devices(David, 2006)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Theoretical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1" y="150325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Questionnaire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>
                <a:solidFill>
                  <a:srgbClr val="FF0000"/>
                </a:solidFill>
              </a:rPr>
              <a:t>TAM Model</a:t>
            </a:r>
            <a:r>
              <a:rPr lang="en-US" altLang="zh-CN" sz="2800" dirty="0"/>
              <a:t> ( 2 determinants )</a:t>
            </a:r>
            <a:endParaRPr lang="en-US" altLang="zh-CN" sz="2800" dirty="0"/>
          </a:p>
          <a:p>
            <a:pPr lvl="1"/>
            <a:r>
              <a:rPr lang="en-US" altLang="zh-CN" sz="2485" dirty="0"/>
              <a:t>Perceived Usefulness(U)</a:t>
            </a:r>
            <a:endParaRPr lang="en-US" altLang="zh-CN" sz="2485" dirty="0"/>
          </a:p>
          <a:p>
            <a:pPr lvl="1"/>
            <a:r>
              <a:rPr lang="en-US" altLang="zh-CN" sz="2205" dirty="0"/>
              <a:t>Perceived Ease of Use(EOU)</a:t>
            </a:r>
            <a:endParaRPr lang="en-US" altLang="zh-CN" sz="2205" dirty="0"/>
          </a:p>
          <a:p>
            <a:r>
              <a:rPr lang="en-US" altLang="zh-CN" sz="2800" dirty="0"/>
              <a:t>3) Liker</a:t>
            </a:r>
            <a:endParaRPr lang="en-US" altLang="zh-CN" sz="2800" dirty="0"/>
          </a:p>
          <a:p>
            <a:r>
              <a:rPr lang="en-US" altLang="zh-CN" sz="2800" dirty="0"/>
              <a:t>4) Regression analytics </a:t>
            </a:r>
            <a:endParaRPr lang="en-US" altLang="zh-CN" sz="2800" dirty="0"/>
          </a:p>
          <a:p>
            <a:r>
              <a:rPr lang="en-US" altLang="zh-CN" sz="2800" dirty="0"/>
              <a:t>5) Personal interview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Significance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33053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/>
              <a:t>Target: School leadership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Help them understand the condition in CQU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Bring forward solutions accordingly</a:t>
            </a:r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The Link to the existing body of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53373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Most of the relevant literature focuses on the factors affecting the acceptance, with few direct surveys on student acceptance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· </a:t>
            </a:r>
            <a:r>
              <a:rPr lang="en-US" altLang="zh-CN" sz="2800" dirty="0"/>
              <a:t>Chongqing University in western China</a:t>
            </a:r>
            <a:r>
              <a:rPr lang="en-US" altLang="zh-CN" sz="2800" dirty="0"/>
              <a:t> has never been the sample of the study in this field.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2507" y="2046985"/>
            <a:ext cx="2918012" cy="1468800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{A1BCF099-0486-4A31-9DA5-72B03D746829}tf03457452</Template>
  <TotalTime>0</TotalTime>
  <Words>1055</Words>
  <Application>WPS 演示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Arial Unicode MS</vt:lpstr>
      <vt:lpstr>天体</vt:lpstr>
      <vt:lpstr>freshmen’s acceptance of e-learning in CQU</vt:lpstr>
      <vt:lpstr>1. The key words of our topic</vt:lpstr>
      <vt:lpstr>2. Theoretical Framework</vt:lpstr>
      <vt:lpstr>3. Significance</vt:lpstr>
      <vt:lpstr>4. The Link to the existing body of knowledge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freshmen’s acceptance of e-learning in CQU</dc:title>
  <dc:creator>梁 雨欣</dc:creator>
  <cp:lastModifiedBy>我叫HHC</cp:lastModifiedBy>
  <cp:revision>2</cp:revision>
  <dcterms:created xsi:type="dcterms:W3CDTF">2022-04-26T04:55:00Z</dcterms:created>
  <dcterms:modified xsi:type="dcterms:W3CDTF">2022-04-26T05:58:55Z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A61AB0AE53D34BD593713A9DFB541D92</vt:lpwstr>
  </property>
  <property fmtid="{D5CDD505-2E9C-101B-9397-08002B2CF9AE}" pid="3" name="KSOProductBuildVer">
    <vt:lpwstr>2052-11.1.0.11365</vt:lpwstr>
  </property>
</Properties>
</file>