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</p:sldMasterIdLst>
  <p:notesMasterIdLst>
    <p:notesMasterId r:id="rId18"/>
  </p:notesMasterIdLst>
  <p:sldIdLst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B9A94-722F-4C75-8AFC-312BCD5154C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6AD-32AB-462E-94EA-7AF7D50F2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Authentication Workflow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DB6B4-E922-4FEA-8BAB-BC71F1BAB02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8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67FDC-EB17-4CA9-9642-3E6CEC2B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64F2F-6EB9-4AA4-ACA0-3E4F0858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70442-25AE-45D3-8E63-5CC2E410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98D57-F6AE-4C07-9CCC-2157FD9A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6BAE4-A97B-4604-89CC-50748EF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4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EA2E-E624-4C68-B96F-BE289372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2931EC-6C18-4E56-93D7-89128E5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F609F-5B1C-4268-82A9-64F9A098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8E2D-DEF4-46B9-B08F-6665E515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B682D6-2E7D-4317-BEEC-EE306DF3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39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57C8E8-350C-4B36-BB89-118300B8E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0FE464-A50C-4CC6-A8ED-31140DAAB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D49A3-3A56-4205-87E3-5130A7FC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5E28F-26B4-426B-881C-935A3562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27B81-736D-4297-96FC-990A1159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3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A6AEC-C794-4BBD-9DC8-F493E638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77AC3-2DB7-4385-A08E-5266F091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1EF0BC-00D5-4C92-AF8C-D2F4AA2F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B77F2-B701-4439-805D-5381ED3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1CA2E-E125-43C3-9274-5F27CF5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0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B6AF5-2B1A-4AF9-BCC3-F9423F1C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24FA3-1123-4D27-8D69-06285F3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80C98-1C78-4668-85F0-F1C6A067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DE304-71C0-4001-A9E3-B4788E58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A13B4-DF73-47DB-BD4A-F224E2D9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6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3D3C9-1129-4823-AA91-E6169AA0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CE86-84CF-4A1E-9A0D-536ADD40F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247FE-4B38-44CB-A4CE-952BA66F4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E01E4-C5E7-471F-A4F1-7857EC44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CB5160-1DB0-4489-B9E4-2C2AFA2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300EB7-2A25-4713-B38D-9D4184F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0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0F7B-B2F3-48A9-A74A-2932624E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6E290B-8A1E-4687-AFF6-AA537B4B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58FC20-6FBA-4E5C-A617-D6A9893D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A1B120-890B-4A25-914D-91E9A3E09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353B88-4B32-4FD8-9311-74A3FA2F5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EB2D2-E552-4C9B-8936-8BFFB5FA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30FC5A-6808-480A-AEEA-08AC7E7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1D9EDE-C7EC-4DD1-BA5A-B2C95E1B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5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4A48A-0A1D-4607-98E0-B243949E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6F3EF8-9C47-4266-9455-10714F3E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69835-9471-428B-8D06-12B896E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E5C4C8-ED21-42E9-893C-DB386638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2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8FF376-604B-4A8D-87F8-9A47B5C8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CF537C-E484-4E2C-818C-6DA3D62B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ABEE55-DEE9-4F4E-ABA8-E1D5CC4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5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AAD5C-8D19-466D-B043-18EB6666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93F81-D969-4D81-9FAD-CC98F0F1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338146-6C49-43B7-A62C-69C80E74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9D1DEE-B27F-4921-9C8B-81BE5193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2AB06-1295-43E2-B4FB-985D481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0CB4A2-46FF-4F10-A62E-9CFC9C43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8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315B3-6F8A-447B-B062-91EE231E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B624D-BC0F-4C46-89E1-F4B8FFBF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04617-BEAD-47FB-AD75-4365E88C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19B79B-F34C-4319-B1DD-5B91603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A87173-0E25-40E8-8462-8ABAC914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F66B05-5330-438E-9905-FF5240DB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F4CCEE-3721-48EB-B78A-25DFE238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8F479-B000-4B27-8B41-01D1CAA7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678B8-49A6-4A88-AB16-6EA6A8489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7BF2-1E9D-4589-ABD0-0B03FAC04494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E4B6F-7259-4BF6-82B7-271811608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8A39E-B521-4D69-8EF1-40BBFBD98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1914-71DC-4A89-AD8D-BA6665118B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0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4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notesSlide" Target="../notesSlides/notesSlide1.xml"/><Relationship Id="rId2" Type="http://schemas.openxmlformats.org/officeDocument/2006/relationships/customXml" Target="../../customXml/item2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3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DCD957B-F1D3-4F47-9742-27CB53540E62}"/>
              </a:ext>
            </a:extLst>
          </p:cNvPr>
          <p:cNvCxnSpPr>
            <a:cxnSpLocks/>
          </p:cNvCxnSpPr>
          <p:nvPr/>
        </p:nvCxnSpPr>
        <p:spPr>
          <a:xfrm>
            <a:off x="2825416" y="422414"/>
            <a:ext cx="0" cy="629478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D6E5888-5A64-4221-A9A6-0561943E471C}"/>
              </a:ext>
            </a:extLst>
          </p:cNvPr>
          <p:cNvCxnSpPr>
            <a:cxnSpLocks/>
          </p:cNvCxnSpPr>
          <p:nvPr/>
        </p:nvCxnSpPr>
        <p:spPr>
          <a:xfrm>
            <a:off x="8210132" y="371063"/>
            <a:ext cx="0" cy="629478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6FD3BCE-2D6D-4ED1-8E93-D181783FC740}"/>
              </a:ext>
            </a:extLst>
          </p:cNvPr>
          <p:cNvSpPr txBox="1"/>
          <p:nvPr/>
        </p:nvSpPr>
        <p:spPr>
          <a:xfrm>
            <a:off x="552668" y="251792"/>
            <a:ext cx="21352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b="1" u="sng" dirty="0" err="1"/>
              <a:t>Application</a:t>
            </a:r>
            <a:r>
              <a:rPr lang="de-DE" sz="1801" b="1" u="sng" dirty="0"/>
              <a:t> </a:t>
            </a:r>
            <a:r>
              <a:rPr lang="de-DE" sz="1801" b="1" u="sng" dirty="0" err="1"/>
              <a:t>BackEnd</a:t>
            </a:r>
            <a:endParaRPr lang="de-DE" sz="1801" b="1" u="sng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FF02307-81E9-4AA6-84CA-F0AA5F07F0CD}"/>
              </a:ext>
            </a:extLst>
          </p:cNvPr>
          <p:cNvSpPr txBox="1"/>
          <p:nvPr/>
        </p:nvSpPr>
        <p:spPr>
          <a:xfrm>
            <a:off x="6363725" y="251792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b="1" u="sng" dirty="0"/>
              <a:t>Browser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A4CF14-B4B5-468B-A3E5-21E2505FD8D8}"/>
              </a:ext>
            </a:extLst>
          </p:cNvPr>
          <p:cNvSpPr txBox="1"/>
          <p:nvPr/>
        </p:nvSpPr>
        <p:spPr>
          <a:xfrm>
            <a:off x="8927415" y="251793"/>
            <a:ext cx="249140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u="sng" dirty="0" err="1"/>
              <a:t>agrirouter</a:t>
            </a:r>
            <a:r>
              <a:rPr lang="de-DE" sz="1801" b="1" u="sng" dirty="0"/>
              <a:t> </a:t>
            </a:r>
            <a:r>
              <a:rPr lang="de-DE" sz="1801" b="1" u="sng" dirty="0" err="1"/>
              <a:t>BackEnd</a:t>
            </a:r>
            <a:endParaRPr lang="de-DE" sz="1801" b="1" u="sng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FF1ADF0-4CBB-4F2B-AF8C-163C610CE65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87496" y="854057"/>
            <a:ext cx="251314" cy="242521"/>
          </a:xfrm>
          <a:prstGeom prst="ellipse">
            <a:avLst/>
          </a:prstGeom>
          <a:solidFill>
            <a:srgbClr val="8F993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21C8590-F9F6-47B8-9B81-F169A0B1E6C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13850" y="666041"/>
            <a:ext cx="1612900" cy="6223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Create and send </a:t>
            </a:r>
            <a:r>
              <a:rPr lang="de-DE" sz="1400" dirty="0" err="1">
                <a:solidFill>
                  <a:schemeClr val="tx1"/>
                </a:solidFill>
              </a:rPr>
              <a:t>authorization</a:t>
            </a:r>
            <a:r>
              <a:rPr lang="de-DE" sz="1400" dirty="0">
                <a:solidFill>
                  <a:schemeClr val="tx1"/>
                </a:solidFill>
              </a:rPr>
              <a:t> Link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F948FE6-9203-47D7-8580-13E2388062D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045582" y="794430"/>
            <a:ext cx="1612900" cy="3694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User </a:t>
            </a:r>
            <a:r>
              <a:rPr lang="de-DE" sz="1400" dirty="0" err="1">
                <a:solidFill>
                  <a:schemeClr val="tx1"/>
                </a:solidFill>
              </a:rPr>
              <a:t>clicks</a:t>
            </a:r>
            <a:r>
              <a:rPr lang="de-DE" sz="1400" dirty="0">
                <a:solidFill>
                  <a:schemeClr val="tx1"/>
                </a:solidFill>
              </a:rPr>
              <a:t> on Link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79099F9-C959-4605-8E18-DA2BC4D0FA0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045582" y="1363346"/>
            <a:ext cx="1612900" cy="40281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Call </a:t>
            </a:r>
            <a:r>
              <a:rPr lang="de-DE" sz="1400" dirty="0" err="1">
                <a:solidFill>
                  <a:schemeClr val="tx1"/>
                </a:solidFill>
              </a:rPr>
              <a:t>agrirouter</a:t>
            </a:r>
            <a:r>
              <a:rPr lang="de-DE" sz="1400" dirty="0">
                <a:solidFill>
                  <a:schemeClr val="tx1"/>
                </a:solidFill>
              </a:rPr>
              <a:t> link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90ECE-CBE8-403A-8110-DBAA7571B02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52137" y="1253602"/>
            <a:ext cx="1768618" cy="6223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Provides</a:t>
            </a:r>
            <a:r>
              <a:rPr lang="de-DE" sz="1400" dirty="0">
                <a:solidFill>
                  <a:schemeClr val="tx1"/>
                </a:solidFill>
              </a:rPr>
              <a:t> a </a:t>
            </a:r>
            <a:r>
              <a:rPr lang="de-DE" sz="1400" dirty="0" err="1">
                <a:solidFill>
                  <a:schemeClr val="tx1"/>
                </a:solidFill>
              </a:rPr>
              <a:t>website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authorization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82E03D0-81F5-4719-8D10-11D91A98C97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045582" y="2062889"/>
            <a:ext cx="1612900" cy="3694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Display </a:t>
            </a:r>
            <a:r>
              <a:rPr lang="de-DE" sz="1400" dirty="0" err="1">
                <a:solidFill>
                  <a:schemeClr val="tx1"/>
                </a:solidFill>
              </a:rPr>
              <a:t>website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935DB66-8402-44B9-BE87-58CF462612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429621" y="3319358"/>
            <a:ext cx="1612900" cy="49695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Provides</a:t>
            </a:r>
            <a:r>
              <a:rPr lang="de-DE" sz="1400" dirty="0">
                <a:solidFill>
                  <a:schemeClr val="tx1"/>
                </a:solidFill>
              </a:rPr>
              <a:t> URL </a:t>
            </a:r>
            <a:r>
              <a:rPr lang="de-DE" sz="1400" dirty="0" err="1">
                <a:solidFill>
                  <a:schemeClr val="tx1"/>
                </a:solidFill>
              </a:rPr>
              <a:t>encoding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result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CF38AB3-7F09-48AE-BADF-6B5015BBBB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79217" y="5880809"/>
            <a:ext cx="1612900" cy="6223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Handles </a:t>
            </a:r>
            <a:r>
              <a:rPr lang="de-DE" sz="1400" dirty="0" err="1">
                <a:solidFill>
                  <a:schemeClr val="tx1"/>
                </a:solidFill>
              </a:rPr>
              <a:t>Result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589BA3F-AC10-42D2-98B5-FFD38267D86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6041353" y="4767855"/>
            <a:ext cx="1612900" cy="6223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Calls </a:t>
            </a:r>
            <a:r>
              <a:rPr lang="de-DE" sz="1400" dirty="0" err="1">
                <a:solidFill>
                  <a:schemeClr val="tx1"/>
                </a:solidFill>
              </a:rPr>
              <a:t>redirect</a:t>
            </a:r>
            <a:r>
              <a:rPr lang="de-DE" sz="1400" dirty="0">
                <a:solidFill>
                  <a:schemeClr val="tx1"/>
                </a:solidFill>
              </a:rPr>
              <a:t> URL and </a:t>
            </a:r>
            <a:r>
              <a:rPr lang="de-DE" sz="1400" dirty="0" err="1">
                <a:solidFill>
                  <a:schemeClr val="tx1"/>
                </a:solidFill>
              </a:rPr>
              <a:t>forwards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information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0A4A943-F2AB-4327-A6E7-812A235831D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379446" y="3270606"/>
            <a:ext cx="1612900" cy="49695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Provides</a:t>
            </a:r>
            <a:r>
              <a:rPr lang="de-DE" sz="1400" dirty="0">
                <a:solidFill>
                  <a:schemeClr val="tx1"/>
                </a:solidFill>
              </a:rPr>
              <a:t> URL </a:t>
            </a:r>
            <a:r>
              <a:rPr lang="de-DE" sz="1400" dirty="0" err="1">
                <a:solidFill>
                  <a:schemeClr val="tx1"/>
                </a:solidFill>
              </a:rPr>
              <a:t>encoding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error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E5EF9771-ED1E-4243-A311-8935C11E85D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694649" y="4132336"/>
            <a:ext cx="314766" cy="303943"/>
          </a:xfrm>
          <a:prstGeom prst="diamond">
            <a:avLst/>
          </a:prstGeom>
          <a:solidFill>
            <a:schemeClr val="bg1"/>
          </a:solidFill>
          <a:ln w="381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1F5EC72-AC4C-4C81-967B-17F7664F8A24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79329" y="2763925"/>
            <a:ext cx="1345408" cy="555433"/>
            <a:chOff x="1238250" y="3619500"/>
            <a:chExt cx="2806700" cy="800100"/>
          </a:xfrm>
        </p:grpSpPr>
        <p:sp>
          <p:nvSpPr>
            <p:cNvPr id="24" name="Sechseck 23">
              <a:extLst>
                <a:ext uri="{FF2B5EF4-FFF2-40B4-BE49-F238E27FC236}">
                  <a16:creationId xmlns:a16="http://schemas.microsoft.com/office/drawing/2014/main" id="{93335253-D139-4DA2-AA99-8CEA766C7A5F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1238250" y="3683000"/>
              <a:ext cx="2806700" cy="736600"/>
            </a:xfrm>
            <a:prstGeom prst="hexagon">
              <a:avLst/>
            </a:prstGeom>
            <a:solidFill>
              <a:schemeClr val="bg1"/>
            </a:solidFill>
            <a:ln w="25400">
              <a:solidFill>
                <a:srgbClr val="8F9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</a:t>
              </a:r>
              <a:r>
                <a:rPr lang="de-DE" sz="1400" dirty="0" err="1">
                  <a:solidFill>
                    <a:schemeClr val="tx1"/>
                  </a:solidFill>
                </a:rPr>
                <a:t>clicks</a:t>
              </a:r>
              <a:r>
                <a:rPr lang="de-DE" sz="1400" dirty="0">
                  <a:solidFill>
                    <a:schemeClr val="tx1"/>
                  </a:solidFill>
                </a:rPr>
                <a:t> „</a:t>
              </a:r>
              <a:r>
                <a:rPr lang="de-DE" sz="1400" dirty="0" err="1">
                  <a:solidFill>
                    <a:schemeClr val="tx1"/>
                  </a:solidFill>
                </a:rPr>
                <a:t>Accept</a:t>
              </a:r>
              <a:r>
                <a:rPr lang="de-DE" sz="1400" dirty="0">
                  <a:solidFill>
                    <a:schemeClr val="tx1"/>
                  </a:solidFill>
                </a:rPr>
                <a:t>“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9C8D820-BF4E-42D8-BADF-9B4EC0471589}"/>
                </a:ext>
              </a:extLst>
            </p:cNvPr>
            <p:cNvSpPr/>
            <p:nvPr/>
          </p:nvSpPr>
          <p:spPr>
            <a:xfrm>
              <a:off x="2641600" y="3619500"/>
              <a:ext cx="50800" cy="63500"/>
            </a:xfrm>
            <a:prstGeom prst="ellipse">
              <a:avLst/>
            </a:prstGeom>
            <a:noFill/>
            <a:ln>
              <a:solidFill>
                <a:srgbClr val="8F9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1C5C07-C576-4FF5-8034-6253509B840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426750" y="977191"/>
            <a:ext cx="3618832" cy="1969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3AFF75D-CAAC-4836-8F60-351BC78A499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852032" y="1163890"/>
            <a:ext cx="0" cy="199456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D555192-ABEC-4CDA-83FE-A16258B0707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658482" y="1564752"/>
            <a:ext cx="1493655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2AF2055-4993-4B99-ADF4-24CC0A921AA9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8661606" y="872778"/>
            <a:ext cx="371717" cy="2377964"/>
          </a:xfrm>
          <a:prstGeom prst="bentConnector2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012C5A1-41EB-42C4-999F-CC27CCD32D3C}"/>
              </a:ext>
            </a:extLst>
          </p:cNvPr>
          <p:cNvCxnSpPr>
            <a:stCxn id="17" idx="2"/>
            <a:endCxn id="25" idx="2"/>
          </p:cNvCxnSpPr>
          <p:nvPr/>
        </p:nvCxnSpPr>
        <p:spPr>
          <a:xfrm>
            <a:off x="6852032" y="2432349"/>
            <a:ext cx="1" cy="35361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7E5A1499-A152-497E-A134-B175E0EFDCCA}"/>
              </a:ext>
            </a:extLst>
          </p:cNvPr>
          <p:cNvCxnSpPr>
            <a:cxnSpLocks/>
            <a:stCxn id="24" idx="0"/>
            <a:endCxn id="21" idx="0"/>
          </p:cNvCxnSpPr>
          <p:nvPr/>
        </p:nvCxnSpPr>
        <p:spPr>
          <a:xfrm>
            <a:off x="7524737" y="3063683"/>
            <a:ext cx="3661159" cy="206923"/>
          </a:xfrm>
          <a:prstGeom prst="bentConnector2">
            <a:avLst/>
          </a:prstGeom>
          <a:ln w="508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696AEDF4-57AC-4DAE-B893-4D6ADBF6D8C2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 rot="10800000" flipH="1" flipV="1">
            <a:off x="6179329" y="3063683"/>
            <a:ext cx="2250292" cy="504154"/>
          </a:xfrm>
          <a:prstGeom prst="bentConnector3">
            <a:avLst>
              <a:gd name="adj1" fmla="val -10159"/>
            </a:avLst>
          </a:prstGeom>
          <a:ln w="50800">
            <a:solidFill>
              <a:srgbClr val="8F99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19E8E61D-3AA7-40A1-AD91-DBA8441A2EE0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8839284" y="1937696"/>
            <a:ext cx="516744" cy="4176481"/>
          </a:xfrm>
          <a:prstGeom prst="bentConnector2">
            <a:avLst/>
          </a:prstGeom>
          <a:ln w="508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4E4CF0B2-030E-4C04-8023-4CAC304282B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7886042" y="2782307"/>
            <a:ext cx="316020" cy="2384039"/>
          </a:xfrm>
          <a:prstGeom prst="bentConnector3">
            <a:avLst/>
          </a:prstGeom>
          <a:ln w="50800">
            <a:solidFill>
              <a:srgbClr val="8F99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33BE811-CF08-4FD2-9F88-53AC2FD83289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 flipH="1">
            <a:off x="6847803" y="4436279"/>
            <a:ext cx="4229" cy="331576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B50C3A-B9A5-4CE0-96A6-CB3920468533}"/>
              </a:ext>
            </a:extLst>
          </p:cNvPr>
          <p:cNvCxnSpPr>
            <a:cxnSpLocks/>
            <a:stCxn id="20" idx="1"/>
            <a:endCxn id="39" idx="3"/>
          </p:cNvCxnSpPr>
          <p:nvPr/>
        </p:nvCxnSpPr>
        <p:spPr>
          <a:xfrm flipH="1">
            <a:off x="5290457" y="5079005"/>
            <a:ext cx="750896" cy="2151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D66D0FC-EDA8-4EDD-AF90-AB055C05C929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438810" y="975318"/>
            <a:ext cx="375040" cy="1873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9007339C-221A-4DD7-A2BA-1AF745B955D0}"/>
              </a:ext>
            </a:extLst>
          </p:cNvPr>
          <p:cNvSpPr txBox="1"/>
          <p:nvPr/>
        </p:nvSpPr>
        <p:spPr>
          <a:xfrm>
            <a:off x="7694637" y="27107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BD24371-108A-414B-9D50-DB30544C7897}"/>
              </a:ext>
            </a:extLst>
          </p:cNvPr>
          <p:cNvSpPr txBox="1"/>
          <p:nvPr/>
        </p:nvSpPr>
        <p:spPr>
          <a:xfrm>
            <a:off x="7726825" y="322179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2EC646C-DBA4-437B-BA46-56311839A8DD}"/>
              </a:ext>
            </a:extLst>
          </p:cNvPr>
          <p:cNvCxnSpPr>
            <a:cxnSpLocks/>
          </p:cNvCxnSpPr>
          <p:nvPr/>
        </p:nvCxnSpPr>
        <p:spPr>
          <a:xfrm>
            <a:off x="5776999" y="369540"/>
            <a:ext cx="0" cy="629478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3EF4DAA4-8B1A-4492-863B-4707956FB1F3}"/>
              </a:ext>
            </a:extLst>
          </p:cNvPr>
          <p:cNvSpPr txBox="1"/>
          <p:nvPr/>
        </p:nvSpPr>
        <p:spPr>
          <a:xfrm>
            <a:off x="3325428" y="212332"/>
            <a:ext cx="1951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b="1" u="sng" dirty="0" err="1"/>
              <a:t>Redirection</a:t>
            </a:r>
            <a:r>
              <a:rPr lang="de-DE" sz="1801" b="1" u="sng" dirty="0"/>
              <a:t> Server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3D81741-1DA3-422A-9C96-D39B0960371F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362397" y="4789367"/>
            <a:ext cx="1928060" cy="6223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Check Extension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Provide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correct</a:t>
            </a:r>
            <a:r>
              <a:rPr lang="de-DE" sz="1400" dirty="0">
                <a:solidFill>
                  <a:schemeClr val="tx1"/>
                </a:solidFill>
              </a:rPr>
              <a:t> URL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Including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information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1651E40-F4F5-4B13-B52C-69E6A39579A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13925" y="5892775"/>
            <a:ext cx="1612900" cy="6223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8F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Calls </a:t>
            </a:r>
            <a:r>
              <a:rPr lang="de-DE" sz="1400" dirty="0" err="1">
                <a:solidFill>
                  <a:schemeClr val="tx1"/>
                </a:solidFill>
              </a:rPr>
              <a:t>redirect</a:t>
            </a:r>
            <a:r>
              <a:rPr lang="de-DE" sz="1400" dirty="0">
                <a:solidFill>
                  <a:schemeClr val="tx1"/>
                </a:solidFill>
              </a:rPr>
              <a:t> URL and </a:t>
            </a:r>
            <a:r>
              <a:rPr lang="de-DE" sz="1400" dirty="0" err="1">
                <a:solidFill>
                  <a:schemeClr val="tx1"/>
                </a:solidFill>
              </a:rPr>
              <a:t>forwards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information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2B87CFE7-16C7-4A99-99AB-83D6D29A740E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16200000" flipH="1">
            <a:off x="5382847" y="4355247"/>
            <a:ext cx="481108" cy="2593948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A151DD6-B825-49A7-911A-B80F1A21A2E5}"/>
              </a:ext>
            </a:extLst>
          </p:cNvPr>
          <p:cNvCxnSpPr>
            <a:cxnSpLocks/>
            <a:stCxn id="43" idx="1"/>
            <a:endCxn id="19" idx="3"/>
          </p:cNvCxnSpPr>
          <p:nvPr/>
        </p:nvCxnSpPr>
        <p:spPr>
          <a:xfrm flipH="1" flipV="1">
            <a:off x="2292117" y="6191959"/>
            <a:ext cx="3821808" cy="11966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3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4b984506-87ec-4dce-a675-9465034ffe41" Revision="2" Stencil="System.MyShapes" StencilVersion="1.0"/>
</Control>
</file>

<file path=customXml/item10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11.xml><?xml version="1.0" encoding="utf-8"?>
<Control xmlns="http://schemas.microsoft.com/VisualStudio/2011/storyboarding/control">
  <Id Name="4693a4d0-61ae-46d3-ad32-7e1dfc6d747b" Revision="1" Stencil="System.MyShapes" StencilVersion="1.0"/>
</Control>
</file>

<file path=customXml/item12.xml><?xml version="1.0" encoding="utf-8"?>
<Control xmlns="http://schemas.microsoft.com/VisualStudio/2011/storyboarding/control">
  <Id Name="34dfc3bf-19c6-405f-820c-6182cd4d2ce3" Revision="1" Stencil="System.MyShapes" StencilVersion="1.0"/>
</Control>
</file>

<file path=customXml/item13.xml><?xml version="1.0" encoding="utf-8"?>
<Control xmlns="http://schemas.microsoft.com/VisualStudio/2011/storyboarding/control">
  <Id Name="1c0bceb4-d683-4ba0-a510-9b3b027e5f18" Revision="2" Stencil="System.MyShapes" StencilVersion="1.0"/>
</Control>
</file>

<file path=customXml/item14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15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2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3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4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5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6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7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8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9.xml><?xml version="1.0" encoding="utf-8"?>
<Control xmlns="http://schemas.microsoft.com/VisualStudio/2011/storyboarding/control">
  <Id Name="159255d2-d7c8-4bdc-a91a-587ed205b21d" Revision="1" Stencil="System.MyShapes" StencilVersion="1.0"/>
</Control>
</file>

<file path=customXml/itemProps1.xml><?xml version="1.0" encoding="utf-8"?>
<ds:datastoreItem xmlns:ds="http://schemas.openxmlformats.org/officeDocument/2006/customXml" ds:itemID="{BA4C19F9-80E6-4223-A0A8-8843D5C52F1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6243520-260E-4938-B4FD-AD941002753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860E63C-8A84-43AE-9684-84D10323F4D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F010BA4-8CC4-4025-98ED-AB81D3B9EFD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43E1C73-0E8A-4DED-9746-6F048AC328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FCD1CA8-BD26-4251-A98D-D68D8501377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B902A95-C0B9-480A-A2B0-DFEFAA17F06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F5C1FE-DFF4-4B3C-B9C5-C3841E91C5B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63B9B66-6DC1-4433-9847-DF7351753C3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528C812-2D8E-45E2-BBC0-356FAA96F1E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81F5113-9C07-465A-B4EA-C20CFF7F8C5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E76EA5E-71E6-4D89-BD75-C72DE8A819C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F5F308A-367B-4959-9F22-8152551B7A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533116-939D-4553-B06D-1ABC59FDFB3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01A17E5-660E-459E-8AB1-3990727B66A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22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Wiebeler</dc:creator>
  <cp:lastModifiedBy>Frank Wiebeler</cp:lastModifiedBy>
  <cp:revision>2</cp:revision>
  <dcterms:created xsi:type="dcterms:W3CDTF">2019-10-10T15:02:26Z</dcterms:created>
  <dcterms:modified xsi:type="dcterms:W3CDTF">2019-10-10T15:03:05Z</dcterms:modified>
</cp:coreProperties>
</file>