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330" r:id="rId3"/>
    <p:sldId id="296" r:id="rId4"/>
    <p:sldId id="363" r:id="rId5"/>
    <p:sldId id="373" r:id="rId6"/>
    <p:sldId id="313" r:id="rId7"/>
    <p:sldId id="366" r:id="rId8"/>
    <p:sldId id="329" r:id="rId9"/>
  </p:sldIdLst>
  <p:sldSz cx="9144000" cy="5143500" type="screen16x9"/>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30" userDrawn="1">
          <p15:clr>
            <a:srgbClr val="A4A3A4"/>
          </p15:clr>
        </p15:guide>
        <p15:guide id="2" pos="28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3B6D"/>
    <a:srgbClr val="1D4E89"/>
    <a:srgbClr val="EEF2F5"/>
    <a:srgbClr val="F6F6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5" autoAdjust="0"/>
    <p:restoredTop sz="94660"/>
  </p:normalViewPr>
  <p:slideViewPr>
    <p:cSldViewPr snapToGrid="0" showGuides="1">
      <p:cViewPr varScale="1">
        <p:scale>
          <a:sx n="109" d="100"/>
          <a:sy n="109" d="100"/>
        </p:scale>
        <p:origin x="533" y="91"/>
      </p:cViewPr>
      <p:guideLst>
        <p:guide orient="horz" pos="1630"/>
        <p:guide pos="286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Open Sans" panose="020B0606030504020204" charset="0"/>
              <a:ea typeface="Open Sans" panose="020B0606030504020204" charset="0"/>
              <a:cs typeface="Open Sans" panose="020B060603050402020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Open Sans" panose="020B0606030504020204" charset="0"/>
                <a:ea typeface="Open Sans" panose="020B0606030504020204" charset="0"/>
                <a:cs typeface="Open Sans" panose="020B0606030504020204" charset="0"/>
              </a:rPr>
            </a:fld>
            <a:endParaRPr lang="zh-CN" altLang="en-US">
              <a:latin typeface="Open Sans" panose="020B0606030504020204" charset="0"/>
              <a:ea typeface="Open Sans" panose="020B0606030504020204" charset="0"/>
              <a:cs typeface="Open Sans" panose="020B06060305040202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Open Sans" panose="020B0606030504020204" charset="0"/>
              <a:ea typeface="Open Sans" panose="020B0606030504020204" charset="0"/>
              <a:cs typeface="Open Sans" panose="020B060603050402020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Open Sans" panose="020B0606030504020204" charset="0"/>
                <a:ea typeface="Open Sans" panose="020B0606030504020204" charset="0"/>
                <a:cs typeface="Open Sans" panose="020B0606030504020204" charset="0"/>
              </a:rPr>
            </a:fld>
            <a:endParaRPr lang="zh-CN" altLang="en-US">
              <a:latin typeface="Open Sans" panose="020B0606030504020204" charset="0"/>
              <a:ea typeface="Open Sans" panose="020B0606030504020204" charset="0"/>
              <a:cs typeface="Open Sans" panose="020B06060305040202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pen Sans" panose="020B0606030504020204" charset="0"/>
                <a:ea typeface="Open Sans" panose="020B0606030504020204" charset="0"/>
                <a:cs typeface="Open Sans" panose="020B06060305040202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pen Sans" panose="020B0606030504020204" charset="0"/>
                <a:ea typeface="Open Sans" panose="020B0606030504020204" charset="0"/>
                <a:cs typeface="Open Sans" panose="020B06060305040202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pen Sans" panose="020B0606030504020204" charset="0"/>
                <a:ea typeface="Open Sans" panose="020B0606030504020204" charset="0"/>
                <a:cs typeface="Open Sans" panose="020B06060305040202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pen Sans" panose="020B0606030504020204" charset="0"/>
                <a:ea typeface="Open Sans" panose="020B0606030504020204" charset="0"/>
                <a:cs typeface="Open Sans" panose="020B06060305040202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1pPr>
    <a:lvl2pPr marL="4572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2pPr>
    <a:lvl3pPr marL="9144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3pPr>
    <a:lvl4pPr marL="13716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4pPr>
    <a:lvl5pPr marL="18288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矩形 2"/>
          <p:cNvSpPr/>
          <p:nvPr userDrawn="1"/>
        </p:nvSpPr>
        <p:spPr>
          <a:xfrm>
            <a:off x="0" y="1"/>
            <a:ext cx="9144000" cy="1172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3" name="矩形 2"/>
          <p:cNvSpPr/>
          <p:nvPr userDrawn="1"/>
        </p:nvSpPr>
        <p:spPr>
          <a:xfrm>
            <a:off x="0" y="1"/>
            <a:ext cx="9144000" cy="1172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4" name="Picture Placeholder 7"/>
          <p:cNvSpPr>
            <a:spLocks noGrp="1"/>
          </p:cNvSpPr>
          <p:nvPr>
            <p:ph type="pic" sz="quarter" idx="16"/>
          </p:nvPr>
        </p:nvSpPr>
        <p:spPr>
          <a:xfrm>
            <a:off x="0" y="1079391"/>
            <a:ext cx="3155795" cy="188710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2" name="矩形 1"/>
          <p:cNvSpPr/>
          <p:nvPr userDrawn="1"/>
        </p:nvSpPr>
        <p:spPr>
          <a:xfrm>
            <a:off x="3256156" y="1059366"/>
            <a:ext cx="3311912" cy="1918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5" name="Picture Placeholder 7"/>
          <p:cNvSpPr>
            <a:spLocks noGrp="1"/>
          </p:cNvSpPr>
          <p:nvPr>
            <p:ph type="pic" sz="quarter" idx="17"/>
          </p:nvPr>
        </p:nvSpPr>
        <p:spPr>
          <a:xfrm>
            <a:off x="4817327" y="3047070"/>
            <a:ext cx="4326673" cy="19263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6" name="矩形 5"/>
          <p:cNvSpPr/>
          <p:nvPr userDrawn="1"/>
        </p:nvSpPr>
        <p:spPr>
          <a:xfrm>
            <a:off x="0" y="3047071"/>
            <a:ext cx="4672361" cy="1918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7" name="Picture Placeholder 7"/>
          <p:cNvSpPr>
            <a:spLocks noGrp="1"/>
          </p:cNvSpPr>
          <p:nvPr>
            <p:ph type="pic" sz="quarter" idx="18"/>
          </p:nvPr>
        </p:nvSpPr>
        <p:spPr>
          <a:xfrm>
            <a:off x="6679581" y="1068240"/>
            <a:ext cx="2464419" cy="188710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矩形 1"/>
          <p:cNvSpPr/>
          <p:nvPr userDrawn="1"/>
        </p:nvSpPr>
        <p:spPr>
          <a:xfrm>
            <a:off x="0" y="1"/>
            <a:ext cx="9144000" cy="1172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5" name="Picture Placeholder 7"/>
          <p:cNvSpPr>
            <a:spLocks noGrp="1"/>
          </p:cNvSpPr>
          <p:nvPr>
            <p:ph type="pic" sz="quarter" idx="16"/>
          </p:nvPr>
        </p:nvSpPr>
        <p:spPr>
          <a:xfrm>
            <a:off x="0" y="1257810"/>
            <a:ext cx="4572000" cy="188710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 name="矩形 2"/>
          <p:cNvSpPr/>
          <p:nvPr userDrawn="1"/>
        </p:nvSpPr>
        <p:spPr>
          <a:xfrm>
            <a:off x="4572000" y="1257810"/>
            <a:ext cx="4572000" cy="18871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2" name="矩形 1"/>
          <p:cNvSpPr/>
          <p:nvPr userDrawn="1"/>
        </p:nvSpPr>
        <p:spPr>
          <a:xfrm>
            <a:off x="0" y="1"/>
            <a:ext cx="9144000" cy="1172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5" name="Picture Placeholder 7"/>
          <p:cNvSpPr>
            <a:spLocks noGrp="1"/>
          </p:cNvSpPr>
          <p:nvPr>
            <p:ph type="pic" sz="quarter" idx="16"/>
          </p:nvPr>
        </p:nvSpPr>
        <p:spPr>
          <a:xfrm>
            <a:off x="112294" y="1350977"/>
            <a:ext cx="2181726" cy="15254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6" name="Picture Placeholder 7"/>
          <p:cNvSpPr>
            <a:spLocks noGrp="1"/>
          </p:cNvSpPr>
          <p:nvPr>
            <p:ph type="pic" sz="quarter" idx="17"/>
          </p:nvPr>
        </p:nvSpPr>
        <p:spPr>
          <a:xfrm>
            <a:off x="2358189" y="1350976"/>
            <a:ext cx="2181726" cy="15254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7" name="Picture Placeholder 7"/>
          <p:cNvSpPr>
            <a:spLocks noGrp="1"/>
          </p:cNvSpPr>
          <p:nvPr>
            <p:ph type="pic" sz="quarter" idx="18"/>
          </p:nvPr>
        </p:nvSpPr>
        <p:spPr>
          <a:xfrm>
            <a:off x="4604084" y="1350976"/>
            <a:ext cx="2181726" cy="15254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8" name="Picture Placeholder 7"/>
          <p:cNvSpPr>
            <a:spLocks noGrp="1"/>
          </p:cNvSpPr>
          <p:nvPr>
            <p:ph type="pic" sz="quarter" idx="19"/>
          </p:nvPr>
        </p:nvSpPr>
        <p:spPr>
          <a:xfrm>
            <a:off x="6849979" y="1350975"/>
            <a:ext cx="2181726" cy="15254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Open Sans" panose="020B0606030504020204" charset="0"/>
                <a:ea typeface="Open Sans" panose="020B0606030504020204" charset="0"/>
                <a:cs typeface="Open Sans" panose="020B0606030504020204" charset="0"/>
              </a:defRPr>
            </a:lvl1pPr>
          </a:lstStyle>
          <a:p>
            <a:fld id="{B13F87CF-3569-4A6D-ABE9-80B564D3AFB4}"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Open Sans" panose="020B0606030504020204" charset="0"/>
                <a:ea typeface="Open Sans" panose="020B0606030504020204" charset="0"/>
                <a:cs typeface="Open Sans" panose="020B0606030504020204" charset="0"/>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Open Sans" panose="020B0606030504020204" charset="0"/>
                <a:ea typeface="Open Sans" panose="020B0606030504020204" charset="0"/>
                <a:cs typeface="Open Sans" panose="020B0606030504020204" charset="0"/>
              </a:defRPr>
            </a:lvl1pPr>
          </a:lstStyle>
          <a:p>
            <a:fld id="{E431EDE2-ED55-47B1-BF0C-0EF98048EBB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685800" rtl="0" eaLnBrk="1" latinLnBrk="0" hangingPunct="1">
        <a:lnSpc>
          <a:spcPct val="90000"/>
        </a:lnSpc>
        <a:spcBef>
          <a:spcPct val="0"/>
        </a:spcBef>
        <a:buNone/>
        <a:defRPr sz="3300" kern="1200">
          <a:solidFill>
            <a:schemeClr val="tx1"/>
          </a:solidFill>
          <a:latin typeface="Open Sans" panose="020B0606030504020204" charset="0"/>
          <a:ea typeface="Open Sans" panose="020B0606030504020204" charset="0"/>
          <a:cs typeface="Open Sans" panose="020B060603050402020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Open Sans" panose="020B0606030504020204" charset="0"/>
          <a:ea typeface="Open Sans" panose="020B0606030504020204" charset="0"/>
          <a:cs typeface="Open Sans" panose="020B060603050402020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Open Sans" panose="020B0606030504020204" charset="0"/>
          <a:ea typeface="Open Sans" panose="020B0606030504020204" charset="0"/>
          <a:cs typeface="Open Sans" panose="020B060603050402020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Open Sans" panose="020B0606030504020204" charset="0"/>
          <a:ea typeface="Open Sans" panose="020B0606030504020204" charset="0"/>
          <a:cs typeface="Open Sans" panose="020B060603050402020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Open Sans" panose="020B0606030504020204" charset="0"/>
          <a:ea typeface="Open Sans" panose="020B0606030504020204" charset="0"/>
          <a:cs typeface="Open Sans" panose="020B060603050402020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Open Sans" panose="020B0606030504020204" charset="0"/>
          <a:ea typeface="Open Sans" panose="020B0606030504020204" charset="0"/>
          <a:cs typeface="Open Sans" panose="020B060603050402020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任意多边形: 形状 13"/>
          <p:cNvSpPr/>
          <p:nvPr/>
        </p:nvSpPr>
        <p:spPr>
          <a:xfrm rot="10800000">
            <a:off x="0" y="0"/>
            <a:ext cx="9144000" cy="3992136"/>
          </a:xfrm>
          <a:custGeom>
            <a:avLst/>
            <a:gdLst>
              <a:gd name="connsiteX0" fmla="*/ 9144000 w 9144000"/>
              <a:gd name="connsiteY0" fmla="*/ 3992136 h 3992136"/>
              <a:gd name="connsiteX1" fmla="*/ 0 w 9144000"/>
              <a:gd name="connsiteY1" fmla="*/ 3992136 h 3992136"/>
              <a:gd name="connsiteX2" fmla="*/ 0 w 9144000"/>
              <a:gd name="connsiteY2" fmla="*/ 379141 h 3992136"/>
              <a:gd name="connsiteX3" fmla="*/ 4301185 w 9144000"/>
              <a:gd name="connsiteY3" fmla="*/ 379141 h 3992136"/>
              <a:gd name="connsiteX4" fmla="*/ 4572001 w 9144000"/>
              <a:gd name="connsiteY4" fmla="*/ 0 h 3992136"/>
              <a:gd name="connsiteX5" fmla="*/ 4842816 w 9144000"/>
              <a:gd name="connsiteY5" fmla="*/ 379141 h 3992136"/>
              <a:gd name="connsiteX6" fmla="*/ 9144000 w 9144000"/>
              <a:gd name="connsiteY6" fmla="*/ 379141 h 39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3992136">
                <a:moveTo>
                  <a:pt x="9144000" y="3992136"/>
                </a:moveTo>
                <a:lnTo>
                  <a:pt x="0" y="3992136"/>
                </a:lnTo>
                <a:lnTo>
                  <a:pt x="0" y="379141"/>
                </a:lnTo>
                <a:lnTo>
                  <a:pt x="4301185" y="379141"/>
                </a:lnTo>
                <a:lnTo>
                  <a:pt x="4572001" y="0"/>
                </a:lnTo>
                <a:lnTo>
                  <a:pt x="4842816" y="379141"/>
                </a:lnTo>
                <a:lnTo>
                  <a:pt x="9144000" y="37914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endParaRPr>
          </a:p>
        </p:txBody>
      </p:sp>
      <p:sp>
        <p:nvSpPr>
          <p:cNvPr id="21" name="矩形 20"/>
          <p:cNvSpPr/>
          <p:nvPr/>
        </p:nvSpPr>
        <p:spPr bwMode="auto">
          <a:xfrm>
            <a:off x="3459481" y="2218114"/>
            <a:ext cx="2225040" cy="706755"/>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4000" b="1" i="0" u="none" strike="noStrike" kern="1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rPr>
              <a:t>组会</a:t>
            </a:r>
            <a:r>
              <a:rPr kumimoji="0" lang="zh-CN" altLang="en-US" sz="4000" b="1" i="0" u="none" strike="noStrike" kern="1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rPr>
              <a:t>汇报</a:t>
            </a:r>
            <a:endParaRPr kumimoji="0" lang="zh-CN" altLang="en-US" sz="4000" b="1" i="0" u="none" strike="noStrike" kern="1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endParaRPr>
          </a:p>
        </p:txBody>
      </p:sp>
      <p:cxnSp>
        <p:nvCxnSpPr>
          <p:cNvPr id="28" name="直接连接符 27"/>
          <p:cNvCxnSpPr/>
          <p:nvPr/>
        </p:nvCxnSpPr>
        <p:spPr>
          <a:xfrm>
            <a:off x="3349571" y="3213149"/>
            <a:ext cx="2444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893848" y="651943"/>
            <a:ext cx="1356304" cy="1356304"/>
            <a:chOff x="3893848" y="1276412"/>
            <a:chExt cx="1356304" cy="1356304"/>
          </a:xfrm>
        </p:grpSpPr>
        <p:sp>
          <p:nvSpPr>
            <p:cNvPr id="3" name="椭圆 2"/>
            <p:cNvSpPr/>
            <p:nvPr/>
          </p:nvSpPr>
          <p:spPr>
            <a:xfrm>
              <a:off x="3893848" y="1276412"/>
              <a:ext cx="1356304" cy="1356304"/>
            </a:xfrm>
            <a:prstGeom prst="ellipse">
              <a:avLst/>
            </a:prstGeom>
            <a:solidFill>
              <a:schemeClr val="accent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endParaRPr>
            </a:p>
          </p:txBody>
        </p:sp>
        <p:sp>
          <p:nvSpPr>
            <p:cNvPr id="31" name="Freeform 5"/>
            <p:cNvSpPr>
              <a:spLocks noEditPoints="1"/>
            </p:cNvSpPr>
            <p:nvPr/>
          </p:nvSpPr>
          <p:spPr bwMode="auto">
            <a:xfrm>
              <a:off x="4008813" y="1508646"/>
              <a:ext cx="1126374" cy="827336"/>
            </a:xfrm>
            <a:custGeom>
              <a:avLst/>
              <a:gdLst>
                <a:gd name="T0" fmla="*/ 690 w 702"/>
                <a:gd name="T1" fmla="*/ 144 h 517"/>
                <a:gd name="T2" fmla="*/ 358 w 702"/>
                <a:gd name="T3" fmla="*/ 1 h 517"/>
                <a:gd name="T4" fmla="*/ 351 w 702"/>
                <a:gd name="T5" fmla="*/ 0 h 517"/>
                <a:gd name="T6" fmla="*/ 345 w 702"/>
                <a:gd name="T7" fmla="*/ 1 h 517"/>
                <a:gd name="T8" fmla="*/ 12 w 702"/>
                <a:gd name="T9" fmla="*/ 144 h 517"/>
                <a:gd name="T10" fmla="*/ 0 w 702"/>
                <a:gd name="T11" fmla="*/ 164 h 517"/>
                <a:gd name="T12" fmla="*/ 12 w 702"/>
                <a:gd name="T13" fmla="*/ 183 h 517"/>
                <a:gd name="T14" fmla="*/ 345 w 702"/>
                <a:gd name="T15" fmla="*/ 326 h 517"/>
                <a:gd name="T16" fmla="*/ 358 w 702"/>
                <a:gd name="T17" fmla="*/ 326 h 517"/>
                <a:gd name="T18" fmla="*/ 616 w 702"/>
                <a:gd name="T19" fmla="*/ 215 h 517"/>
                <a:gd name="T20" fmla="*/ 616 w 702"/>
                <a:gd name="T21" fmla="*/ 329 h 517"/>
                <a:gd name="T22" fmla="*/ 593 w 702"/>
                <a:gd name="T23" fmla="*/ 370 h 517"/>
                <a:gd name="T24" fmla="*/ 616 w 702"/>
                <a:gd name="T25" fmla="*/ 412 h 517"/>
                <a:gd name="T26" fmla="*/ 616 w 702"/>
                <a:gd name="T27" fmla="*/ 452 h 517"/>
                <a:gd name="T28" fmla="*/ 650 w 702"/>
                <a:gd name="T29" fmla="*/ 452 h 517"/>
                <a:gd name="T30" fmla="*/ 650 w 702"/>
                <a:gd name="T31" fmla="*/ 412 h 517"/>
                <a:gd name="T32" fmla="*/ 674 w 702"/>
                <a:gd name="T33" fmla="*/ 370 h 517"/>
                <a:gd name="T34" fmla="*/ 650 w 702"/>
                <a:gd name="T35" fmla="*/ 329 h 517"/>
                <a:gd name="T36" fmla="*/ 650 w 702"/>
                <a:gd name="T37" fmla="*/ 200 h 517"/>
                <a:gd name="T38" fmla="*/ 690 w 702"/>
                <a:gd name="T39" fmla="*/ 183 h 517"/>
                <a:gd name="T40" fmla="*/ 702 w 702"/>
                <a:gd name="T41" fmla="*/ 164 h 517"/>
                <a:gd name="T42" fmla="*/ 690 w 702"/>
                <a:gd name="T43" fmla="*/ 144 h 517"/>
                <a:gd name="T44" fmla="*/ 351 w 702"/>
                <a:gd name="T45" fmla="*/ 355 h 517"/>
                <a:gd name="T46" fmla="*/ 336 w 702"/>
                <a:gd name="T47" fmla="*/ 352 h 517"/>
                <a:gd name="T48" fmla="*/ 129 w 702"/>
                <a:gd name="T49" fmla="*/ 262 h 517"/>
                <a:gd name="T50" fmla="*/ 129 w 702"/>
                <a:gd name="T51" fmla="*/ 386 h 517"/>
                <a:gd name="T52" fmla="*/ 327 w 702"/>
                <a:gd name="T53" fmla="*/ 517 h 517"/>
                <a:gd name="T54" fmla="*/ 375 w 702"/>
                <a:gd name="T55" fmla="*/ 517 h 517"/>
                <a:gd name="T56" fmla="*/ 574 w 702"/>
                <a:gd name="T57" fmla="*/ 386 h 517"/>
                <a:gd name="T58" fmla="*/ 574 w 702"/>
                <a:gd name="T59" fmla="*/ 262 h 517"/>
                <a:gd name="T60" fmla="*/ 366 w 702"/>
                <a:gd name="T61" fmla="*/ 352 h 517"/>
                <a:gd name="T62" fmla="*/ 351 w 702"/>
                <a:gd name="T63" fmla="*/ 355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2" h="517">
                  <a:moveTo>
                    <a:pt x="690" y="144"/>
                  </a:moveTo>
                  <a:cubicBezTo>
                    <a:pt x="358" y="1"/>
                    <a:pt x="358" y="1"/>
                    <a:pt x="358" y="1"/>
                  </a:cubicBezTo>
                  <a:cubicBezTo>
                    <a:pt x="356" y="0"/>
                    <a:pt x="353" y="0"/>
                    <a:pt x="351" y="0"/>
                  </a:cubicBezTo>
                  <a:cubicBezTo>
                    <a:pt x="349" y="0"/>
                    <a:pt x="347" y="0"/>
                    <a:pt x="345" y="1"/>
                  </a:cubicBezTo>
                  <a:cubicBezTo>
                    <a:pt x="12" y="144"/>
                    <a:pt x="12" y="144"/>
                    <a:pt x="12" y="144"/>
                  </a:cubicBezTo>
                  <a:cubicBezTo>
                    <a:pt x="5" y="147"/>
                    <a:pt x="0" y="155"/>
                    <a:pt x="0" y="164"/>
                  </a:cubicBezTo>
                  <a:cubicBezTo>
                    <a:pt x="0" y="172"/>
                    <a:pt x="5" y="180"/>
                    <a:pt x="12" y="183"/>
                  </a:cubicBezTo>
                  <a:cubicBezTo>
                    <a:pt x="345" y="326"/>
                    <a:pt x="345" y="326"/>
                    <a:pt x="345" y="326"/>
                  </a:cubicBezTo>
                  <a:cubicBezTo>
                    <a:pt x="349" y="328"/>
                    <a:pt x="354" y="328"/>
                    <a:pt x="358" y="326"/>
                  </a:cubicBezTo>
                  <a:cubicBezTo>
                    <a:pt x="616" y="215"/>
                    <a:pt x="616" y="215"/>
                    <a:pt x="616" y="215"/>
                  </a:cubicBezTo>
                  <a:cubicBezTo>
                    <a:pt x="616" y="329"/>
                    <a:pt x="616" y="329"/>
                    <a:pt x="616" y="329"/>
                  </a:cubicBezTo>
                  <a:cubicBezTo>
                    <a:pt x="602" y="336"/>
                    <a:pt x="593" y="352"/>
                    <a:pt x="593" y="370"/>
                  </a:cubicBezTo>
                  <a:cubicBezTo>
                    <a:pt x="593" y="389"/>
                    <a:pt x="602" y="405"/>
                    <a:pt x="616" y="412"/>
                  </a:cubicBezTo>
                  <a:cubicBezTo>
                    <a:pt x="616" y="452"/>
                    <a:pt x="616" y="452"/>
                    <a:pt x="616" y="452"/>
                  </a:cubicBezTo>
                  <a:cubicBezTo>
                    <a:pt x="650" y="452"/>
                    <a:pt x="650" y="452"/>
                    <a:pt x="650" y="452"/>
                  </a:cubicBezTo>
                  <a:cubicBezTo>
                    <a:pt x="650" y="412"/>
                    <a:pt x="650" y="412"/>
                    <a:pt x="650" y="412"/>
                  </a:cubicBezTo>
                  <a:cubicBezTo>
                    <a:pt x="664" y="405"/>
                    <a:pt x="674" y="389"/>
                    <a:pt x="674" y="370"/>
                  </a:cubicBezTo>
                  <a:cubicBezTo>
                    <a:pt x="674" y="352"/>
                    <a:pt x="664" y="336"/>
                    <a:pt x="650" y="329"/>
                  </a:cubicBezTo>
                  <a:cubicBezTo>
                    <a:pt x="650" y="200"/>
                    <a:pt x="650" y="200"/>
                    <a:pt x="650" y="200"/>
                  </a:cubicBezTo>
                  <a:cubicBezTo>
                    <a:pt x="690" y="183"/>
                    <a:pt x="690" y="183"/>
                    <a:pt x="690" y="183"/>
                  </a:cubicBezTo>
                  <a:cubicBezTo>
                    <a:pt x="697" y="180"/>
                    <a:pt x="702" y="172"/>
                    <a:pt x="702" y="164"/>
                  </a:cubicBezTo>
                  <a:cubicBezTo>
                    <a:pt x="702" y="155"/>
                    <a:pt x="697" y="147"/>
                    <a:pt x="690" y="144"/>
                  </a:cubicBezTo>
                  <a:close/>
                  <a:moveTo>
                    <a:pt x="351" y="355"/>
                  </a:moveTo>
                  <a:cubicBezTo>
                    <a:pt x="346" y="355"/>
                    <a:pt x="341" y="354"/>
                    <a:pt x="336" y="352"/>
                  </a:cubicBezTo>
                  <a:cubicBezTo>
                    <a:pt x="129" y="262"/>
                    <a:pt x="129" y="262"/>
                    <a:pt x="129" y="262"/>
                  </a:cubicBezTo>
                  <a:cubicBezTo>
                    <a:pt x="129" y="386"/>
                    <a:pt x="129" y="386"/>
                    <a:pt x="129" y="386"/>
                  </a:cubicBezTo>
                  <a:cubicBezTo>
                    <a:pt x="129" y="487"/>
                    <a:pt x="280" y="517"/>
                    <a:pt x="327" y="517"/>
                  </a:cubicBezTo>
                  <a:cubicBezTo>
                    <a:pt x="375" y="517"/>
                    <a:pt x="375" y="517"/>
                    <a:pt x="375" y="517"/>
                  </a:cubicBezTo>
                  <a:cubicBezTo>
                    <a:pt x="410" y="517"/>
                    <a:pt x="574" y="487"/>
                    <a:pt x="574" y="386"/>
                  </a:cubicBezTo>
                  <a:cubicBezTo>
                    <a:pt x="574" y="262"/>
                    <a:pt x="574" y="262"/>
                    <a:pt x="574" y="262"/>
                  </a:cubicBezTo>
                  <a:cubicBezTo>
                    <a:pt x="366" y="352"/>
                    <a:pt x="366" y="352"/>
                    <a:pt x="366" y="352"/>
                  </a:cubicBezTo>
                  <a:cubicBezTo>
                    <a:pt x="361" y="354"/>
                    <a:pt x="356" y="355"/>
                    <a:pt x="351" y="355"/>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endParaRPr>
            </a:p>
          </p:txBody>
        </p:sp>
      </p:grpSp>
      <p:sp>
        <p:nvSpPr>
          <p:cNvPr id="13" name="矩形 12"/>
          <p:cNvSpPr/>
          <p:nvPr/>
        </p:nvSpPr>
        <p:spPr>
          <a:xfrm>
            <a:off x="2685415" y="3992245"/>
            <a:ext cx="3773170" cy="333375"/>
          </a:xfrm>
          <a:prstGeom prst="rect">
            <a:avLst/>
          </a:prstGeom>
          <a:noFill/>
        </p:spPr>
        <p:txBody>
          <a:bodyPr wrap="square">
            <a:spAutoFit/>
          </a:bodyPr>
          <a:lstStyle/>
          <a:p>
            <a:pPr marL="0" marR="0" lvl="0" indent="0" algn="ctr" defTabSz="457200" rtl="0" eaLnBrk="1" fontAlgn="auto" latinLnBrk="0" hangingPunct="1">
              <a:lnSpc>
                <a:spcPct val="150000"/>
              </a:lnSpc>
              <a:spcBef>
                <a:spcPts val="0"/>
              </a:spcBef>
              <a:spcAft>
                <a:spcPts val="0"/>
              </a:spcAft>
              <a:buClrTx/>
              <a:buSzTx/>
              <a:buFontTx/>
              <a:buNone/>
              <a:defRPr/>
            </a:pPr>
            <a:r>
              <a:rPr kumimoji="0" lang="zh-CN" altLang="en-US" sz="1050" b="0" i="0" u="none" strike="noStrike" kern="1200" cap="none" spc="0" normalizeH="0" baseline="0" noProof="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Open Sans" panose="020B0606030504020204" charset="0"/>
              </a:rPr>
              <a:t>汇报人：章恺逸		汇报时间：2023/</a:t>
            </a:r>
            <a:r>
              <a:rPr kumimoji="0" lang="en-US" altLang="zh-CN" sz="1050" b="0" i="0" u="none" strike="noStrike" kern="1200" cap="none" spc="0" normalizeH="0" baseline="0" noProof="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Open Sans" panose="020B0606030504020204" charset="0"/>
              </a:rPr>
              <a:t>12</a:t>
            </a:r>
            <a:r>
              <a:rPr kumimoji="0" lang="zh-CN" altLang="en-US" sz="1050" b="0" i="0" u="none" strike="noStrike" kern="1200" cap="none" spc="0" normalizeH="0" baseline="0" noProof="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Open Sans" panose="020B0606030504020204" charset="0"/>
              </a:rPr>
              <a:t>/</a:t>
            </a:r>
            <a:r>
              <a:rPr kumimoji="0" lang="en-US" altLang="zh-CN" sz="1050" b="0" i="0" u="none" strike="noStrike" kern="1200" cap="none" spc="0" normalizeH="0" baseline="0" noProof="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Open Sans" panose="020B0606030504020204" charset="0"/>
              </a:rPr>
              <a:t>17</a:t>
            </a:r>
            <a:endParaRPr kumimoji="0" lang="en-US" altLang="zh-CN" sz="1050" b="0" i="0" u="none" strike="noStrike" kern="1200" cap="none" spc="0" normalizeH="0" baseline="0" noProof="0">
              <a:ln>
                <a:noFill/>
              </a:ln>
              <a:solidFill>
                <a:prstClr val="black">
                  <a:lumMod val="85000"/>
                  <a:lumOff val="15000"/>
                </a:prstClr>
              </a:solidFill>
              <a:effectLst/>
              <a:uLnTx/>
              <a:uFillTx/>
              <a:latin typeface="宋体" panose="02010600030101010101" pitchFamily="2" charset="-122"/>
              <a:ea typeface="宋体" panose="02010600030101010101" pitchFamily="2" charset="-122"/>
              <a:cs typeface="Open Sans" panose="020B0606030504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0641"/>
            <a:ext cx="9144000" cy="1173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41" name="矩形 40"/>
          <p:cNvSpPr/>
          <p:nvPr/>
        </p:nvSpPr>
        <p:spPr>
          <a:xfrm>
            <a:off x="408061" y="178404"/>
            <a:ext cx="2618740" cy="645160"/>
          </a:xfrm>
          <a:prstGeom prst="rect">
            <a:avLst/>
          </a:prstGeom>
        </p:spPr>
        <p:txBody>
          <a:bodyPr wrap="none">
            <a:spAutoFit/>
          </a:bodyPr>
          <a:lstStyle/>
          <a:p>
            <a:pPr algn="l"/>
            <a:r>
              <a:rPr sz="3600" b="1" kern="100">
                <a:solidFill>
                  <a:schemeClr val="bg1"/>
                </a:solidFill>
                <a:latin typeface="+mj-lt"/>
                <a:ea typeface="Open Sans" panose="020B0606030504020204" charset="0"/>
                <a:cs typeface="Open Sans" panose="020B0606030504020204" charset="0"/>
              </a:rPr>
              <a:t>CONTENTS</a:t>
            </a:r>
            <a:endParaRPr sz="3600" b="1" kern="100">
              <a:solidFill>
                <a:schemeClr val="bg1"/>
              </a:solidFill>
              <a:latin typeface="+mj-lt"/>
              <a:ea typeface="Open Sans" panose="020B0606030504020204" charset="0"/>
              <a:cs typeface="Open Sans" panose="020B0606030504020204" charset="0"/>
            </a:endParaRPr>
          </a:p>
        </p:txBody>
      </p:sp>
      <p:grpSp>
        <p:nvGrpSpPr>
          <p:cNvPr id="3" name="组合 2"/>
          <p:cNvGrpSpPr/>
          <p:nvPr/>
        </p:nvGrpSpPr>
        <p:grpSpPr>
          <a:xfrm>
            <a:off x="360681" y="1868835"/>
            <a:ext cx="6776139" cy="2189062"/>
            <a:chOff x="478301" y="1868835"/>
            <a:chExt cx="6776139" cy="2189062"/>
          </a:xfrm>
        </p:grpSpPr>
        <p:sp>
          <p:nvSpPr>
            <p:cNvPr id="17" name="文本框 6"/>
            <p:cNvSpPr txBox="1">
              <a:spLocks noChangeArrowheads="1"/>
            </p:cNvSpPr>
            <p:nvPr/>
          </p:nvSpPr>
          <p:spPr bwMode="auto">
            <a:xfrm>
              <a:off x="1070462" y="1868835"/>
              <a:ext cx="145923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b="1">
                  <a:solidFill>
                    <a:schemeClr val="accent1"/>
                  </a:solidFill>
                  <a:latin typeface="+mj-ea"/>
                  <a:ea typeface="+mj-ea"/>
                  <a:cs typeface="Open Sans" panose="020B0606030504020204" charset="0"/>
                </a:rPr>
                <a:t>考试、</a:t>
              </a:r>
              <a:r>
                <a:rPr lang="zh-CN" altLang="en-US" sz="2000" b="1">
                  <a:solidFill>
                    <a:schemeClr val="accent1"/>
                  </a:solidFill>
                  <a:latin typeface="+mj-ea"/>
                  <a:ea typeface="+mj-ea"/>
                  <a:cs typeface="Open Sans" panose="020B0606030504020204" charset="0"/>
                </a:rPr>
                <a:t>作业</a:t>
              </a:r>
              <a:endParaRPr lang="zh-CN" altLang="en-US" sz="2000" b="1">
                <a:solidFill>
                  <a:schemeClr val="accent1"/>
                </a:solidFill>
                <a:latin typeface="+mj-ea"/>
                <a:ea typeface="+mj-ea"/>
                <a:cs typeface="Open Sans" panose="020B0606030504020204" charset="0"/>
              </a:endParaRPr>
            </a:p>
          </p:txBody>
        </p:sp>
        <p:sp>
          <p:nvSpPr>
            <p:cNvPr id="18" name="矩形 17"/>
            <p:cNvSpPr/>
            <p:nvPr/>
          </p:nvSpPr>
          <p:spPr>
            <a:xfrm>
              <a:off x="1070462" y="2268945"/>
              <a:ext cx="309880" cy="252730"/>
            </a:xfrm>
            <a:prstGeom prst="rect">
              <a:avLst/>
            </a:prstGeom>
          </p:spPr>
          <p:txBody>
            <a:bodyPr wrap="none">
              <a:spAutoFit/>
            </a:bodyPr>
            <a:lstStyle/>
            <a:p>
              <a:pPr lvl="0" algn="l" fontAlgn="base">
                <a:spcBef>
                  <a:spcPct val="0"/>
                </a:spcBef>
                <a:spcAft>
                  <a:spcPct val="0"/>
                </a:spcAft>
                <a:defRPr/>
              </a:pPr>
              <a:endParaRPr lang="zh-CN" altLang="en-US" sz="1050">
                <a:solidFill>
                  <a:schemeClr val="tx1">
                    <a:lumMod val="65000"/>
                    <a:lumOff val="35000"/>
                  </a:schemeClr>
                </a:solidFill>
                <a:latin typeface="Open Sans Light" panose="020B0306030504020204" charset="0"/>
                <a:ea typeface="Open Sans" panose="020B0606030504020204" charset="0"/>
                <a:cs typeface="Open Sans Light" panose="020B0306030504020204" charset="0"/>
              </a:endParaRPr>
            </a:p>
          </p:txBody>
        </p:sp>
        <p:sp>
          <p:nvSpPr>
            <p:cNvPr id="19" name="文本框 6"/>
            <p:cNvSpPr txBox="1">
              <a:spLocks noChangeArrowheads="1"/>
            </p:cNvSpPr>
            <p:nvPr/>
          </p:nvSpPr>
          <p:spPr bwMode="auto">
            <a:xfrm>
              <a:off x="6050480" y="1868835"/>
              <a:ext cx="1203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b="1">
                  <a:solidFill>
                    <a:schemeClr val="accent1"/>
                  </a:solidFill>
                  <a:latin typeface="+mj-ea"/>
                  <a:ea typeface="+mj-ea"/>
                  <a:cs typeface="Open Sans" panose="020B0606030504020204" charset="0"/>
                </a:rPr>
                <a:t>基础</a:t>
              </a:r>
              <a:r>
                <a:rPr lang="zh-CN" altLang="en-US" sz="2000" b="1">
                  <a:solidFill>
                    <a:schemeClr val="accent1"/>
                  </a:solidFill>
                  <a:latin typeface="+mj-ea"/>
                  <a:ea typeface="+mj-ea"/>
                  <a:cs typeface="Open Sans" panose="020B0606030504020204" charset="0"/>
                </a:rPr>
                <a:t>学习</a:t>
              </a:r>
              <a:endParaRPr lang="zh-CN" altLang="en-US" sz="2000" b="1">
                <a:solidFill>
                  <a:schemeClr val="accent1"/>
                </a:solidFill>
                <a:latin typeface="+mj-ea"/>
                <a:ea typeface="+mj-ea"/>
                <a:cs typeface="Open Sans" panose="020B0606030504020204" charset="0"/>
              </a:endParaRPr>
            </a:p>
          </p:txBody>
        </p:sp>
        <p:sp>
          <p:nvSpPr>
            <p:cNvPr id="35" name="矩形 34"/>
            <p:cNvSpPr/>
            <p:nvPr/>
          </p:nvSpPr>
          <p:spPr>
            <a:xfrm>
              <a:off x="6050480" y="2268945"/>
              <a:ext cx="309880" cy="252730"/>
            </a:xfrm>
            <a:prstGeom prst="rect">
              <a:avLst/>
            </a:prstGeom>
          </p:spPr>
          <p:txBody>
            <a:bodyPr wrap="none">
              <a:spAutoFit/>
            </a:bodyPr>
            <a:lstStyle/>
            <a:p>
              <a:pPr lvl="0" algn="l" fontAlgn="base">
                <a:spcBef>
                  <a:spcPct val="0"/>
                </a:spcBef>
                <a:spcAft>
                  <a:spcPct val="0"/>
                </a:spcAft>
                <a:defRPr/>
              </a:pPr>
              <a:endParaRPr lang="zh-CN" altLang="en-US" sz="1050">
                <a:solidFill>
                  <a:schemeClr val="tx1">
                    <a:lumMod val="65000"/>
                    <a:lumOff val="35000"/>
                  </a:schemeClr>
                </a:solidFill>
                <a:latin typeface="Open Sans Light" panose="020B0306030504020204" charset="0"/>
                <a:ea typeface="Open Sans" panose="020B0606030504020204" charset="0"/>
                <a:cs typeface="Open Sans Light" panose="020B0306030504020204" charset="0"/>
              </a:endParaRPr>
            </a:p>
          </p:txBody>
        </p:sp>
        <p:sp>
          <p:nvSpPr>
            <p:cNvPr id="36" name="文本框 6"/>
            <p:cNvSpPr txBox="1">
              <a:spLocks noChangeArrowheads="1"/>
            </p:cNvSpPr>
            <p:nvPr/>
          </p:nvSpPr>
          <p:spPr bwMode="auto">
            <a:xfrm>
              <a:off x="1070462" y="3405057"/>
              <a:ext cx="1203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b="1">
                  <a:solidFill>
                    <a:schemeClr val="accent1"/>
                  </a:solidFill>
                  <a:latin typeface="+mj-ea"/>
                  <a:ea typeface="+mj-ea"/>
                  <a:cs typeface="Open Sans" panose="020B0606030504020204" charset="0"/>
                </a:rPr>
                <a:t>论文</a:t>
              </a:r>
              <a:r>
                <a:rPr lang="zh-CN" altLang="en-US" sz="2000" b="1">
                  <a:solidFill>
                    <a:schemeClr val="accent1"/>
                  </a:solidFill>
                  <a:latin typeface="+mj-ea"/>
                  <a:ea typeface="+mj-ea"/>
                  <a:cs typeface="Open Sans" panose="020B0606030504020204" charset="0"/>
                </a:rPr>
                <a:t>阅读</a:t>
              </a:r>
              <a:endParaRPr lang="zh-CN" altLang="en-US" sz="2000" b="1">
                <a:solidFill>
                  <a:schemeClr val="accent1"/>
                </a:solidFill>
                <a:latin typeface="+mj-ea"/>
                <a:ea typeface="+mj-ea"/>
                <a:cs typeface="Open Sans" panose="020B0606030504020204" charset="0"/>
              </a:endParaRPr>
            </a:p>
          </p:txBody>
        </p:sp>
        <p:sp>
          <p:nvSpPr>
            <p:cNvPr id="37" name="矩形 36"/>
            <p:cNvSpPr/>
            <p:nvPr/>
          </p:nvSpPr>
          <p:spPr>
            <a:xfrm>
              <a:off x="1070462" y="3805167"/>
              <a:ext cx="309880" cy="252730"/>
            </a:xfrm>
            <a:prstGeom prst="rect">
              <a:avLst/>
            </a:prstGeom>
          </p:spPr>
          <p:txBody>
            <a:bodyPr wrap="none">
              <a:spAutoFit/>
            </a:bodyPr>
            <a:lstStyle/>
            <a:p>
              <a:pPr lvl="0" algn="l" fontAlgn="base">
                <a:spcBef>
                  <a:spcPct val="0"/>
                </a:spcBef>
                <a:spcAft>
                  <a:spcPct val="0"/>
                </a:spcAft>
                <a:defRPr/>
              </a:pPr>
              <a:endParaRPr lang="zh-CN" altLang="en-US" sz="1050">
                <a:solidFill>
                  <a:schemeClr val="tx1">
                    <a:lumMod val="65000"/>
                    <a:lumOff val="35000"/>
                  </a:schemeClr>
                </a:solidFill>
                <a:latin typeface="Open Sans Light" panose="020B0306030504020204" charset="0"/>
                <a:ea typeface="Open Sans" panose="020B0606030504020204" charset="0"/>
                <a:cs typeface="Open Sans Light" panose="020B0306030504020204" charset="0"/>
              </a:endParaRPr>
            </a:p>
          </p:txBody>
        </p:sp>
        <p:sp>
          <p:nvSpPr>
            <p:cNvPr id="38" name="文本框 6"/>
            <p:cNvSpPr txBox="1">
              <a:spLocks noChangeArrowheads="1"/>
            </p:cNvSpPr>
            <p:nvPr/>
          </p:nvSpPr>
          <p:spPr bwMode="auto">
            <a:xfrm>
              <a:off x="6050480" y="3405058"/>
              <a:ext cx="1203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b="1">
                  <a:solidFill>
                    <a:schemeClr val="accent1"/>
                  </a:solidFill>
                  <a:latin typeface="+mj-ea"/>
                  <a:ea typeface="+mj-ea"/>
                  <a:cs typeface="Open Sans" panose="020B0606030504020204" charset="0"/>
                </a:rPr>
                <a:t>未来</a:t>
              </a:r>
              <a:r>
                <a:rPr lang="zh-CN" altLang="en-US" sz="2000" b="1">
                  <a:solidFill>
                    <a:schemeClr val="accent1"/>
                  </a:solidFill>
                  <a:latin typeface="+mj-ea"/>
                  <a:ea typeface="+mj-ea"/>
                  <a:cs typeface="Open Sans" panose="020B0606030504020204" charset="0"/>
                </a:rPr>
                <a:t>计划</a:t>
              </a:r>
              <a:endParaRPr lang="zh-CN" altLang="en-US" sz="2000" b="1">
                <a:solidFill>
                  <a:schemeClr val="accent1"/>
                </a:solidFill>
                <a:latin typeface="+mj-ea"/>
                <a:ea typeface="+mj-ea"/>
                <a:cs typeface="Open Sans" panose="020B0606030504020204" charset="0"/>
              </a:endParaRPr>
            </a:p>
          </p:txBody>
        </p:sp>
        <p:sp>
          <p:nvSpPr>
            <p:cNvPr id="39" name="矩形 38"/>
            <p:cNvSpPr/>
            <p:nvPr/>
          </p:nvSpPr>
          <p:spPr>
            <a:xfrm>
              <a:off x="6050480" y="3805167"/>
              <a:ext cx="309880" cy="252730"/>
            </a:xfrm>
            <a:prstGeom prst="rect">
              <a:avLst/>
            </a:prstGeom>
          </p:spPr>
          <p:txBody>
            <a:bodyPr wrap="none">
              <a:spAutoFit/>
            </a:bodyPr>
            <a:lstStyle/>
            <a:p>
              <a:pPr lvl="0" algn="l" fontAlgn="base">
                <a:spcBef>
                  <a:spcPct val="0"/>
                </a:spcBef>
                <a:spcAft>
                  <a:spcPct val="0"/>
                </a:spcAft>
                <a:defRPr/>
              </a:pPr>
              <a:endParaRPr lang="en-US" altLang="zh-CN" sz="1050">
                <a:solidFill>
                  <a:schemeClr val="tx1">
                    <a:lumMod val="65000"/>
                    <a:lumOff val="35000"/>
                  </a:schemeClr>
                </a:solidFill>
                <a:latin typeface="Open Sans Light" panose="020B0306030504020204" charset="0"/>
                <a:ea typeface="Open Sans" panose="020B0606030504020204" charset="0"/>
                <a:cs typeface="Open Sans Light" panose="020B0306030504020204" charset="0"/>
              </a:endParaRPr>
            </a:p>
          </p:txBody>
        </p:sp>
        <p:sp>
          <p:nvSpPr>
            <p:cNvPr id="2" name="椭圆 1"/>
            <p:cNvSpPr/>
            <p:nvPr/>
          </p:nvSpPr>
          <p:spPr>
            <a:xfrm>
              <a:off x="478301" y="1868835"/>
              <a:ext cx="527069" cy="5270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14" name="椭圆 13"/>
            <p:cNvSpPr/>
            <p:nvPr/>
          </p:nvSpPr>
          <p:spPr>
            <a:xfrm>
              <a:off x="478301" y="3405056"/>
              <a:ext cx="527069" cy="5270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16" name="椭圆 15"/>
            <p:cNvSpPr/>
            <p:nvPr/>
          </p:nvSpPr>
          <p:spPr>
            <a:xfrm>
              <a:off x="5502231" y="1868835"/>
              <a:ext cx="527069" cy="5270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21" name="椭圆 20"/>
            <p:cNvSpPr/>
            <p:nvPr/>
          </p:nvSpPr>
          <p:spPr>
            <a:xfrm>
              <a:off x="5502231" y="3405056"/>
              <a:ext cx="527069" cy="5270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22" name="矩形 21"/>
            <p:cNvSpPr/>
            <p:nvPr/>
          </p:nvSpPr>
          <p:spPr>
            <a:xfrm>
              <a:off x="578005" y="1932314"/>
              <a:ext cx="327660" cy="398780"/>
            </a:xfrm>
            <a:prstGeom prst="rect">
              <a:avLst/>
            </a:prstGeom>
          </p:spPr>
          <p:txBody>
            <a:bodyPr wrap="none">
              <a:spAutoFit/>
            </a:bodyPr>
            <a:lstStyle/>
            <a:p>
              <a:pPr algn="ctr"/>
              <a:r>
                <a:rPr lang="en-US" altLang="zh-CN" sz="2000" b="1" kern="100">
                  <a:solidFill>
                    <a:schemeClr val="bg1"/>
                  </a:solidFill>
                  <a:latin typeface="+mj-lt"/>
                  <a:ea typeface="Open Sans" panose="020B0606030504020204" charset="0"/>
                  <a:cs typeface="Open Sans" panose="020B0606030504020204" charset="0"/>
                </a:rPr>
                <a:t>1</a:t>
              </a:r>
              <a:endParaRPr lang="zh-CN" altLang="en-US" sz="2000" kern="100">
                <a:solidFill>
                  <a:schemeClr val="bg1"/>
                </a:solidFill>
                <a:latin typeface="+mj-lt"/>
                <a:ea typeface="Open Sans" panose="020B0606030504020204" charset="0"/>
                <a:cs typeface="Open Sans" panose="020B0606030504020204" charset="0"/>
              </a:endParaRPr>
            </a:p>
          </p:txBody>
        </p:sp>
        <p:sp>
          <p:nvSpPr>
            <p:cNvPr id="23" name="矩形 22"/>
            <p:cNvSpPr/>
            <p:nvPr/>
          </p:nvSpPr>
          <p:spPr>
            <a:xfrm>
              <a:off x="5601935" y="1932314"/>
              <a:ext cx="327660" cy="398780"/>
            </a:xfrm>
            <a:prstGeom prst="rect">
              <a:avLst/>
            </a:prstGeom>
          </p:spPr>
          <p:txBody>
            <a:bodyPr wrap="none">
              <a:spAutoFit/>
            </a:bodyPr>
            <a:lstStyle/>
            <a:p>
              <a:pPr algn="ctr"/>
              <a:r>
                <a:rPr lang="en-US" altLang="zh-CN" sz="2000" b="1" kern="100">
                  <a:solidFill>
                    <a:schemeClr val="bg1"/>
                  </a:solidFill>
                  <a:latin typeface="+mj-lt"/>
                  <a:ea typeface="Open Sans" panose="020B0606030504020204" charset="0"/>
                  <a:cs typeface="Open Sans" panose="020B0606030504020204" charset="0"/>
                </a:rPr>
                <a:t>2</a:t>
              </a:r>
              <a:endParaRPr lang="zh-CN" altLang="en-US" sz="2000" kern="100">
                <a:solidFill>
                  <a:schemeClr val="bg1"/>
                </a:solidFill>
                <a:latin typeface="+mj-lt"/>
                <a:ea typeface="Open Sans" panose="020B0606030504020204" charset="0"/>
                <a:cs typeface="Open Sans" panose="020B0606030504020204" charset="0"/>
              </a:endParaRPr>
            </a:p>
          </p:txBody>
        </p:sp>
        <p:sp>
          <p:nvSpPr>
            <p:cNvPr id="25" name="矩形 24"/>
            <p:cNvSpPr/>
            <p:nvPr/>
          </p:nvSpPr>
          <p:spPr>
            <a:xfrm>
              <a:off x="578005" y="3458918"/>
              <a:ext cx="327660" cy="398780"/>
            </a:xfrm>
            <a:prstGeom prst="rect">
              <a:avLst/>
            </a:prstGeom>
          </p:spPr>
          <p:txBody>
            <a:bodyPr wrap="none">
              <a:spAutoFit/>
            </a:bodyPr>
            <a:lstStyle/>
            <a:p>
              <a:pPr algn="ctr"/>
              <a:r>
                <a:rPr lang="en-US" altLang="zh-CN" sz="2000" b="1" kern="100">
                  <a:solidFill>
                    <a:schemeClr val="bg1"/>
                  </a:solidFill>
                  <a:latin typeface="+mj-lt"/>
                  <a:ea typeface="Open Sans" panose="020B0606030504020204" charset="0"/>
                  <a:cs typeface="Open Sans" panose="020B0606030504020204" charset="0"/>
                </a:rPr>
                <a:t>3</a:t>
              </a:r>
              <a:endParaRPr lang="zh-CN" altLang="en-US" sz="2000" kern="100">
                <a:solidFill>
                  <a:schemeClr val="bg1"/>
                </a:solidFill>
                <a:latin typeface="+mj-lt"/>
                <a:ea typeface="Open Sans" panose="020B0606030504020204" charset="0"/>
                <a:cs typeface="Open Sans" panose="020B0606030504020204" charset="0"/>
              </a:endParaRPr>
            </a:p>
          </p:txBody>
        </p:sp>
        <p:sp>
          <p:nvSpPr>
            <p:cNvPr id="26" name="矩形 25"/>
            <p:cNvSpPr/>
            <p:nvPr/>
          </p:nvSpPr>
          <p:spPr>
            <a:xfrm>
              <a:off x="5601935" y="3458918"/>
              <a:ext cx="327660" cy="398780"/>
            </a:xfrm>
            <a:prstGeom prst="rect">
              <a:avLst/>
            </a:prstGeom>
          </p:spPr>
          <p:txBody>
            <a:bodyPr wrap="none">
              <a:spAutoFit/>
            </a:bodyPr>
            <a:lstStyle/>
            <a:p>
              <a:pPr algn="ctr"/>
              <a:r>
                <a:rPr lang="en-US" altLang="zh-CN" sz="2000" b="1" kern="100">
                  <a:solidFill>
                    <a:schemeClr val="bg1"/>
                  </a:solidFill>
                  <a:latin typeface="+mj-lt"/>
                  <a:ea typeface="Open Sans" panose="020B0606030504020204" charset="0"/>
                  <a:cs typeface="Open Sans" panose="020B0606030504020204" charset="0"/>
                </a:rPr>
                <a:t>4</a:t>
              </a:r>
              <a:endParaRPr lang="zh-CN" altLang="en-US" sz="2000" kern="100">
                <a:solidFill>
                  <a:schemeClr val="bg1"/>
                </a:solidFill>
                <a:latin typeface="+mj-lt"/>
                <a:ea typeface="Open Sans" panose="020B0606030504020204" charset="0"/>
                <a:cs typeface="Open Sans" panose="020B060603050402020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6"/>
          <p:cNvSpPr txBox="1">
            <a:spLocks noChangeArrowheads="1"/>
          </p:cNvSpPr>
          <p:nvPr/>
        </p:nvSpPr>
        <p:spPr bwMode="auto">
          <a:xfrm>
            <a:off x="3970020" y="156954"/>
            <a:ext cx="1203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b="1">
                <a:solidFill>
                  <a:schemeClr val="accent1"/>
                </a:solidFill>
                <a:latin typeface="+mj-ea"/>
                <a:ea typeface="+mj-ea"/>
                <a:cs typeface="Open Sans" panose="020B0606030504020204" charset="0"/>
              </a:rPr>
              <a:t>基础学习</a:t>
            </a:r>
            <a:endParaRPr lang="zh-CN" altLang="en-US" sz="2000" b="1">
              <a:solidFill>
                <a:schemeClr val="accent1"/>
              </a:solidFill>
              <a:latin typeface="+mj-ea"/>
              <a:ea typeface="+mj-ea"/>
              <a:cs typeface="Open Sans" panose="020B0606030504020204" charset="0"/>
            </a:endParaRPr>
          </a:p>
        </p:txBody>
      </p:sp>
      <p:sp>
        <p:nvSpPr>
          <p:cNvPr id="17" name="矩形 16"/>
          <p:cNvSpPr/>
          <p:nvPr/>
        </p:nvSpPr>
        <p:spPr>
          <a:xfrm>
            <a:off x="4251960" y="557064"/>
            <a:ext cx="640080" cy="229870"/>
          </a:xfrm>
          <a:prstGeom prst="rect">
            <a:avLst/>
          </a:prstGeom>
        </p:spPr>
        <p:txBody>
          <a:bodyPr wrap="none">
            <a:spAutoFit/>
          </a:bodyPr>
          <a:lstStyle/>
          <a:p>
            <a:pPr lvl="0" algn="ctr" fontAlgn="base">
              <a:spcBef>
                <a:spcPct val="0"/>
              </a:spcBef>
              <a:spcAft>
                <a:spcPct val="0"/>
              </a:spcAft>
              <a:defRPr/>
            </a:pPr>
            <a:r>
              <a:rPr lang="zh-CN" altLang="en-US" sz="900">
                <a:solidFill>
                  <a:schemeClr val="tx1">
                    <a:lumMod val="65000"/>
                    <a:lumOff val="35000"/>
                  </a:schemeClr>
                </a:solidFill>
                <a:latin typeface="Open Sans" panose="020B0606030504020204" charset="0"/>
                <a:ea typeface="Open Sans" panose="020B0606030504020204" charset="0"/>
                <a:cs typeface="Open Sans" panose="020B0606030504020204" charset="0"/>
              </a:rPr>
              <a:t>恶意代码</a:t>
            </a:r>
            <a:endParaRPr lang="zh-CN" altLang="en-US" sz="900">
              <a:solidFill>
                <a:schemeClr val="tx1">
                  <a:lumMod val="65000"/>
                  <a:lumOff val="35000"/>
                </a:schemeClr>
              </a:solidFill>
              <a:latin typeface="Open Sans" panose="020B0606030504020204" charset="0"/>
              <a:ea typeface="Open Sans" panose="020B0606030504020204" charset="0"/>
              <a:cs typeface="Open Sans" panose="020B0606030504020204" charset="0"/>
            </a:endParaRPr>
          </a:p>
        </p:txBody>
      </p:sp>
      <p:cxnSp>
        <p:nvCxnSpPr>
          <p:cNvPr id="18" name="直接连接符 17"/>
          <p:cNvCxnSpPr/>
          <p:nvPr/>
        </p:nvCxnSpPr>
        <p:spPr>
          <a:xfrm>
            <a:off x="4356300" y="845197"/>
            <a:ext cx="43140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a:stretch>
            <a:fillRect/>
          </a:stretch>
        </p:blipFill>
        <p:spPr>
          <a:xfrm>
            <a:off x="1277620" y="1134745"/>
            <a:ext cx="6588125" cy="38842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697355" y="830580"/>
            <a:ext cx="5814060" cy="3481705"/>
          </a:xfrm>
          <a:prstGeom prst="rect">
            <a:avLst/>
          </a:prstGeom>
        </p:spPr>
      </p:pic>
      <p:sp>
        <p:nvSpPr>
          <p:cNvPr id="3" name="Text Box 2"/>
          <p:cNvSpPr txBox="1"/>
          <p:nvPr/>
        </p:nvSpPr>
        <p:spPr>
          <a:xfrm>
            <a:off x="2318385" y="106680"/>
            <a:ext cx="4572000" cy="398780"/>
          </a:xfrm>
          <a:prstGeom prst="rect">
            <a:avLst/>
          </a:prstGeom>
          <a:noFill/>
        </p:spPr>
        <p:txBody>
          <a:bodyPr wrap="square" rtlCol="0" anchor="t">
            <a:spAutoFit/>
          </a:bodyPr>
          <a:p>
            <a:pPr algn="ctr" fontAlgn="base">
              <a:spcBef>
                <a:spcPct val="0"/>
              </a:spcBef>
              <a:spcAft>
                <a:spcPct val="0"/>
              </a:spcAft>
              <a:defRPr/>
            </a:pPr>
            <a:r>
              <a:rPr lang="zh-CN" altLang="en-US" sz="2000" b="1">
                <a:solidFill>
                  <a:schemeClr val="accent1"/>
                </a:solidFill>
                <a:latin typeface="+mj-ea"/>
                <a:ea typeface="+mj-ea"/>
                <a:cs typeface="Open Sans" panose="020B0606030504020204" charset="0"/>
                <a:sym typeface="+mn-ea"/>
              </a:rPr>
              <a:t>基础学习</a:t>
            </a:r>
            <a:endParaRPr lang="zh-CN" altLang="en-US" sz="2000" b="1">
              <a:solidFill>
                <a:schemeClr val="accent1"/>
              </a:solidFill>
              <a:latin typeface="+mj-ea"/>
              <a:ea typeface="+mj-ea"/>
              <a:cs typeface="Open Sans" panose="020B06060305040202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6"/>
          <p:cNvSpPr txBox="1">
            <a:spLocks noChangeArrowheads="1"/>
          </p:cNvSpPr>
          <p:nvPr/>
        </p:nvSpPr>
        <p:spPr bwMode="auto">
          <a:xfrm>
            <a:off x="3927475" y="158224"/>
            <a:ext cx="12039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b="1">
                <a:solidFill>
                  <a:schemeClr val="accent1"/>
                </a:solidFill>
                <a:latin typeface="+mj-ea"/>
                <a:ea typeface="+mj-ea"/>
                <a:cs typeface="Open Sans" panose="020B0606030504020204" charset="0"/>
                <a:sym typeface="+mn-ea"/>
              </a:rPr>
              <a:t>论文阅读</a:t>
            </a:r>
            <a:endParaRPr lang="zh-CN" altLang="en-US" sz="2000" b="1">
              <a:solidFill>
                <a:schemeClr val="accent1"/>
              </a:solidFill>
              <a:latin typeface="+mj-ea"/>
              <a:ea typeface="+mj-ea"/>
              <a:cs typeface="Open Sans" panose="020B0606030504020204" charset="0"/>
            </a:endParaRPr>
          </a:p>
        </p:txBody>
      </p:sp>
      <p:sp>
        <p:nvSpPr>
          <p:cNvPr id="20" name="矩形 19"/>
          <p:cNvSpPr/>
          <p:nvPr/>
        </p:nvSpPr>
        <p:spPr>
          <a:xfrm>
            <a:off x="1550670" y="557064"/>
            <a:ext cx="6042660" cy="229870"/>
          </a:xfrm>
          <a:prstGeom prst="rect">
            <a:avLst/>
          </a:prstGeom>
        </p:spPr>
        <p:txBody>
          <a:bodyPr wrap="none">
            <a:spAutoFit/>
          </a:bodyPr>
          <a:lstStyle/>
          <a:p>
            <a:pPr lvl="0" algn="ctr" fontAlgn="base">
              <a:spcBef>
                <a:spcPct val="0"/>
              </a:spcBef>
              <a:spcAft>
                <a:spcPct val="0"/>
              </a:spcAft>
              <a:defRPr/>
            </a:pPr>
            <a:r>
              <a:rPr lang="zh-CN" altLang="en-US" sz="900">
                <a:solidFill>
                  <a:schemeClr val="tx1">
                    <a:lumMod val="65000"/>
                    <a:lumOff val="35000"/>
                  </a:schemeClr>
                </a:solidFill>
                <a:latin typeface="Open Sans" panose="020B0606030504020204" charset="0"/>
                <a:ea typeface="Open Sans" panose="020B0606030504020204" charset="0"/>
                <a:cs typeface="Open Sans" panose="020B0606030504020204" charset="0"/>
                <a:sym typeface="+mn-ea"/>
              </a:rPr>
              <a:t>Android malware obfuscation variants detection method based on multi-granularity opcode features</a:t>
            </a:r>
            <a:endParaRPr lang="zh-CN" altLang="en-US" sz="900">
              <a:solidFill>
                <a:schemeClr val="tx1">
                  <a:lumMod val="65000"/>
                  <a:lumOff val="35000"/>
                </a:schemeClr>
              </a:solidFill>
              <a:latin typeface="Open Sans" panose="020B0606030504020204" charset="0"/>
              <a:ea typeface="Open Sans" panose="020B0606030504020204" charset="0"/>
              <a:cs typeface="Open Sans" panose="020B0606030504020204" charset="0"/>
              <a:sym typeface="+mn-ea"/>
            </a:endParaRPr>
          </a:p>
        </p:txBody>
      </p:sp>
      <p:cxnSp>
        <p:nvCxnSpPr>
          <p:cNvPr id="23" name="直接连接符 22"/>
          <p:cNvCxnSpPr/>
          <p:nvPr/>
        </p:nvCxnSpPr>
        <p:spPr>
          <a:xfrm>
            <a:off x="4340688" y="845197"/>
            <a:ext cx="42985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0" y="1205230"/>
            <a:ext cx="4572635" cy="3969385"/>
          </a:xfrm>
          <a:prstGeom prst="rect">
            <a:avLst/>
          </a:prstGeom>
          <a:noFill/>
        </p:spPr>
        <p:txBody>
          <a:bodyPr wrap="square" rtlCol="0" anchor="t">
            <a:spAutoFit/>
          </a:bodyPr>
          <a:p>
            <a:r>
              <a:rPr lang="en-US" sz="900"/>
              <a:t>1</a:t>
            </a:r>
            <a:r>
              <a:rPr lang="zh-CN" altLang="en-US" sz="900">
                <a:ea typeface="宋体" panose="02010600030101010101" pitchFamily="2" charset="-122"/>
              </a:rPr>
              <a:t>、</a:t>
            </a:r>
            <a:r>
              <a:rPr lang="en-US" sz="900"/>
              <a:t>网络流量分析和特征提取</a:t>
            </a:r>
            <a:endParaRPr lang="en-US" sz="900"/>
          </a:p>
          <a:p>
            <a:endParaRPr lang="en-US" sz="900"/>
          </a:p>
          <a:p>
            <a:r>
              <a:rPr lang="en-US" sz="900"/>
              <a:t>根据领域知识对数据集中的恶意 PCAP 文件进行了分析，以提取一组描述勒索蠕虫传播行为的网络特征。并将提取出的特征分为基于会话的特征和基于时间的特征，其中还可分为分为可检测和不可检测特征。</a:t>
            </a:r>
            <a:endParaRPr lang="en-US" sz="900"/>
          </a:p>
          <a:p>
            <a:endParaRPr lang="en-US" sz="900"/>
          </a:p>
          <a:p>
            <a:r>
              <a:rPr lang="en-US" sz="900"/>
              <a:t>接下来基于勒索病毒的性质，对 DNS 查询包、 TCP 连接（包括：与公共 IP 地址通信，无需事先启动 DNS 查询、三次握手、未建立的 TCP 连接情况、无数据交换的 TCP 会话）进行了分析。并基于分析，提取了两类基于流的特征来检测勒索蠕虫的传播活动。</a:t>
            </a:r>
            <a:endParaRPr lang="en-US" sz="900"/>
          </a:p>
          <a:p>
            <a:endParaRPr lang="en-US" sz="900"/>
          </a:p>
          <a:p>
            <a:r>
              <a:rPr lang="en-US" sz="900"/>
              <a:t>第一类称为基于会话的特征，它依赖于勒索蠕虫生成的 TCP 连接流，该特征的数量为 13 个。而第二类依赖于特定时间收集的 TCP 连接流量，称为基于时间的特征，这些特征的数量为 11。</a:t>
            </a:r>
            <a:endParaRPr lang="en-US" sz="900"/>
          </a:p>
          <a:p>
            <a:endParaRPr lang="en-US" sz="900"/>
          </a:p>
          <a:p>
            <a:r>
              <a:rPr lang="en-US" sz="900"/>
              <a:t>2</a:t>
            </a:r>
            <a:r>
              <a:rPr lang="zh-CN" altLang="en-US" sz="900">
                <a:ea typeface="宋体" panose="02010600030101010101" pitchFamily="2" charset="-122"/>
              </a:rPr>
              <a:t>、</a:t>
            </a:r>
            <a:r>
              <a:rPr lang="en-US" sz="900"/>
              <a:t>构建分类器</a:t>
            </a:r>
            <a:endParaRPr lang="en-US" sz="900"/>
          </a:p>
          <a:p>
            <a:endParaRPr lang="en-US" sz="900"/>
          </a:p>
          <a:p>
            <a:r>
              <a:rPr lang="en-US" sz="900" b="1"/>
              <a:t>数据集的构建与准备</a:t>
            </a:r>
            <a:r>
              <a:rPr lang="en-US" sz="900"/>
              <a:t>：使用 Python 模块从 PCAP 文件中提取上述数据并并在数据清理后并混合分别得到基于会话和基于时间的 CSV 文件。基于会话的数据集分为了训练集和测试集，而基于时间的数据集由于其样本过少并未划分。最后还对数据进行了一定的分析。</a:t>
            </a:r>
            <a:endParaRPr lang="en-US" sz="900"/>
          </a:p>
          <a:p>
            <a:endParaRPr lang="en-US" sz="900"/>
          </a:p>
          <a:p>
            <a:r>
              <a:rPr lang="en-US" sz="900" b="1"/>
              <a:t>特征筛选</a:t>
            </a:r>
            <a:r>
              <a:rPr lang="en-US" sz="900"/>
              <a:t>：使用特征的重要性来进行特征筛选，使用 Spearman 系数计算特征与标签的相关系数来衡量特征的重要性。基于这一原则，剔除了一个低相关性特征和两个相关性过高的特征。</a:t>
            </a:r>
            <a:endParaRPr lang="en-US" sz="900"/>
          </a:p>
          <a:p>
            <a:endParaRPr lang="en-US" sz="900"/>
          </a:p>
          <a:p>
            <a:r>
              <a:rPr lang="en-US" sz="900" b="1"/>
              <a:t>模型的构建</a:t>
            </a:r>
            <a:r>
              <a:rPr lang="en-US" sz="900"/>
              <a:t>：使用了四个最佳的机器学习模型，决策树、KNN、SVM和判别分析（Discrimination Analysis）</a:t>
            </a:r>
            <a:endParaRPr lang="en-US" sz="900"/>
          </a:p>
        </p:txBody>
      </p:sp>
      <p:sp>
        <p:nvSpPr>
          <p:cNvPr id="7" name="Text Box 6"/>
          <p:cNvSpPr txBox="1"/>
          <p:nvPr/>
        </p:nvSpPr>
        <p:spPr>
          <a:xfrm>
            <a:off x="5118100" y="268605"/>
            <a:ext cx="4572000" cy="229870"/>
          </a:xfrm>
          <a:prstGeom prst="rect">
            <a:avLst/>
          </a:prstGeom>
          <a:noFill/>
        </p:spPr>
        <p:txBody>
          <a:bodyPr wrap="square" rtlCol="0" anchor="t">
            <a:spAutoFit/>
          </a:bodyPr>
          <a:p>
            <a:r>
              <a:rPr lang="en-US" sz="900"/>
              <a:t>“Future Generation Computer Systems” （二区）</a:t>
            </a:r>
            <a:endParaRPr lang="en-US" sz="900"/>
          </a:p>
        </p:txBody>
      </p:sp>
      <p:pic>
        <p:nvPicPr>
          <p:cNvPr id="4" name="Picture 3"/>
          <p:cNvPicPr>
            <a:picLocks noChangeAspect="1"/>
          </p:cNvPicPr>
          <p:nvPr/>
        </p:nvPicPr>
        <p:blipFill>
          <a:blip r:embed="rId1"/>
          <a:stretch>
            <a:fillRect/>
          </a:stretch>
        </p:blipFill>
        <p:spPr>
          <a:xfrm>
            <a:off x="4572635" y="1205230"/>
            <a:ext cx="3234055" cy="1647825"/>
          </a:xfrm>
          <a:prstGeom prst="rect">
            <a:avLst/>
          </a:prstGeom>
        </p:spPr>
      </p:pic>
      <p:sp>
        <p:nvSpPr>
          <p:cNvPr id="6" name="Text Box 5"/>
          <p:cNvSpPr txBox="1"/>
          <p:nvPr/>
        </p:nvSpPr>
        <p:spPr>
          <a:xfrm>
            <a:off x="4572635" y="903605"/>
            <a:ext cx="4572000" cy="368300"/>
          </a:xfrm>
          <a:prstGeom prst="rect">
            <a:avLst/>
          </a:prstGeom>
          <a:noFill/>
        </p:spPr>
        <p:txBody>
          <a:bodyPr wrap="square" rtlCol="0" anchor="t">
            <a:spAutoFit/>
          </a:bodyPr>
          <a:p>
            <a:r>
              <a:rPr lang="en-US"/>
              <a:t>检测系统的构建</a:t>
            </a:r>
            <a:endParaRPr lang="en-US"/>
          </a:p>
        </p:txBody>
      </p:sp>
      <p:pic>
        <p:nvPicPr>
          <p:cNvPr id="8" name="Picture 7"/>
          <p:cNvPicPr>
            <a:picLocks noChangeAspect="1"/>
          </p:cNvPicPr>
          <p:nvPr/>
        </p:nvPicPr>
        <p:blipFill>
          <a:blip r:embed="rId2"/>
          <a:stretch>
            <a:fillRect/>
          </a:stretch>
        </p:blipFill>
        <p:spPr>
          <a:xfrm>
            <a:off x="4572635" y="2853055"/>
            <a:ext cx="3810635" cy="22783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86000" y="2218055"/>
            <a:ext cx="4572000" cy="706755"/>
          </a:xfrm>
          <a:prstGeom prst="rect">
            <a:avLst/>
          </a:prstGeom>
          <a:noFill/>
        </p:spPr>
        <p:txBody>
          <a:bodyPr wrap="square" rtlCol="0" anchor="t">
            <a:spAutoFit/>
          </a:bodyPr>
          <a:p>
            <a:pPr marL="0" marR="0" lvl="0" indent="0" algn="ctr" defTabSz="457200" rtl="0" eaLnBrk="1" fontAlgn="auto" latinLnBrk="0" hangingPunct="1">
              <a:lnSpc>
                <a:spcPct val="100000"/>
              </a:lnSpc>
              <a:spcBef>
                <a:spcPts val="0"/>
              </a:spcBef>
              <a:spcAft>
                <a:spcPts val="0"/>
              </a:spcAft>
              <a:buClrTx/>
              <a:buSzTx/>
              <a:buFontTx/>
              <a:buNone/>
              <a:defRPr/>
            </a:pPr>
            <a:r>
              <a:rPr lang="zh-CN" altLang="en-US" sz="4000" b="1" kern="100" noProof="0">
                <a:ln>
                  <a:noFill/>
                </a:ln>
                <a:solidFill>
                  <a:schemeClr val="accent1"/>
                </a:solidFill>
                <a:effectLst/>
                <a:uLnTx/>
                <a:uFillTx/>
                <a:latin typeface="Open Sans" panose="020B0606030504020204" charset="0"/>
                <a:ea typeface="Open Sans" panose="020B0606030504020204" charset="0"/>
                <a:cs typeface="Open Sans" panose="020B0606030504020204" charset="0"/>
                <a:sym typeface="+mn-ea"/>
              </a:rPr>
              <a:t>未来</a:t>
            </a:r>
            <a:r>
              <a:rPr lang="zh-CN" altLang="en-US" sz="4000" b="1" kern="100" noProof="0">
                <a:ln>
                  <a:noFill/>
                </a:ln>
                <a:solidFill>
                  <a:schemeClr val="accent1"/>
                </a:solidFill>
                <a:effectLst/>
                <a:uLnTx/>
                <a:uFillTx/>
                <a:latin typeface="Open Sans" panose="020B0606030504020204" charset="0"/>
                <a:ea typeface="Open Sans" panose="020B0606030504020204" charset="0"/>
                <a:cs typeface="Open Sans" panose="020B0606030504020204" charset="0"/>
                <a:sym typeface="+mn-ea"/>
              </a:rPr>
              <a:t>计划</a:t>
            </a:r>
            <a:endParaRPr lang="zh-CN" altLang="en-US" sz="4000" b="1" kern="100" noProof="0">
              <a:ln>
                <a:noFill/>
              </a:ln>
              <a:solidFill>
                <a:schemeClr val="accent1"/>
              </a:solidFill>
              <a:effectLst/>
              <a:uLnTx/>
              <a:uFillTx/>
              <a:latin typeface="Open Sans" panose="020B0606030504020204" charset="0"/>
              <a:ea typeface="Open Sans" panose="020B0606030504020204" charset="0"/>
              <a:cs typeface="Open Sans" panose="020B0606030504020204" charset="0"/>
              <a:sym typeface="+mn-ea"/>
            </a:endParaRPr>
          </a:p>
        </p:txBody>
      </p:sp>
      <p:sp>
        <p:nvSpPr>
          <p:cNvPr id="3" name="Text Box 2"/>
          <p:cNvSpPr txBox="1"/>
          <p:nvPr/>
        </p:nvSpPr>
        <p:spPr>
          <a:xfrm>
            <a:off x="4250055" y="2997200"/>
            <a:ext cx="643890" cy="368300"/>
          </a:xfrm>
          <a:prstGeom prst="rect">
            <a:avLst/>
          </a:prstGeom>
          <a:noFill/>
        </p:spPr>
        <p:txBody>
          <a:bodyPr wrap="square" rtlCol="0">
            <a:spAutoFit/>
          </a:bodyPr>
          <a:p>
            <a:r>
              <a:rPr lang="zh-CN" altLang="en-US"/>
              <a:t>代码</a:t>
            </a:r>
            <a:endParaRPr lang="zh-CN" altLang="en-US"/>
          </a:p>
        </p:txBody>
      </p:sp>
      <p:sp>
        <p:nvSpPr>
          <p:cNvPr id="4" name="Text Box 3"/>
          <p:cNvSpPr txBox="1"/>
          <p:nvPr/>
        </p:nvSpPr>
        <p:spPr>
          <a:xfrm>
            <a:off x="3896995" y="3545840"/>
            <a:ext cx="1349375" cy="368300"/>
          </a:xfrm>
          <a:prstGeom prst="rect">
            <a:avLst/>
          </a:prstGeom>
          <a:noFill/>
        </p:spPr>
        <p:txBody>
          <a:bodyPr wrap="square" rtlCol="0" anchor="t">
            <a:spAutoFit/>
          </a:bodyPr>
          <a:p>
            <a:r>
              <a:rPr lang="zh-CN" altLang="en-US">
                <a:sym typeface="+mn-ea"/>
              </a:rPr>
              <a:t>高水平</a:t>
            </a:r>
            <a:r>
              <a:rPr lang="zh-CN" altLang="en-US">
                <a:sym typeface="+mn-ea"/>
              </a:rPr>
              <a:t>文章</a:t>
            </a:r>
            <a:endParaRPr lang="zh-CN" altLang="en-US">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任意多边形: 形状 13"/>
          <p:cNvSpPr/>
          <p:nvPr/>
        </p:nvSpPr>
        <p:spPr>
          <a:xfrm rot="10800000">
            <a:off x="0" y="0"/>
            <a:ext cx="9144000" cy="3992136"/>
          </a:xfrm>
          <a:custGeom>
            <a:avLst/>
            <a:gdLst>
              <a:gd name="connsiteX0" fmla="*/ 9144000 w 9144000"/>
              <a:gd name="connsiteY0" fmla="*/ 3992136 h 3992136"/>
              <a:gd name="connsiteX1" fmla="*/ 0 w 9144000"/>
              <a:gd name="connsiteY1" fmla="*/ 3992136 h 3992136"/>
              <a:gd name="connsiteX2" fmla="*/ 0 w 9144000"/>
              <a:gd name="connsiteY2" fmla="*/ 379141 h 3992136"/>
              <a:gd name="connsiteX3" fmla="*/ 4301185 w 9144000"/>
              <a:gd name="connsiteY3" fmla="*/ 379141 h 3992136"/>
              <a:gd name="connsiteX4" fmla="*/ 4572001 w 9144000"/>
              <a:gd name="connsiteY4" fmla="*/ 0 h 3992136"/>
              <a:gd name="connsiteX5" fmla="*/ 4842816 w 9144000"/>
              <a:gd name="connsiteY5" fmla="*/ 379141 h 3992136"/>
              <a:gd name="connsiteX6" fmla="*/ 9144000 w 9144000"/>
              <a:gd name="connsiteY6" fmla="*/ 379141 h 39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3992136">
                <a:moveTo>
                  <a:pt x="9144000" y="3992136"/>
                </a:moveTo>
                <a:lnTo>
                  <a:pt x="0" y="3992136"/>
                </a:lnTo>
                <a:lnTo>
                  <a:pt x="0" y="379141"/>
                </a:lnTo>
                <a:lnTo>
                  <a:pt x="4301185" y="379141"/>
                </a:lnTo>
                <a:lnTo>
                  <a:pt x="4572001" y="0"/>
                </a:lnTo>
                <a:lnTo>
                  <a:pt x="4842816" y="379141"/>
                </a:lnTo>
                <a:lnTo>
                  <a:pt x="9144000" y="37914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Open Sans" panose="020B0606030504020204" charset="0"/>
            </a:endParaRPr>
          </a:p>
        </p:txBody>
      </p:sp>
      <p:sp>
        <p:nvSpPr>
          <p:cNvPr id="21" name="矩形 20"/>
          <p:cNvSpPr/>
          <p:nvPr/>
        </p:nvSpPr>
        <p:spPr bwMode="auto">
          <a:xfrm>
            <a:off x="2970212" y="2162234"/>
            <a:ext cx="3203575" cy="706755"/>
          </a:xfrm>
          <a:prstGeom prst="rect">
            <a:avLst/>
          </a:prstGeom>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4000" b="1" i="0" u="none" strike="noStrike" kern="1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rPr>
              <a:t>THANK YOU</a:t>
            </a:r>
            <a:endParaRPr kumimoji="0" lang="zh-CN" altLang="en-US" sz="4000" b="1" i="0" u="none" strike="noStrike" kern="1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endParaRPr>
          </a:p>
        </p:txBody>
      </p:sp>
      <p:cxnSp>
        <p:nvCxnSpPr>
          <p:cNvPr id="28" name="直接连接符 27"/>
          <p:cNvCxnSpPr/>
          <p:nvPr/>
        </p:nvCxnSpPr>
        <p:spPr>
          <a:xfrm>
            <a:off x="3465776" y="3213149"/>
            <a:ext cx="2444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893848" y="651943"/>
            <a:ext cx="1356304" cy="1356304"/>
            <a:chOff x="3893848" y="1276412"/>
            <a:chExt cx="1356304" cy="1356304"/>
          </a:xfrm>
        </p:grpSpPr>
        <p:sp>
          <p:nvSpPr>
            <p:cNvPr id="3" name="椭圆 2"/>
            <p:cNvSpPr/>
            <p:nvPr/>
          </p:nvSpPr>
          <p:spPr>
            <a:xfrm>
              <a:off x="3893848" y="1276412"/>
              <a:ext cx="1356304" cy="1356304"/>
            </a:xfrm>
            <a:prstGeom prst="ellipse">
              <a:avLst/>
            </a:prstGeom>
            <a:solidFill>
              <a:schemeClr val="accent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endParaRPr>
            </a:p>
          </p:txBody>
        </p:sp>
        <p:sp>
          <p:nvSpPr>
            <p:cNvPr id="31" name="Freeform 5"/>
            <p:cNvSpPr>
              <a:spLocks noEditPoints="1"/>
            </p:cNvSpPr>
            <p:nvPr/>
          </p:nvSpPr>
          <p:spPr bwMode="auto">
            <a:xfrm>
              <a:off x="4008813" y="1508646"/>
              <a:ext cx="1126374" cy="827336"/>
            </a:xfrm>
            <a:custGeom>
              <a:avLst/>
              <a:gdLst>
                <a:gd name="T0" fmla="*/ 690 w 702"/>
                <a:gd name="T1" fmla="*/ 144 h 517"/>
                <a:gd name="T2" fmla="*/ 358 w 702"/>
                <a:gd name="T3" fmla="*/ 1 h 517"/>
                <a:gd name="T4" fmla="*/ 351 w 702"/>
                <a:gd name="T5" fmla="*/ 0 h 517"/>
                <a:gd name="T6" fmla="*/ 345 w 702"/>
                <a:gd name="T7" fmla="*/ 1 h 517"/>
                <a:gd name="T8" fmla="*/ 12 w 702"/>
                <a:gd name="T9" fmla="*/ 144 h 517"/>
                <a:gd name="T10" fmla="*/ 0 w 702"/>
                <a:gd name="T11" fmla="*/ 164 h 517"/>
                <a:gd name="T12" fmla="*/ 12 w 702"/>
                <a:gd name="T13" fmla="*/ 183 h 517"/>
                <a:gd name="T14" fmla="*/ 345 w 702"/>
                <a:gd name="T15" fmla="*/ 326 h 517"/>
                <a:gd name="T16" fmla="*/ 358 w 702"/>
                <a:gd name="T17" fmla="*/ 326 h 517"/>
                <a:gd name="T18" fmla="*/ 616 w 702"/>
                <a:gd name="T19" fmla="*/ 215 h 517"/>
                <a:gd name="T20" fmla="*/ 616 w 702"/>
                <a:gd name="T21" fmla="*/ 329 h 517"/>
                <a:gd name="T22" fmla="*/ 593 w 702"/>
                <a:gd name="T23" fmla="*/ 370 h 517"/>
                <a:gd name="T24" fmla="*/ 616 w 702"/>
                <a:gd name="T25" fmla="*/ 412 h 517"/>
                <a:gd name="T26" fmla="*/ 616 w 702"/>
                <a:gd name="T27" fmla="*/ 452 h 517"/>
                <a:gd name="T28" fmla="*/ 650 w 702"/>
                <a:gd name="T29" fmla="*/ 452 h 517"/>
                <a:gd name="T30" fmla="*/ 650 w 702"/>
                <a:gd name="T31" fmla="*/ 412 h 517"/>
                <a:gd name="T32" fmla="*/ 674 w 702"/>
                <a:gd name="T33" fmla="*/ 370 h 517"/>
                <a:gd name="T34" fmla="*/ 650 w 702"/>
                <a:gd name="T35" fmla="*/ 329 h 517"/>
                <a:gd name="T36" fmla="*/ 650 w 702"/>
                <a:gd name="T37" fmla="*/ 200 h 517"/>
                <a:gd name="T38" fmla="*/ 690 w 702"/>
                <a:gd name="T39" fmla="*/ 183 h 517"/>
                <a:gd name="T40" fmla="*/ 702 w 702"/>
                <a:gd name="T41" fmla="*/ 164 h 517"/>
                <a:gd name="T42" fmla="*/ 690 w 702"/>
                <a:gd name="T43" fmla="*/ 144 h 517"/>
                <a:gd name="T44" fmla="*/ 351 w 702"/>
                <a:gd name="T45" fmla="*/ 355 h 517"/>
                <a:gd name="T46" fmla="*/ 336 w 702"/>
                <a:gd name="T47" fmla="*/ 352 h 517"/>
                <a:gd name="T48" fmla="*/ 129 w 702"/>
                <a:gd name="T49" fmla="*/ 262 h 517"/>
                <a:gd name="T50" fmla="*/ 129 w 702"/>
                <a:gd name="T51" fmla="*/ 386 h 517"/>
                <a:gd name="T52" fmla="*/ 327 w 702"/>
                <a:gd name="T53" fmla="*/ 517 h 517"/>
                <a:gd name="T54" fmla="*/ 375 w 702"/>
                <a:gd name="T55" fmla="*/ 517 h 517"/>
                <a:gd name="T56" fmla="*/ 574 w 702"/>
                <a:gd name="T57" fmla="*/ 386 h 517"/>
                <a:gd name="T58" fmla="*/ 574 w 702"/>
                <a:gd name="T59" fmla="*/ 262 h 517"/>
                <a:gd name="T60" fmla="*/ 366 w 702"/>
                <a:gd name="T61" fmla="*/ 352 h 517"/>
                <a:gd name="T62" fmla="*/ 351 w 702"/>
                <a:gd name="T63" fmla="*/ 355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02" h="517">
                  <a:moveTo>
                    <a:pt x="690" y="144"/>
                  </a:moveTo>
                  <a:cubicBezTo>
                    <a:pt x="358" y="1"/>
                    <a:pt x="358" y="1"/>
                    <a:pt x="358" y="1"/>
                  </a:cubicBezTo>
                  <a:cubicBezTo>
                    <a:pt x="356" y="0"/>
                    <a:pt x="353" y="0"/>
                    <a:pt x="351" y="0"/>
                  </a:cubicBezTo>
                  <a:cubicBezTo>
                    <a:pt x="349" y="0"/>
                    <a:pt x="347" y="0"/>
                    <a:pt x="345" y="1"/>
                  </a:cubicBezTo>
                  <a:cubicBezTo>
                    <a:pt x="12" y="144"/>
                    <a:pt x="12" y="144"/>
                    <a:pt x="12" y="144"/>
                  </a:cubicBezTo>
                  <a:cubicBezTo>
                    <a:pt x="5" y="147"/>
                    <a:pt x="0" y="155"/>
                    <a:pt x="0" y="164"/>
                  </a:cubicBezTo>
                  <a:cubicBezTo>
                    <a:pt x="0" y="172"/>
                    <a:pt x="5" y="180"/>
                    <a:pt x="12" y="183"/>
                  </a:cubicBezTo>
                  <a:cubicBezTo>
                    <a:pt x="345" y="326"/>
                    <a:pt x="345" y="326"/>
                    <a:pt x="345" y="326"/>
                  </a:cubicBezTo>
                  <a:cubicBezTo>
                    <a:pt x="349" y="328"/>
                    <a:pt x="354" y="328"/>
                    <a:pt x="358" y="326"/>
                  </a:cubicBezTo>
                  <a:cubicBezTo>
                    <a:pt x="616" y="215"/>
                    <a:pt x="616" y="215"/>
                    <a:pt x="616" y="215"/>
                  </a:cubicBezTo>
                  <a:cubicBezTo>
                    <a:pt x="616" y="329"/>
                    <a:pt x="616" y="329"/>
                    <a:pt x="616" y="329"/>
                  </a:cubicBezTo>
                  <a:cubicBezTo>
                    <a:pt x="602" y="336"/>
                    <a:pt x="593" y="352"/>
                    <a:pt x="593" y="370"/>
                  </a:cubicBezTo>
                  <a:cubicBezTo>
                    <a:pt x="593" y="389"/>
                    <a:pt x="602" y="405"/>
                    <a:pt x="616" y="412"/>
                  </a:cubicBezTo>
                  <a:cubicBezTo>
                    <a:pt x="616" y="452"/>
                    <a:pt x="616" y="452"/>
                    <a:pt x="616" y="452"/>
                  </a:cubicBezTo>
                  <a:cubicBezTo>
                    <a:pt x="650" y="452"/>
                    <a:pt x="650" y="452"/>
                    <a:pt x="650" y="452"/>
                  </a:cubicBezTo>
                  <a:cubicBezTo>
                    <a:pt x="650" y="412"/>
                    <a:pt x="650" y="412"/>
                    <a:pt x="650" y="412"/>
                  </a:cubicBezTo>
                  <a:cubicBezTo>
                    <a:pt x="664" y="405"/>
                    <a:pt x="674" y="389"/>
                    <a:pt x="674" y="370"/>
                  </a:cubicBezTo>
                  <a:cubicBezTo>
                    <a:pt x="674" y="352"/>
                    <a:pt x="664" y="336"/>
                    <a:pt x="650" y="329"/>
                  </a:cubicBezTo>
                  <a:cubicBezTo>
                    <a:pt x="650" y="200"/>
                    <a:pt x="650" y="200"/>
                    <a:pt x="650" y="200"/>
                  </a:cubicBezTo>
                  <a:cubicBezTo>
                    <a:pt x="690" y="183"/>
                    <a:pt x="690" y="183"/>
                    <a:pt x="690" y="183"/>
                  </a:cubicBezTo>
                  <a:cubicBezTo>
                    <a:pt x="697" y="180"/>
                    <a:pt x="702" y="172"/>
                    <a:pt x="702" y="164"/>
                  </a:cubicBezTo>
                  <a:cubicBezTo>
                    <a:pt x="702" y="155"/>
                    <a:pt x="697" y="147"/>
                    <a:pt x="690" y="144"/>
                  </a:cubicBezTo>
                  <a:close/>
                  <a:moveTo>
                    <a:pt x="351" y="355"/>
                  </a:moveTo>
                  <a:cubicBezTo>
                    <a:pt x="346" y="355"/>
                    <a:pt x="341" y="354"/>
                    <a:pt x="336" y="352"/>
                  </a:cubicBezTo>
                  <a:cubicBezTo>
                    <a:pt x="129" y="262"/>
                    <a:pt x="129" y="262"/>
                    <a:pt x="129" y="262"/>
                  </a:cubicBezTo>
                  <a:cubicBezTo>
                    <a:pt x="129" y="386"/>
                    <a:pt x="129" y="386"/>
                    <a:pt x="129" y="386"/>
                  </a:cubicBezTo>
                  <a:cubicBezTo>
                    <a:pt x="129" y="487"/>
                    <a:pt x="280" y="517"/>
                    <a:pt x="327" y="517"/>
                  </a:cubicBezTo>
                  <a:cubicBezTo>
                    <a:pt x="375" y="517"/>
                    <a:pt x="375" y="517"/>
                    <a:pt x="375" y="517"/>
                  </a:cubicBezTo>
                  <a:cubicBezTo>
                    <a:pt x="410" y="517"/>
                    <a:pt x="574" y="487"/>
                    <a:pt x="574" y="386"/>
                  </a:cubicBezTo>
                  <a:cubicBezTo>
                    <a:pt x="574" y="262"/>
                    <a:pt x="574" y="262"/>
                    <a:pt x="574" y="262"/>
                  </a:cubicBezTo>
                  <a:cubicBezTo>
                    <a:pt x="366" y="352"/>
                    <a:pt x="366" y="352"/>
                    <a:pt x="366" y="352"/>
                  </a:cubicBezTo>
                  <a:cubicBezTo>
                    <a:pt x="361" y="354"/>
                    <a:pt x="356" y="355"/>
                    <a:pt x="351" y="355"/>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endParaRPr>
            </a:p>
          </p:txBody>
        </p:sp>
      </p:grpSp>
    </p:spTree>
  </p:cSld>
  <p:clrMapOvr>
    <a:masterClrMapping/>
  </p:clrMapOvr>
</p:sld>
</file>

<file path=ppt/tags/tag1.xml><?xml version="1.0" encoding="utf-8"?>
<p:tagLst xmlns:p="http://schemas.openxmlformats.org/presentationml/2006/main">
  <p:tag name="KSO_WPP_MARK_KEY" val="9c733616-6340-4497-9593-42f2bdf4ffc4"/>
  <p:tag name="COMMONDATA" val="eyJoZGlkIjoiMmNmYmEwOWQ4Y2Q0M2IxMGZkNjI4ZjhkZDQyNzg1OTYifQ=="/>
</p:tagLst>
</file>

<file path=ppt/theme/theme1.xml><?xml version="1.0" encoding="utf-8"?>
<a:theme xmlns:a="http://schemas.openxmlformats.org/drawingml/2006/main" name="Office 主题​​">
  <a:themeElements>
    <a:clrScheme name="2经典蓝配色方案">
      <a:dk1>
        <a:sysClr val="windowText" lastClr="000000"/>
      </a:dk1>
      <a:lt1>
        <a:sysClr val="window" lastClr="FFFFFF"/>
      </a:lt1>
      <a:dk2>
        <a:srgbClr val="EEF2F5"/>
      </a:dk2>
      <a:lt2>
        <a:srgbClr val="E7E6E6"/>
      </a:lt2>
      <a:accent1>
        <a:srgbClr val="0F4C82"/>
      </a:accent1>
      <a:accent2>
        <a:srgbClr val="B3C6D5"/>
      </a:accent2>
      <a:accent3>
        <a:srgbClr val="F7B793"/>
      </a:accent3>
      <a:accent4>
        <a:srgbClr val="F4DBB2"/>
      </a:accent4>
      <a:accent5>
        <a:srgbClr val="4472C4"/>
      </a:accent5>
      <a:accent6>
        <a:srgbClr val="70AD47"/>
      </a:accent6>
      <a:hlink>
        <a:srgbClr val="000000"/>
      </a:hlink>
      <a:folHlink>
        <a:srgbClr val="954F72"/>
      </a:folHlink>
    </a:clrScheme>
    <a:fontScheme name="标准5-3">
      <a:majorFont>
        <a:latin typeface="Open Sans"/>
        <a:ea typeface="Open Sans"/>
        <a:cs typeface=""/>
      </a:majorFont>
      <a:minorFont>
        <a:latin typeface="Open Sans"/>
        <a:ea typeface="Open Sans"/>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ajorFont>
      <a:min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ajorFont>
      <a:min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847</Words>
  <Application>WPS Presentation</Application>
  <PresentationFormat>全屏显示(16:9)</PresentationFormat>
  <Paragraphs>60</Paragraphs>
  <Slides>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Arial</vt:lpstr>
      <vt:lpstr>宋体</vt:lpstr>
      <vt:lpstr>Wingdings</vt:lpstr>
      <vt:lpstr>Open Sans</vt:lpstr>
      <vt:lpstr>Segoe Print</vt:lpstr>
      <vt:lpstr>Calibri Light</vt:lpstr>
      <vt:lpstr>方正宋刻本秀楷简体</vt:lpstr>
      <vt:lpstr>Open Sans Light</vt:lpstr>
      <vt:lpstr>微软雅黑</vt:lpstr>
      <vt:lpstr>Arial Unicode MS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哒哒 熊猫</dc:creator>
  <cp:lastModifiedBy>23914</cp:lastModifiedBy>
  <cp:revision>253</cp:revision>
  <dcterms:created xsi:type="dcterms:W3CDTF">2020-01-28T04:26:00Z</dcterms:created>
  <dcterms:modified xsi:type="dcterms:W3CDTF">2023-12-17T06:34:02Z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1033-12.2.0.13359</vt:lpwstr>
  </property>
  <property fmtid="{D5CDD505-2E9C-101B-9397-08002B2CF9AE}" pid="3" name="ICV">
    <vt:lpwstr>FD3F13E468A14FA282CDA35B94DA8C3E_11</vt:lpwstr>
  </property>
</Properties>
</file>