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7" r:id="rId3"/>
    <p:sldId id="269" r:id="rId4"/>
    <p:sldId id="270" r:id="rId5"/>
    <p:sldId id="287" r:id="rId6"/>
    <p:sldId id="288" r:id="rId7"/>
    <p:sldId id="289" r:id="rId8"/>
    <p:sldId id="290" r:id="rId9"/>
    <p:sldId id="291" r:id="rId10"/>
    <p:sldId id="292" r:id="rId11"/>
    <p:sldId id="293" r:id="rId12"/>
    <p:sldId id="294" r:id="rId13"/>
    <p:sldId id="295"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A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D5542-A807-4B90-B0F1-024B45445C33}" v="31" dt="2024-03-23T04:11:05.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1" autoAdjust="0"/>
    <p:restoredTop sz="72552" autoAdjust="0"/>
  </p:normalViewPr>
  <p:slideViewPr>
    <p:cSldViewPr snapToGrid="0">
      <p:cViewPr varScale="1">
        <p:scale>
          <a:sx n="69" d="100"/>
          <a:sy n="69" d="100"/>
        </p:scale>
        <p:origin x="96" y="204"/>
      </p:cViewPr>
      <p:guideLst/>
    </p:cSldViewPr>
  </p:slideViewPr>
  <p:notesTextViewPr>
    <p:cViewPr>
      <p:scale>
        <a:sx n="1" d="1"/>
        <a:sy n="1" d="1"/>
      </p:scale>
      <p:origin x="0" y="0"/>
    </p:cViewPr>
  </p:notesTextViewPr>
  <p:notesViewPr>
    <p:cSldViewPr snapToGrid="0">
      <p:cViewPr varScale="1">
        <p:scale>
          <a:sx n="68" d="100"/>
          <a:sy n="68" d="100"/>
        </p:scale>
        <p:origin x="2637" y="5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cccccccc" userId="e815589c-bcdb-442e-a3f4-bb42785728b2" providerId="ADAL" clId="{71ABA638-1317-4CAC-BFF4-66C7769C4CBB}"/>
    <pc:docChg chg="custSel modSld">
      <pc:chgData name="ccccccccc" userId="e815589c-bcdb-442e-a3f4-bb42785728b2" providerId="ADAL" clId="{71ABA638-1317-4CAC-BFF4-66C7769C4CBB}" dt="2024-03-23T01:26:48.095" v="7"/>
      <pc:docMkLst>
        <pc:docMk/>
      </pc:docMkLst>
      <pc:sldChg chg="addSp delSp modSp mod modNotesTx">
        <pc:chgData name="ccccccccc" userId="e815589c-bcdb-442e-a3f4-bb42785728b2" providerId="ADAL" clId="{71ABA638-1317-4CAC-BFF4-66C7769C4CBB}" dt="2024-03-23T01:26:48.095" v="7"/>
        <pc:sldMkLst>
          <pc:docMk/>
          <pc:sldMk cId="3567468217" sldId="269"/>
        </pc:sldMkLst>
        <pc:picChg chg="add mod">
          <ac:chgData name="ccccccccc" userId="e815589c-bcdb-442e-a3f4-bb42785728b2" providerId="ADAL" clId="{71ABA638-1317-4CAC-BFF4-66C7769C4CBB}" dt="2024-03-23T01:22:40.844" v="4" actId="1076"/>
          <ac:picMkLst>
            <pc:docMk/>
            <pc:sldMk cId="3567468217" sldId="269"/>
            <ac:picMk id="3" creationId="{ED11B617-A4D8-E8E6-F990-5ECEB502DCE9}"/>
          </ac:picMkLst>
        </pc:picChg>
        <pc:picChg chg="del">
          <ac:chgData name="ccccccccc" userId="e815589c-bcdb-442e-a3f4-bb42785728b2" providerId="ADAL" clId="{71ABA638-1317-4CAC-BFF4-66C7769C4CBB}" dt="2024-03-23T01:21:07.193" v="0" actId="478"/>
          <ac:picMkLst>
            <pc:docMk/>
            <pc:sldMk cId="3567468217" sldId="269"/>
            <ac:picMk id="6" creationId="{309FDB12-D5B0-7BA3-6CA5-B2DC0245ABA9}"/>
          </ac:picMkLst>
        </pc:picChg>
      </pc:sldChg>
      <pc:sldChg chg="addSp delSp modSp mod">
        <pc:chgData name="ccccccccc" userId="e815589c-bcdb-442e-a3f4-bb42785728b2" providerId="ADAL" clId="{71ABA638-1317-4CAC-BFF4-66C7769C4CBB}" dt="2024-03-23T01:22:48.398" v="6" actId="478"/>
        <pc:sldMkLst>
          <pc:docMk/>
          <pc:sldMk cId="3484968343" sldId="270"/>
        </pc:sldMkLst>
        <pc:spChg chg="add mod">
          <ac:chgData name="ccccccccc" userId="e815589c-bcdb-442e-a3f4-bb42785728b2" providerId="ADAL" clId="{71ABA638-1317-4CAC-BFF4-66C7769C4CBB}" dt="2024-03-23T01:22:46.914" v="5" actId="478"/>
          <ac:spMkLst>
            <pc:docMk/>
            <pc:sldMk cId="3484968343" sldId="270"/>
            <ac:spMk id="4" creationId="{766F7D3A-5C61-D527-6086-4178BD5BB489}"/>
          </ac:spMkLst>
        </pc:spChg>
        <pc:picChg chg="del">
          <ac:chgData name="ccccccccc" userId="e815589c-bcdb-442e-a3f4-bb42785728b2" providerId="ADAL" clId="{71ABA638-1317-4CAC-BFF4-66C7769C4CBB}" dt="2024-03-23T01:22:46.914" v="5" actId="478"/>
          <ac:picMkLst>
            <pc:docMk/>
            <pc:sldMk cId="3484968343" sldId="270"/>
            <ac:picMk id="5" creationId="{6DCDD66A-17EB-F96D-C806-7F9B4B7098EA}"/>
          </ac:picMkLst>
        </pc:picChg>
        <pc:picChg chg="del">
          <ac:chgData name="ccccccccc" userId="e815589c-bcdb-442e-a3f4-bb42785728b2" providerId="ADAL" clId="{71ABA638-1317-4CAC-BFF4-66C7769C4CBB}" dt="2024-03-23T01:22:48.398" v="6" actId="478"/>
          <ac:picMkLst>
            <pc:docMk/>
            <pc:sldMk cId="3484968343" sldId="270"/>
            <ac:picMk id="11" creationId="{A6EB73C5-F019-8F97-E44F-FEA139F65A48}"/>
          </ac:picMkLst>
        </pc:picChg>
      </pc:sldChg>
    </pc:docChg>
  </pc:docChgLst>
  <pc:docChgLst>
    <pc:chgData name="ccccccccc" userId="e815589c-bcdb-442e-a3f4-bb42785728b2" providerId="ADAL" clId="{45AD5542-A807-4B90-B0F1-024B45445C33}"/>
    <pc:docChg chg="undo custSel addSld delSld modSld">
      <pc:chgData name="ccccccccc" userId="e815589c-bcdb-442e-a3f4-bb42785728b2" providerId="ADAL" clId="{45AD5542-A807-4B90-B0F1-024B45445C33}" dt="2024-03-23T04:13:22.309" v="1313" actId="47"/>
      <pc:docMkLst>
        <pc:docMk/>
      </pc:docMkLst>
      <pc:sldChg chg="modSp mod">
        <pc:chgData name="ccccccccc" userId="e815589c-bcdb-442e-a3f4-bb42785728b2" providerId="ADAL" clId="{45AD5542-A807-4B90-B0F1-024B45445C33}" dt="2024-03-23T02:44:24.112" v="349" actId="20577"/>
        <pc:sldMkLst>
          <pc:docMk/>
          <pc:sldMk cId="2901357613" sldId="266"/>
        </pc:sldMkLst>
        <pc:spChg chg="mod">
          <ac:chgData name="ccccccccc" userId="e815589c-bcdb-442e-a3f4-bb42785728b2" providerId="ADAL" clId="{45AD5542-A807-4B90-B0F1-024B45445C33}" dt="2024-03-23T02:44:24.112" v="349" actId="20577"/>
          <ac:spMkLst>
            <pc:docMk/>
            <pc:sldMk cId="2901357613" sldId="266"/>
            <ac:spMk id="9" creationId="{03DADBB0-F874-7782-350E-9D13C8CF8BE9}"/>
          </ac:spMkLst>
        </pc:spChg>
      </pc:sldChg>
      <pc:sldChg chg="addSp delSp modSp mod modNotesTx">
        <pc:chgData name="ccccccccc" userId="e815589c-bcdb-442e-a3f4-bb42785728b2" providerId="ADAL" clId="{45AD5542-A807-4B90-B0F1-024B45445C33}" dt="2024-03-23T02:37:13.729" v="307" actId="1076"/>
        <pc:sldMkLst>
          <pc:docMk/>
          <pc:sldMk cId="3567468217" sldId="269"/>
        </pc:sldMkLst>
        <pc:picChg chg="del">
          <ac:chgData name="ccccccccc" userId="e815589c-bcdb-442e-a3f4-bb42785728b2" providerId="ADAL" clId="{45AD5542-A807-4B90-B0F1-024B45445C33}" dt="2024-03-23T02:16:22.053" v="46" actId="478"/>
          <ac:picMkLst>
            <pc:docMk/>
            <pc:sldMk cId="3567468217" sldId="269"/>
            <ac:picMk id="3" creationId="{ED11B617-A4D8-E8E6-F990-5ECEB502DCE9}"/>
          </ac:picMkLst>
        </pc:picChg>
        <pc:picChg chg="add del mod">
          <ac:chgData name="ccccccccc" userId="e815589c-bcdb-442e-a3f4-bb42785728b2" providerId="ADAL" clId="{45AD5542-A807-4B90-B0F1-024B45445C33}" dt="2024-03-23T02:36:44.829" v="304" actId="478"/>
          <ac:picMkLst>
            <pc:docMk/>
            <pc:sldMk cId="3567468217" sldId="269"/>
            <ac:picMk id="4" creationId="{E6D001C3-09DA-F0EC-0526-C40FA349A915}"/>
          </ac:picMkLst>
        </pc:picChg>
        <pc:picChg chg="add mod">
          <ac:chgData name="ccccccccc" userId="e815589c-bcdb-442e-a3f4-bb42785728b2" providerId="ADAL" clId="{45AD5542-A807-4B90-B0F1-024B45445C33}" dt="2024-03-23T02:37:13.729" v="307" actId="1076"/>
          <ac:picMkLst>
            <pc:docMk/>
            <pc:sldMk cId="3567468217" sldId="269"/>
            <ac:picMk id="6" creationId="{44626AC8-3FC4-D220-244A-4B5EEAA75756}"/>
          </ac:picMkLst>
        </pc:picChg>
      </pc:sldChg>
      <pc:sldChg chg="modSp mod modNotesTx">
        <pc:chgData name="ccccccccc" userId="e815589c-bcdb-442e-a3f4-bb42785728b2" providerId="ADAL" clId="{45AD5542-A807-4B90-B0F1-024B45445C33}" dt="2024-03-23T04:04:09.957" v="1257" actId="20577"/>
        <pc:sldMkLst>
          <pc:docMk/>
          <pc:sldMk cId="3484968343" sldId="270"/>
        </pc:sldMkLst>
        <pc:spChg chg="mod">
          <ac:chgData name="ccccccccc" userId="e815589c-bcdb-442e-a3f4-bb42785728b2" providerId="ADAL" clId="{45AD5542-A807-4B90-B0F1-024B45445C33}" dt="2024-03-23T02:32:49.346" v="260" actId="1076"/>
          <ac:spMkLst>
            <pc:docMk/>
            <pc:sldMk cId="3484968343" sldId="270"/>
            <ac:spMk id="2" creationId="{F1870214-F6B6-F493-5282-04ACD8C3D47B}"/>
          </ac:spMkLst>
        </pc:spChg>
        <pc:spChg chg="mod">
          <ac:chgData name="ccccccccc" userId="e815589c-bcdb-442e-a3f4-bb42785728b2" providerId="ADAL" clId="{45AD5542-A807-4B90-B0F1-024B45445C33}" dt="2024-03-23T04:04:09.957" v="1257" actId="20577"/>
          <ac:spMkLst>
            <pc:docMk/>
            <pc:sldMk cId="3484968343" sldId="270"/>
            <ac:spMk id="4" creationId="{766F7D3A-5C61-D527-6086-4178BD5BB489}"/>
          </ac:spMkLst>
        </pc:spChg>
      </pc:sldChg>
      <pc:sldChg chg="del">
        <pc:chgData name="ccccccccc" userId="e815589c-bcdb-442e-a3f4-bb42785728b2" providerId="ADAL" clId="{45AD5542-A807-4B90-B0F1-024B45445C33}" dt="2024-03-23T02:44:29.768" v="350" actId="47"/>
        <pc:sldMkLst>
          <pc:docMk/>
          <pc:sldMk cId="3078808916" sldId="271"/>
        </pc:sldMkLst>
      </pc:sldChg>
      <pc:sldChg chg="del">
        <pc:chgData name="ccccccccc" userId="e815589c-bcdb-442e-a3f4-bb42785728b2" providerId="ADAL" clId="{45AD5542-A807-4B90-B0F1-024B45445C33}" dt="2024-03-23T02:44:29.768" v="350" actId="47"/>
        <pc:sldMkLst>
          <pc:docMk/>
          <pc:sldMk cId="2241421059" sldId="280"/>
        </pc:sldMkLst>
      </pc:sldChg>
      <pc:sldChg chg="del">
        <pc:chgData name="ccccccccc" userId="e815589c-bcdb-442e-a3f4-bb42785728b2" providerId="ADAL" clId="{45AD5542-A807-4B90-B0F1-024B45445C33}" dt="2024-03-23T02:44:29.768" v="350" actId="47"/>
        <pc:sldMkLst>
          <pc:docMk/>
          <pc:sldMk cId="3817808132" sldId="281"/>
        </pc:sldMkLst>
      </pc:sldChg>
      <pc:sldChg chg="del">
        <pc:chgData name="ccccccccc" userId="e815589c-bcdb-442e-a3f4-bb42785728b2" providerId="ADAL" clId="{45AD5542-A807-4B90-B0F1-024B45445C33}" dt="2024-03-23T02:44:29.768" v="350" actId="47"/>
        <pc:sldMkLst>
          <pc:docMk/>
          <pc:sldMk cId="2434486218" sldId="282"/>
        </pc:sldMkLst>
      </pc:sldChg>
      <pc:sldChg chg="del">
        <pc:chgData name="ccccccccc" userId="e815589c-bcdb-442e-a3f4-bb42785728b2" providerId="ADAL" clId="{45AD5542-A807-4B90-B0F1-024B45445C33}" dt="2024-03-23T02:44:29.768" v="350" actId="47"/>
        <pc:sldMkLst>
          <pc:docMk/>
          <pc:sldMk cId="414326364" sldId="283"/>
        </pc:sldMkLst>
      </pc:sldChg>
      <pc:sldChg chg="del">
        <pc:chgData name="ccccccccc" userId="e815589c-bcdb-442e-a3f4-bb42785728b2" providerId="ADAL" clId="{45AD5542-A807-4B90-B0F1-024B45445C33}" dt="2024-03-23T02:44:29.768" v="350" actId="47"/>
        <pc:sldMkLst>
          <pc:docMk/>
          <pc:sldMk cId="1964650632" sldId="285"/>
        </pc:sldMkLst>
      </pc:sldChg>
      <pc:sldChg chg="del">
        <pc:chgData name="ccccccccc" userId="e815589c-bcdb-442e-a3f4-bb42785728b2" providerId="ADAL" clId="{45AD5542-A807-4B90-B0F1-024B45445C33}" dt="2024-03-23T02:44:29.768" v="350" actId="47"/>
        <pc:sldMkLst>
          <pc:docMk/>
          <pc:sldMk cId="2255461258" sldId="286"/>
        </pc:sldMkLst>
      </pc:sldChg>
      <pc:sldChg chg="addSp modSp new mod">
        <pc:chgData name="ccccccccc" userId="e815589c-bcdb-442e-a3f4-bb42785728b2" providerId="ADAL" clId="{45AD5542-A807-4B90-B0F1-024B45445C33}" dt="2024-03-23T03:34:20.152" v="920" actId="1076"/>
        <pc:sldMkLst>
          <pc:docMk/>
          <pc:sldMk cId="2416276934" sldId="287"/>
        </pc:sldMkLst>
        <pc:spChg chg="mod">
          <ac:chgData name="ccccccccc" userId="e815589c-bcdb-442e-a3f4-bb42785728b2" providerId="ADAL" clId="{45AD5542-A807-4B90-B0F1-024B45445C33}" dt="2024-03-23T02:40:25.165" v="339" actId="20577"/>
          <ac:spMkLst>
            <pc:docMk/>
            <pc:sldMk cId="2416276934" sldId="287"/>
            <ac:spMk id="2" creationId="{1E489167-6BD6-78FA-3D67-2688BB34A23C}"/>
          </ac:spMkLst>
        </pc:spChg>
        <pc:spChg chg="mod">
          <ac:chgData name="ccccccccc" userId="e815589c-bcdb-442e-a3f4-bb42785728b2" providerId="ADAL" clId="{45AD5542-A807-4B90-B0F1-024B45445C33}" dt="2024-03-23T03:34:16.418" v="919" actId="1076"/>
          <ac:spMkLst>
            <pc:docMk/>
            <pc:sldMk cId="2416276934" sldId="287"/>
            <ac:spMk id="3" creationId="{E10478DA-D2F1-E33C-EAA5-638E9C4FC417}"/>
          </ac:spMkLst>
        </pc:spChg>
        <pc:picChg chg="add mod">
          <ac:chgData name="ccccccccc" userId="e815589c-bcdb-442e-a3f4-bb42785728b2" providerId="ADAL" clId="{45AD5542-A807-4B90-B0F1-024B45445C33}" dt="2024-03-23T03:34:20.152" v="920" actId="1076"/>
          <ac:picMkLst>
            <pc:docMk/>
            <pc:sldMk cId="2416276934" sldId="287"/>
            <ac:picMk id="4" creationId="{0AE6FA92-7AEA-C76D-DD49-24B50793D8EC}"/>
          </ac:picMkLst>
        </pc:picChg>
      </pc:sldChg>
      <pc:sldChg chg="addSp delSp modSp new mod">
        <pc:chgData name="ccccccccc" userId="e815589c-bcdb-442e-a3f4-bb42785728b2" providerId="ADAL" clId="{45AD5542-A807-4B90-B0F1-024B45445C33}" dt="2024-03-23T02:57:43.051" v="508" actId="1076"/>
        <pc:sldMkLst>
          <pc:docMk/>
          <pc:sldMk cId="3129064858" sldId="288"/>
        </pc:sldMkLst>
        <pc:spChg chg="mod">
          <ac:chgData name="ccccccccc" userId="e815589c-bcdb-442e-a3f4-bb42785728b2" providerId="ADAL" clId="{45AD5542-A807-4B90-B0F1-024B45445C33}" dt="2024-03-23T02:55:12.646" v="464" actId="1076"/>
          <ac:spMkLst>
            <pc:docMk/>
            <pc:sldMk cId="3129064858" sldId="288"/>
            <ac:spMk id="2" creationId="{F301AC43-51C3-958D-9B42-A2113A1BE5C5}"/>
          </ac:spMkLst>
        </pc:spChg>
        <pc:spChg chg="mod">
          <ac:chgData name="ccccccccc" userId="e815589c-bcdb-442e-a3f4-bb42785728b2" providerId="ADAL" clId="{45AD5542-A807-4B90-B0F1-024B45445C33}" dt="2024-03-23T02:57:40.845" v="507" actId="27636"/>
          <ac:spMkLst>
            <pc:docMk/>
            <pc:sldMk cId="3129064858" sldId="288"/>
            <ac:spMk id="3" creationId="{718A2D39-92A4-0043-38F1-819EA5ABE4B5}"/>
          </ac:spMkLst>
        </pc:spChg>
        <pc:picChg chg="add del">
          <ac:chgData name="ccccccccc" userId="e815589c-bcdb-442e-a3f4-bb42785728b2" providerId="ADAL" clId="{45AD5542-A807-4B90-B0F1-024B45445C33}" dt="2024-03-23T02:45:51.887" v="377" actId="22"/>
          <ac:picMkLst>
            <pc:docMk/>
            <pc:sldMk cId="3129064858" sldId="288"/>
            <ac:picMk id="5" creationId="{409B0279-FDEE-8BB8-1A8F-FF455EC4C341}"/>
          </ac:picMkLst>
        </pc:picChg>
        <pc:picChg chg="add mod">
          <ac:chgData name="ccccccccc" userId="e815589c-bcdb-442e-a3f4-bb42785728b2" providerId="ADAL" clId="{45AD5542-A807-4B90-B0F1-024B45445C33}" dt="2024-03-23T02:57:43.051" v="508" actId="1076"/>
          <ac:picMkLst>
            <pc:docMk/>
            <pc:sldMk cId="3129064858" sldId="288"/>
            <ac:picMk id="7" creationId="{994D9F06-7F4F-C0B7-DF90-AAA3F7778A7B}"/>
          </ac:picMkLst>
        </pc:picChg>
      </pc:sldChg>
      <pc:sldChg chg="modSp new mod">
        <pc:chgData name="ccccccccc" userId="e815589c-bcdb-442e-a3f4-bb42785728b2" providerId="ADAL" clId="{45AD5542-A807-4B90-B0F1-024B45445C33}" dt="2024-03-23T03:01:14.436" v="532" actId="20578"/>
        <pc:sldMkLst>
          <pc:docMk/>
          <pc:sldMk cId="3632724606" sldId="289"/>
        </pc:sldMkLst>
        <pc:spChg chg="mod">
          <ac:chgData name="ccccccccc" userId="e815589c-bcdb-442e-a3f4-bb42785728b2" providerId="ADAL" clId="{45AD5542-A807-4B90-B0F1-024B45445C33}" dt="2024-03-23T02:59:18.657" v="512" actId="27636"/>
          <ac:spMkLst>
            <pc:docMk/>
            <pc:sldMk cId="3632724606" sldId="289"/>
            <ac:spMk id="2" creationId="{810A0E01-78BD-2C8C-E72C-A7F1FF16E98A}"/>
          </ac:spMkLst>
        </pc:spChg>
        <pc:spChg chg="mod">
          <ac:chgData name="ccccccccc" userId="e815589c-bcdb-442e-a3f4-bb42785728b2" providerId="ADAL" clId="{45AD5542-A807-4B90-B0F1-024B45445C33}" dt="2024-03-23T03:01:14.436" v="532" actId="20578"/>
          <ac:spMkLst>
            <pc:docMk/>
            <pc:sldMk cId="3632724606" sldId="289"/>
            <ac:spMk id="3" creationId="{D77D4115-72C3-E956-C1D2-D5F743D799F1}"/>
          </ac:spMkLst>
        </pc:spChg>
      </pc:sldChg>
      <pc:sldChg chg="addSp delSp modSp new mod">
        <pc:chgData name="ccccccccc" userId="e815589c-bcdb-442e-a3f4-bb42785728b2" providerId="ADAL" clId="{45AD5542-A807-4B90-B0F1-024B45445C33}" dt="2024-03-23T03:12:29.335" v="604" actId="1076"/>
        <pc:sldMkLst>
          <pc:docMk/>
          <pc:sldMk cId="3435120397" sldId="290"/>
        </pc:sldMkLst>
        <pc:spChg chg="mod">
          <ac:chgData name="ccccccccc" userId="e815589c-bcdb-442e-a3f4-bb42785728b2" providerId="ADAL" clId="{45AD5542-A807-4B90-B0F1-024B45445C33}" dt="2024-03-23T03:07:12.065" v="570" actId="1076"/>
          <ac:spMkLst>
            <pc:docMk/>
            <pc:sldMk cId="3435120397" sldId="290"/>
            <ac:spMk id="2" creationId="{AD4388F6-2ABD-5DFF-A2E5-5AD4BB3E0C7C}"/>
          </ac:spMkLst>
        </pc:spChg>
        <pc:spChg chg="mod">
          <ac:chgData name="ccccccccc" userId="e815589c-bcdb-442e-a3f4-bb42785728b2" providerId="ADAL" clId="{45AD5542-A807-4B90-B0F1-024B45445C33}" dt="2024-03-23T03:12:25.198" v="603" actId="20577"/>
          <ac:spMkLst>
            <pc:docMk/>
            <pc:sldMk cId="3435120397" sldId="290"/>
            <ac:spMk id="3" creationId="{40299273-00EC-0E2E-113F-133600DD1D16}"/>
          </ac:spMkLst>
        </pc:spChg>
        <pc:picChg chg="add del">
          <ac:chgData name="ccccccccc" userId="e815589c-bcdb-442e-a3f4-bb42785728b2" providerId="ADAL" clId="{45AD5542-A807-4B90-B0F1-024B45445C33}" dt="2024-03-23T03:03:58.168" v="552" actId="22"/>
          <ac:picMkLst>
            <pc:docMk/>
            <pc:sldMk cId="3435120397" sldId="290"/>
            <ac:picMk id="5" creationId="{3A06D7B5-810F-F76E-963A-00254A7F5AAB}"/>
          </ac:picMkLst>
        </pc:picChg>
        <pc:picChg chg="add mod">
          <ac:chgData name="ccccccccc" userId="e815589c-bcdb-442e-a3f4-bb42785728b2" providerId="ADAL" clId="{45AD5542-A807-4B90-B0F1-024B45445C33}" dt="2024-03-23T03:12:22.700" v="602" actId="1076"/>
          <ac:picMkLst>
            <pc:docMk/>
            <pc:sldMk cId="3435120397" sldId="290"/>
            <ac:picMk id="7" creationId="{B4710012-2D6A-F0A2-EE13-C88C5BBEA21B}"/>
          </ac:picMkLst>
        </pc:picChg>
        <pc:picChg chg="add mod">
          <ac:chgData name="ccccccccc" userId="e815589c-bcdb-442e-a3f4-bb42785728b2" providerId="ADAL" clId="{45AD5542-A807-4B90-B0F1-024B45445C33}" dt="2024-03-23T03:12:29.335" v="604" actId="1076"/>
          <ac:picMkLst>
            <pc:docMk/>
            <pc:sldMk cId="3435120397" sldId="290"/>
            <ac:picMk id="9" creationId="{062EAE83-8D5B-8208-F600-107F91367ACE}"/>
          </ac:picMkLst>
        </pc:picChg>
      </pc:sldChg>
      <pc:sldChg chg="addSp modSp new mod">
        <pc:chgData name="ccccccccc" userId="e815589c-bcdb-442e-a3f4-bb42785728b2" providerId="ADAL" clId="{45AD5542-A807-4B90-B0F1-024B45445C33}" dt="2024-03-23T03:20:18.474" v="717" actId="14100"/>
        <pc:sldMkLst>
          <pc:docMk/>
          <pc:sldMk cId="3974718921" sldId="291"/>
        </pc:sldMkLst>
        <pc:spChg chg="mod">
          <ac:chgData name="ccccccccc" userId="e815589c-bcdb-442e-a3f4-bb42785728b2" providerId="ADAL" clId="{45AD5542-A807-4B90-B0F1-024B45445C33}" dt="2024-03-23T03:14:57.953" v="636" actId="1076"/>
          <ac:spMkLst>
            <pc:docMk/>
            <pc:sldMk cId="3974718921" sldId="291"/>
            <ac:spMk id="2" creationId="{4FFC2EC5-564E-DBD3-968C-8FFFDB72E296}"/>
          </ac:spMkLst>
        </pc:spChg>
        <pc:spChg chg="mod">
          <ac:chgData name="ccccccccc" userId="e815589c-bcdb-442e-a3f4-bb42785728b2" providerId="ADAL" clId="{45AD5542-A807-4B90-B0F1-024B45445C33}" dt="2024-03-23T03:20:18.474" v="717" actId="14100"/>
          <ac:spMkLst>
            <pc:docMk/>
            <pc:sldMk cId="3974718921" sldId="291"/>
            <ac:spMk id="3" creationId="{B9D8D4C9-261C-F6B3-2C27-4934C9F3CA83}"/>
          </ac:spMkLst>
        </pc:spChg>
        <pc:picChg chg="add mod">
          <ac:chgData name="ccccccccc" userId="e815589c-bcdb-442e-a3f4-bb42785728b2" providerId="ADAL" clId="{45AD5542-A807-4B90-B0F1-024B45445C33}" dt="2024-03-23T03:20:16.452" v="716" actId="1076"/>
          <ac:picMkLst>
            <pc:docMk/>
            <pc:sldMk cId="3974718921" sldId="291"/>
            <ac:picMk id="5" creationId="{7096E094-5FED-0553-45A5-E53D3617219B}"/>
          </ac:picMkLst>
        </pc:picChg>
      </pc:sldChg>
      <pc:sldChg chg="modSp new mod">
        <pc:chgData name="ccccccccc" userId="e815589c-bcdb-442e-a3f4-bb42785728b2" providerId="ADAL" clId="{45AD5542-A807-4B90-B0F1-024B45445C33}" dt="2024-03-23T03:42:10.790" v="1070" actId="20577"/>
        <pc:sldMkLst>
          <pc:docMk/>
          <pc:sldMk cId="2911675855" sldId="292"/>
        </pc:sldMkLst>
        <pc:spChg chg="mod">
          <ac:chgData name="ccccccccc" userId="e815589c-bcdb-442e-a3f4-bb42785728b2" providerId="ADAL" clId="{45AD5542-A807-4B90-B0F1-024B45445C33}" dt="2024-03-23T03:38:07.121" v="1004" actId="1076"/>
          <ac:spMkLst>
            <pc:docMk/>
            <pc:sldMk cId="2911675855" sldId="292"/>
            <ac:spMk id="2" creationId="{FC8D1284-2C14-EA5C-B4D4-F1E400877EF0}"/>
          </ac:spMkLst>
        </pc:spChg>
        <pc:spChg chg="mod">
          <ac:chgData name="ccccccccc" userId="e815589c-bcdb-442e-a3f4-bb42785728b2" providerId="ADAL" clId="{45AD5542-A807-4B90-B0F1-024B45445C33}" dt="2024-03-23T03:42:10.790" v="1070" actId="20577"/>
          <ac:spMkLst>
            <pc:docMk/>
            <pc:sldMk cId="2911675855" sldId="292"/>
            <ac:spMk id="3" creationId="{C64908E0-2B60-0730-0256-A6CC77EAF5D0}"/>
          </ac:spMkLst>
        </pc:spChg>
      </pc:sldChg>
      <pc:sldChg chg="addSp modSp new mod">
        <pc:chgData name="ccccccccc" userId="e815589c-bcdb-442e-a3f4-bb42785728b2" providerId="ADAL" clId="{45AD5542-A807-4B90-B0F1-024B45445C33}" dt="2024-03-23T03:46:12.561" v="1139" actId="1076"/>
        <pc:sldMkLst>
          <pc:docMk/>
          <pc:sldMk cId="198987689" sldId="293"/>
        </pc:sldMkLst>
        <pc:spChg chg="mod">
          <ac:chgData name="ccccccccc" userId="e815589c-bcdb-442e-a3f4-bb42785728b2" providerId="ADAL" clId="{45AD5542-A807-4B90-B0F1-024B45445C33}" dt="2024-03-23T03:43:06.133" v="1086" actId="20577"/>
          <ac:spMkLst>
            <pc:docMk/>
            <pc:sldMk cId="198987689" sldId="293"/>
            <ac:spMk id="2" creationId="{BE133628-14E1-F669-BED3-793E69942451}"/>
          </ac:spMkLst>
        </pc:spChg>
        <pc:spChg chg="mod">
          <ac:chgData name="ccccccccc" userId="e815589c-bcdb-442e-a3f4-bb42785728b2" providerId="ADAL" clId="{45AD5542-A807-4B90-B0F1-024B45445C33}" dt="2024-03-23T03:46:12.561" v="1139" actId="1076"/>
          <ac:spMkLst>
            <pc:docMk/>
            <pc:sldMk cId="198987689" sldId="293"/>
            <ac:spMk id="3" creationId="{82220F51-2376-86AC-0DE9-0D2FD6D14197}"/>
          </ac:spMkLst>
        </pc:spChg>
        <pc:spChg chg="add mod">
          <ac:chgData name="ccccccccc" userId="e815589c-bcdb-442e-a3f4-bb42785728b2" providerId="ADAL" clId="{45AD5542-A807-4B90-B0F1-024B45445C33}" dt="2024-03-23T03:45:57.530" v="1133" actId="1076"/>
          <ac:spMkLst>
            <pc:docMk/>
            <pc:sldMk cId="198987689" sldId="293"/>
            <ac:spMk id="7" creationId="{D99A55BD-0DF3-828D-F378-5FF552C03273}"/>
          </ac:spMkLst>
        </pc:spChg>
        <pc:picChg chg="add mod">
          <ac:chgData name="ccccccccc" userId="e815589c-bcdb-442e-a3f4-bb42785728b2" providerId="ADAL" clId="{45AD5542-A807-4B90-B0F1-024B45445C33}" dt="2024-03-23T03:45:59.581" v="1134" actId="1076"/>
          <ac:picMkLst>
            <pc:docMk/>
            <pc:sldMk cId="198987689" sldId="293"/>
            <ac:picMk id="5" creationId="{E0A2A1A6-2D13-9F80-408A-FFA111E2E741}"/>
          </ac:picMkLst>
        </pc:picChg>
      </pc:sldChg>
      <pc:sldChg chg="new del">
        <pc:chgData name="ccccccccc" userId="e815589c-bcdb-442e-a3f4-bb42785728b2" providerId="ADAL" clId="{45AD5542-A807-4B90-B0F1-024B45445C33}" dt="2024-03-23T03:28:03.989" v="810" actId="47"/>
        <pc:sldMkLst>
          <pc:docMk/>
          <pc:sldMk cId="2505091304" sldId="293"/>
        </pc:sldMkLst>
      </pc:sldChg>
      <pc:sldChg chg="new del">
        <pc:chgData name="ccccccccc" userId="e815589c-bcdb-442e-a3f4-bb42785728b2" providerId="ADAL" clId="{45AD5542-A807-4B90-B0F1-024B45445C33}" dt="2024-03-23T03:28:03.989" v="810" actId="47"/>
        <pc:sldMkLst>
          <pc:docMk/>
          <pc:sldMk cId="282729516" sldId="294"/>
        </pc:sldMkLst>
      </pc:sldChg>
      <pc:sldChg chg="addSp delSp modSp new mod">
        <pc:chgData name="ccccccccc" userId="e815589c-bcdb-442e-a3f4-bb42785728b2" providerId="ADAL" clId="{45AD5542-A807-4B90-B0F1-024B45445C33}" dt="2024-03-23T03:49:31.671" v="1198" actId="1076"/>
        <pc:sldMkLst>
          <pc:docMk/>
          <pc:sldMk cId="3768110742" sldId="294"/>
        </pc:sldMkLst>
        <pc:spChg chg="mod">
          <ac:chgData name="ccccccccc" userId="e815589c-bcdb-442e-a3f4-bb42785728b2" providerId="ADAL" clId="{45AD5542-A807-4B90-B0F1-024B45445C33}" dt="2024-03-23T03:48:11.297" v="1165"/>
          <ac:spMkLst>
            <pc:docMk/>
            <pc:sldMk cId="3768110742" sldId="294"/>
            <ac:spMk id="2" creationId="{6CA519F6-212B-22F6-D9AD-78DFE6A517BE}"/>
          </ac:spMkLst>
        </pc:spChg>
        <pc:spChg chg="mod">
          <ac:chgData name="ccccccccc" userId="e815589c-bcdb-442e-a3f4-bb42785728b2" providerId="ADAL" clId="{45AD5542-A807-4B90-B0F1-024B45445C33}" dt="2024-03-23T03:49:23.598" v="1191" actId="403"/>
          <ac:spMkLst>
            <pc:docMk/>
            <pc:sldMk cId="3768110742" sldId="294"/>
            <ac:spMk id="3" creationId="{49615FBC-8672-7960-129D-756A360C05A6}"/>
          </ac:spMkLst>
        </pc:spChg>
        <pc:spChg chg="add del">
          <ac:chgData name="ccccccccc" userId="e815589c-bcdb-442e-a3f4-bb42785728b2" providerId="ADAL" clId="{45AD5542-A807-4B90-B0F1-024B45445C33}" dt="2024-03-23T03:48:16.604" v="1170" actId="22"/>
          <ac:spMkLst>
            <pc:docMk/>
            <pc:sldMk cId="3768110742" sldId="294"/>
            <ac:spMk id="5" creationId="{D7CB20D0-0317-D78E-99FD-E705E5A041FA}"/>
          </ac:spMkLst>
        </pc:spChg>
        <pc:picChg chg="add del mod">
          <ac:chgData name="ccccccccc" userId="e815589c-bcdb-442e-a3f4-bb42785728b2" providerId="ADAL" clId="{45AD5542-A807-4B90-B0F1-024B45445C33}" dt="2024-03-23T03:48:20.832" v="1173" actId="478"/>
          <ac:picMkLst>
            <pc:docMk/>
            <pc:sldMk cId="3768110742" sldId="294"/>
            <ac:picMk id="7" creationId="{13974329-BEEC-3946-0D1A-F192B869EBC0}"/>
          </ac:picMkLst>
        </pc:picChg>
        <pc:picChg chg="add mod">
          <ac:chgData name="ccccccccc" userId="e815589c-bcdb-442e-a3f4-bb42785728b2" providerId="ADAL" clId="{45AD5542-A807-4B90-B0F1-024B45445C33}" dt="2024-03-23T03:49:31.671" v="1198" actId="1076"/>
          <ac:picMkLst>
            <pc:docMk/>
            <pc:sldMk cId="3768110742" sldId="294"/>
            <ac:picMk id="9" creationId="{8B25ABAA-AF44-62CB-7C9D-A063B57C2382}"/>
          </ac:picMkLst>
        </pc:picChg>
        <pc:picChg chg="add mod">
          <ac:chgData name="ccccccccc" userId="e815589c-bcdb-442e-a3f4-bb42785728b2" providerId="ADAL" clId="{45AD5542-A807-4B90-B0F1-024B45445C33}" dt="2024-03-23T03:49:30.700" v="1197" actId="1076"/>
          <ac:picMkLst>
            <pc:docMk/>
            <pc:sldMk cId="3768110742" sldId="294"/>
            <ac:picMk id="11" creationId="{0D4FE821-CDEC-4FF7-C9DF-703D38A57369}"/>
          </ac:picMkLst>
        </pc:picChg>
      </pc:sldChg>
      <pc:sldChg chg="addSp modSp new mod">
        <pc:chgData name="ccccccccc" userId="e815589c-bcdb-442e-a3f4-bb42785728b2" providerId="ADAL" clId="{45AD5542-A807-4B90-B0F1-024B45445C33}" dt="2024-03-23T04:01:09.471" v="1247" actId="1076"/>
        <pc:sldMkLst>
          <pc:docMk/>
          <pc:sldMk cId="448862810" sldId="295"/>
        </pc:sldMkLst>
        <pc:spChg chg="mod">
          <ac:chgData name="ccccccccc" userId="e815589c-bcdb-442e-a3f4-bb42785728b2" providerId="ADAL" clId="{45AD5542-A807-4B90-B0F1-024B45445C33}" dt="2024-03-23T03:49:51.901" v="1200"/>
          <ac:spMkLst>
            <pc:docMk/>
            <pc:sldMk cId="448862810" sldId="295"/>
            <ac:spMk id="2" creationId="{08BAE5B0-C340-AFE6-DF70-A09EDE704628}"/>
          </ac:spMkLst>
        </pc:spChg>
        <pc:spChg chg="mod">
          <ac:chgData name="ccccccccc" userId="e815589c-bcdb-442e-a3f4-bb42785728b2" providerId="ADAL" clId="{45AD5542-A807-4B90-B0F1-024B45445C33}" dt="2024-03-23T04:00:47.878" v="1245" actId="20577"/>
          <ac:spMkLst>
            <pc:docMk/>
            <pc:sldMk cId="448862810" sldId="295"/>
            <ac:spMk id="3" creationId="{C830EA40-E554-1413-5607-7B2583440101}"/>
          </ac:spMkLst>
        </pc:spChg>
        <pc:picChg chg="add mod">
          <ac:chgData name="ccccccccc" userId="e815589c-bcdb-442e-a3f4-bb42785728b2" providerId="ADAL" clId="{45AD5542-A807-4B90-B0F1-024B45445C33}" dt="2024-03-23T04:01:08.461" v="1246" actId="1076"/>
          <ac:picMkLst>
            <pc:docMk/>
            <pc:sldMk cId="448862810" sldId="295"/>
            <ac:picMk id="5" creationId="{B1FA39E0-F7BB-C3D9-06F3-08B6105B8D25}"/>
          </ac:picMkLst>
        </pc:picChg>
        <pc:picChg chg="add mod">
          <ac:chgData name="ccccccccc" userId="e815589c-bcdb-442e-a3f4-bb42785728b2" providerId="ADAL" clId="{45AD5542-A807-4B90-B0F1-024B45445C33}" dt="2024-03-23T04:01:09.471" v="1247" actId="1076"/>
          <ac:picMkLst>
            <pc:docMk/>
            <pc:sldMk cId="448862810" sldId="295"/>
            <ac:picMk id="7" creationId="{4E4E1EFA-194E-98FF-53A7-D18503D7D603}"/>
          </ac:picMkLst>
        </pc:picChg>
      </pc:sldChg>
      <pc:sldChg chg="new del">
        <pc:chgData name="ccccccccc" userId="e815589c-bcdb-442e-a3f4-bb42785728b2" providerId="ADAL" clId="{45AD5542-A807-4B90-B0F1-024B45445C33}" dt="2024-03-23T03:28:03.989" v="810" actId="47"/>
        <pc:sldMkLst>
          <pc:docMk/>
          <pc:sldMk cId="2184540962" sldId="295"/>
        </pc:sldMkLst>
      </pc:sldChg>
      <pc:sldChg chg="addSp delSp modSp new del mod">
        <pc:chgData name="ccccccccc" userId="e815589c-bcdb-442e-a3f4-bb42785728b2" providerId="ADAL" clId="{45AD5542-A807-4B90-B0F1-024B45445C33}" dt="2024-03-23T04:13:22.309" v="1313" actId="47"/>
        <pc:sldMkLst>
          <pc:docMk/>
          <pc:sldMk cId="1948698189" sldId="296"/>
        </pc:sldMkLst>
        <pc:spChg chg="del mod">
          <ac:chgData name="ccccccccc" userId="e815589c-bcdb-442e-a3f4-bb42785728b2" providerId="ADAL" clId="{45AD5542-A807-4B90-B0F1-024B45445C33}" dt="2024-03-23T04:13:21.124" v="1312" actId="478"/>
          <ac:spMkLst>
            <pc:docMk/>
            <pc:sldMk cId="1948698189" sldId="296"/>
            <ac:spMk id="2" creationId="{3EB9E016-06BB-A1BB-FA3B-9BAFE3F4ED6C}"/>
          </ac:spMkLst>
        </pc:spChg>
        <pc:spChg chg="del">
          <ac:chgData name="ccccccccc" userId="e815589c-bcdb-442e-a3f4-bb42785728b2" providerId="ADAL" clId="{45AD5542-A807-4B90-B0F1-024B45445C33}" dt="2024-03-23T04:13:20.574" v="1311" actId="478"/>
          <ac:spMkLst>
            <pc:docMk/>
            <pc:sldMk cId="1948698189" sldId="296"/>
            <ac:spMk id="3" creationId="{AD366432-07A4-E411-EA93-4FB8E88A9F4A}"/>
          </ac:spMkLst>
        </pc:spChg>
        <pc:spChg chg="add mod">
          <ac:chgData name="ccccccccc" userId="e815589c-bcdb-442e-a3f4-bb42785728b2" providerId="ADAL" clId="{45AD5542-A807-4B90-B0F1-024B45445C33}" dt="2024-03-23T04:13:21.124" v="1312" actId="478"/>
          <ac:spMkLst>
            <pc:docMk/>
            <pc:sldMk cId="1948698189" sldId="296"/>
            <ac:spMk id="7" creationId="{9ED4952A-A8C3-4B5B-94BE-DB81CC26BAB6}"/>
          </ac:spMkLst>
        </pc:spChg>
        <pc:picChg chg="add del mod">
          <ac:chgData name="ccccccccc" userId="e815589c-bcdb-442e-a3f4-bb42785728b2" providerId="ADAL" clId="{45AD5542-A807-4B90-B0F1-024B45445C33}" dt="2024-03-23T04:13:19.898" v="1310" actId="478"/>
          <ac:picMkLst>
            <pc:docMk/>
            <pc:sldMk cId="1948698189" sldId="296"/>
            <ac:picMk id="5" creationId="{97623CBC-B592-8B0F-7724-98263BE30BA1}"/>
          </ac:picMkLst>
        </pc:picChg>
      </pc:sldChg>
      <pc:sldChg chg="new del">
        <pc:chgData name="ccccccccc" userId="e815589c-bcdb-442e-a3f4-bb42785728b2" providerId="ADAL" clId="{45AD5542-A807-4B90-B0F1-024B45445C33}" dt="2024-03-23T03:28:03.989" v="810" actId="47"/>
        <pc:sldMkLst>
          <pc:docMk/>
          <pc:sldMk cId="3891609791" sldId="296"/>
        </pc:sldMkLst>
      </pc:sldChg>
      <pc:sldChg chg="new del">
        <pc:chgData name="ccccccccc" userId="e815589c-bcdb-442e-a3f4-bb42785728b2" providerId="ADAL" clId="{45AD5542-A807-4B90-B0F1-024B45445C33}" dt="2024-03-23T03:28:03.989" v="810" actId="47"/>
        <pc:sldMkLst>
          <pc:docMk/>
          <pc:sldMk cId="998265807" sldId="297"/>
        </pc:sldMkLst>
      </pc:sldChg>
      <pc:sldChg chg="addSp delSp modSp new mod modAnim">
        <pc:chgData name="ccccccccc" userId="e815589c-bcdb-442e-a3f4-bb42785728b2" providerId="ADAL" clId="{45AD5542-A807-4B90-B0F1-024B45445C33}" dt="2024-03-23T04:11:14.987" v="1307" actId="1038"/>
        <pc:sldMkLst>
          <pc:docMk/>
          <pc:sldMk cId="3865244815" sldId="297"/>
        </pc:sldMkLst>
        <pc:spChg chg="del">
          <ac:chgData name="ccccccccc" userId="e815589c-bcdb-442e-a3f4-bb42785728b2" providerId="ADAL" clId="{45AD5542-A807-4B90-B0F1-024B45445C33}" dt="2024-03-23T04:09:54.061" v="1273" actId="478"/>
          <ac:spMkLst>
            <pc:docMk/>
            <pc:sldMk cId="3865244815" sldId="297"/>
            <ac:spMk id="2" creationId="{3CB4ADB9-5FB8-F780-0E70-AD8E55509C6D}"/>
          </ac:spMkLst>
        </pc:spChg>
        <pc:spChg chg="del">
          <ac:chgData name="ccccccccc" userId="e815589c-bcdb-442e-a3f4-bb42785728b2" providerId="ADAL" clId="{45AD5542-A807-4B90-B0F1-024B45445C33}" dt="2024-03-23T04:09:55.725" v="1274" actId="478"/>
          <ac:spMkLst>
            <pc:docMk/>
            <pc:sldMk cId="3865244815" sldId="297"/>
            <ac:spMk id="3" creationId="{50646BA5-D2D4-1E6D-5A09-375BD0CC5283}"/>
          </ac:spMkLst>
        </pc:spChg>
        <pc:picChg chg="add mod">
          <ac:chgData name="ccccccccc" userId="e815589c-bcdb-442e-a3f4-bb42785728b2" providerId="ADAL" clId="{45AD5542-A807-4B90-B0F1-024B45445C33}" dt="2024-03-23T04:09:56.856" v="1275" actId="1076"/>
          <ac:picMkLst>
            <pc:docMk/>
            <pc:sldMk cId="3865244815" sldId="297"/>
            <ac:picMk id="5" creationId="{5DF09481-BC1B-3DA3-E151-00885AEA268E}"/>
          </ac:picMkLst>
        </pc:picChg>
        <pc:picChg chg="add mod">
          <ac:chgData name="ccccccccc" userId="e815589c-bcdb-442e-a3f4-bb42785728b2" providerId="ADAL" clId="{45AD5542-A807-4B90-B0F1-024B45445C33}" dt="2024-03-23T04:11:14.987" v="1307" actId="1038"/>
          <ac:picMkLst>
            <pc:docMk/>
            <pc:sldMk cId="3865244815" sldId="297"/>
            <ac:picMk id="7" creationId="{3E639B18-E3CD-F5AA-2A60-91F68BFB83ED}"/>
          </ac:picMkLst>
        </pc:picChg>
      </pc:sldChg>
    </pc:docChg>
  </pc:docChgLst>
  <pc:docChgLst>
    <pc:chgData name="ccccccccc" userId="e815589c-bcdb-442e-a3f4-bb42785728b2" providerId="ADAL" clId="{02A1685E-61FA-41F2-9832-D78634C413B8}"/>
    <pc:docChg chg="undo custSel addSld delSld modSld sldOrd">
      <pc:chgData name="ccccccccc" userId="e815589c-bcdb-442e-a3f4-bb42785728b2" providerId="ADAL" clId="{02A1685E-61FA-41F2-9832-D78634C413B8}" dt="2024-01-06T05:50:42.510" v="732" actId="20577"/>
      <pc:docMkLst>
        <pc:docMk/>
      </pc:docMkLst>
      <pc:sldChg chg="modSp mod">
        <pc:chgData name="ccccccccc" userId="e815589c-bcdb-442e-a3f4-bb42785728b2" providerId="ADAL" clId="{02A1685E-61FA-41F2-9832-D78634C413B8}" dt="2024-01-06T04:09:12.372" v="15" actId="1076"/>
        <pc:sldMkLst>
          <pc:docMk/>
          <pc:sldMk cId="1691396959" sldId="256"/>
        </pc:sldMkLst>
        <pc:spChg chg="mod">
          <ac:chgData name="ccccccccc" userId="e815589c-bcdb-442e-a3f4-bb42785728b2" providerId="ADAL" clId="{02A1685E-61FA-41F2-9832-D78634C413B8}" dt="2024-01-06T04:09:12.372" v="15" actId="1076"/>
          <ac:spMkLst>
            <pc:docMk/>
            <pc:sldMk cId="1691396959" sldId="256"/>
            <ac:spMk id="3" creationId="{639D30B3-A4AB-7847-2A11-D63BB05AD6DB}"/>
          </ac:spMkLst>
        </pc:spChg>
      </pc:sldChg>
      <pc:sldChg chg="addSp delSp modSp mod">
        <pc:chgData name="ccccccccc" userId="e815589c-bcdb-442e-a3f4-bb42785728b2" providerId="ADAL" clId="{02A1685E-61FA-41F2-9832-D78634C413B8}" dt="2024-01-06T05:50:42.510" v="732" actId="20577"/>
        <pc:sldMkLst>
          <pc:docMk/>
          <pc:sldMk cId="2901357613" sldId="266"/>
        </pc:sldMkLst>
        <pc:spChg chg="del">
          <ac:chgData name="ccccccccc" userId="e815589c-bcdb-442e-a3f4-bb42785728b2" providerId="ADAL" clId="{02A1685E-61FA-41F2-9832-D78634C413B8}" dt="2024-01-06T05:49:27.699" v="684" actId="478"/>
          <ac:spMkLst>
            <pc:docMk/>
            <pc:sldMk cId="2901357613" sldId="266"/>
            <ac:spMk id="3" creationId="{9C7DB2D4-1CE5-6C50-1E62-F1330B8086E5}"/>
          </ac:spMkLst>
        </pc:spChg>
        <pc:spChg chg="add del mod">
          <ac:chgData name="ccccccccc" userId="e815589c-bcdb-442e-a3f4-bb42785728b2" providerId="ADAL" clId="{02A1685E-61FA-41F2-9832-D78634C413B8}" dt="2024-01-06T05:50:36.837" v="726" actId="478"/>
          <ac:spMkLst>
            <pc:docMk/>
            <pc:sldMk cId="2901357613" sldId="266"/>
            <ac:spMk id="6" creationId="{74CB6FE5-D255-3068-C109-914E98558406}"/>
          </ac:spMkLst>
        </pc:spChg>
        <pc:spChg chg="mod">
          <ac:chgData name="ccccccccc" userId="e815589c-bcdb-442e-a3f4-bb42785728b2" providerId="ADAL" clId="{02A1685E-61FA-41F2-9832-D78634C413B8}" dt="2024-01-06T05:50:42.510" v="732" actId="20577"/>
          <ac:spMkLst>
            <pc:docMk/>
            <pc:sldMk cId="2901357613" sldId="266"/>
            <ac:spMk id="9" creationId="{03DADBB0-F874-7782-350E-9D13C8CF8BE9}"/>
          </ac:spMkLst>
        </pc:spChg>
      </pc:sldChg>
      <pc:sldChg chg="addSp delSp modSp mod modNotesTx">
        <pc:chgData name="ccccccccc" userId="e815589c-bcdb-442e-a3f4-bb42785728b2" providerId="ADAL" clId="{02A1685E-61FA-41F2-9832-D78634C413B8}" dt="2024-01-06T04:20:33.346" v="129" actId="20577"/>
        <pc:sldMkLst>
          <pc:docMk/>
          <pc:sldMk cId="3567468217" sldId="269"/>
        </pc:sldMkLst>
        <pc:picChg chg="add del">
          <ac:chgData name="ccccccccc" userId="e815589c-bcdb-442e-a3f4-bb42785728b2" providerId="ADAL" clId="{02A1685E-61FA-41F2-9832-D78634C413B8}" dt="2024-01-06T04:12:33.056" v="25" actId="478"/>
          <ac:picMkLst>
            <pc:docMk/>
            <pc:sldMk cId="3567468217" sldId="269"/>
            <ac:picMk id="3" creationId="{FA429207-7B96-6F69-F5E0-14E7E863C540}"/>
          </ac:picMkLst>
        </pc:picChg>
        <pc:picChg chg="del">
          <ac:chgData name="ccccccccc" userId="e815589c-bcdb-442e-a3f4-bb42785728b2" providerId="ADAL" clId="{02A1685E-61FA-41F2-9832-D78634C413B8}" dt="2024-01-06T04:08:49.732" v="0" actId="478"/>
          <ac:picMkLst>
            <pc:docMk/>
            <pc:sldMk cId="3567468217" sldId="269"/>
            <ac:picMk id="5" creationId="{8F39AAD5-C82D-DC7B-E828-68667625093D}"/>
          </ac:picMkLst>
        </pc:picChg>
        <pc:picChg chg="add mod">
          <ac:chgData name="ccccccccc" userId="e815589c-bcdb-442e-a3f4-bb42785728b2" providerId="ADAL" clId="{02A1685E-61FA-41F2-9832-D78634C413B8}" dt="2024-01-06T04:16:09.501" v="29" actId="1076"/>
          <ac:picMkLst>
            <pc:docMk/>
            <pc:sldMk cId="3567468217" sldId="269"/>
            <ac:picMk id="6" creationId="{309FDB12-D5B0-7BA3-6CA5-B2DC0245ABA9}"/>
          </ac:picMkLst>
        </pc:picChg>
      </pc:sldChg>
      <pc:sldChg chg="addSp delSp modSp mod modNotesTx">
        <pc:chgData name="ccccccccc" userId="e815589c-bcdb-442e-a3f4-bb42785728b2" providerId="ADAL" clId="{02A1685E-61FA-41F2-9832-D78634C413B8}" dt="2024-01-06T05:26:54.876" v="348" actId="1076"/>
        <pc:sldMkLst>
          <pc:docMk/>
          <pc:sldMk cId="3484968343" sldId="270"/>
        </pc:sldMkLst>
        <pc:spChg chg="mod">
          <ac:chgData name="ccccccccc" userId="e815589c-bcdb-442e-a3f4-bb42785728b2" providerId="ADAL" clId="{02A1685E-61FA-41F2-9832-D78634C413B8}" dt="2024-01-06T05:10:59.218" v="148" actId="14100"/>
          <ac:spMkLst>
            <pc:docMk/>
            <pc:sldMk cId="3484968343" sldId="270"/>
            <ac:spMk id="2" creationId="{F1870214-F6B6-F493-5282-04ACD8C3D47B}"/>
          </ac:spMkLst>
        </pc:spChg>
        <pc:spChg chg="add del mod">
          <ac:chgData name="ccccccccc" userId="e815589c-bcdb-442e-a3f4-bb42785728b2" providerId="ADAL" clId="{02A1685E-61FA-41F2-9832-D78634C413B8}" dt="2024-01-06T04:21:38.054" v="137"/>
          <ac:spMkLst>
            <pc:docMk/>
            <pc:sldMk cId="3484968343" sldId="270"/>
            <ac:spMk id="3" creationId="{21E1EAEC-F195-71DE-3F52-317C974248D5}"/>
          </ac:spMkLst>
        </pc:spChg>
        <pc:picChg chg="add mod">
          <ac:chgData name="ccccccccc" userId="e815589c-bcdb-442e-a3f4-bb42785728b2" providerId="ADAL" clId="{02A1685E-61FA-41F2-9832-D78634C413B8}" dt="2024-01-06T05:13:31.473" v="162" actId="1076"/>
          <ac:picMkLst>
            <pc:docMk/>
            <pc:sldMk cId="3484968343" sldId="270"/>
            <ac:picMk id="5" creationId="{6DCDD66A-17EB-F96D-C806-7F9B4B7098EA}"/>
          </ac:picMkLst>
        </pc:picChg>
        <pc:picChg chg="add del mod">
          <ac:chgData name="ccccccccc" userId="e815589c-bcdb-442e-a3f4-bb42785728b2" providerId="ADAL" clId="{02A1685E-61FA-41F2-9832-D78634C413B8}" dt="2024-01-06T05:11:49.864" v="151" actId="478"/>
          <ac:picMkLst>
            <pc:docMk/>
            <pc:sldMk cId="3484968343" sldId="270"/>
            <ac:picMk id="7" creationId="{2572B338-5591-66A7-F6BF-F661935767A5}"/>
          </ac:picMkLst>
        </pc:picChg>
        <pc:picChg chg="add del mod">
          <ac:chgData name="ccccccccc" userId="e815589c-bcdb-442e-a3f4-bb42785728b2" providerId="ADAL" clId="{02A1685E-61FA-41F2-9832-D78634C413B8}" dt="2024-01-06T05:26:50.376" v="345" actId="478"/>
          <ac:picMkLst>
            <pc:docMk/>
            <pc:sldMk cId="3484968343" sldId="270"/>
            <ac:picMk id="9" creationId="{422A2453-1D08-5B82-A730-BED24E7C0C77}"/>
          </ac:picMkLst>
        </pc:picChg>
        <pc:picChg chg="add mod">
          <ac:chgData name="ccccccccc" userId="e815589c-bcdb-442e-a3f4-bb42785728b2" providerId="ADAL" clId="{02A1685E-61FA-41F2-9832-D78634C413B8}" dt="2024-01-06T05:26:54.876" v="348" actId="1076"/>
          <ac:picMkLst>
            <pc:docMk/>
            <pc:sldMk cId="3484968343" sldId="270"/>
            <ac:picMk id="11" creationId="{A6EB73C5-F019-8F97-E44F-FEA139F65A48}"/>
          </ac:picMkLst>
        </pc:picChg>
        <pc:picChg chg="del">
          <ac:chgData name="ccccccccc" userId="e815589c-bcdb-442e-a3f4-bb42785728b2" providerId="ADAL" clId="{02A1685E-61FA-41F2-9832-D78634C413B8}" dt="2024-01-06T04:21:23.588" v="134" actId="478"/>
          <ac:picMkLst>
            <pc:docMk/>
            <pc:sldMk cId="3484968343" sldId="270"/>
            <ac:picMk id="1026" creationId="{8527A54E-93FB-6FA5-E2A4-A385B30D8F5F}"/>
          </ac:picMkLst>
        </pc:picChg>
      </pc:sldChg>
      <pc:sldChg chg="addSp delSp modSp mod">
        <pc:chgData name="ccccccccc" userId="e815589c-bcdb-442e-a3f4-bb42785728b2" providerId="ADAL" clId="{02A1685E-61FA-41F2-9832-D78634C413B8}" dt="2024-01-06T05:42:12.604" v="564" actId="1076"/>
        <pc:sldMkLst>
          <pc:docMk/>
          <pc:sldMk cId="3078808916" sldId="271"/>
        </pc:sldMkLst>
        <pc:spChg chg="del mod">
          <ac:chgData name="ccccccccc" userId="e815589c-bcdb-442e-a3f4-bb42785728b2" providerId="ADAL" clId="{02A1685E-61FA-41F2-9832-D78634C413B8}" dt="2024-01-06T05:19:45.253" v="249" actId="478"/>
          <ac:spMkLst>
            <pc:docMk/>
            <pc:sldMk cId="3078808916" sldId="271"/>
            <ac:spMk id="2" creationId="{8BB36085-0A13-5C1A-2464-22DBA5236FBF}"/>
          </ac:spMkLst>
        </pc:spChg>
        <pc:spChg chg="add mod">
          <ac:chgData name="ccccccccc" userId="e815589c-bcdb-442e-a3f4-bb42785728b2" providerId="ADAL" clId="{02A1685E-61FA-41F2-9832-D78634C413B8}" dt="2024-01-06T05:20:47.833" v="258" actId="27636"/>
          <ac:spMkLst>
            <pc:docMk/>
            <pc:sldMk cId="3078808916" sldId="271"/>
            <ac:spMk id="3" creationId="{196BC590-CCE0-BA53-DF0D-C055C5702877}"/>
          </ac:spMkLst>
        </pc:spChg>
        <pc:spChg chg="add del mod">
          <ac:chgData name="ccccccccc" userId="e815589c-bcdb-442e-a3f4-bb42785728b2" providerId="ADAL" clId="{02A1685E-61FA-41F2-9832-D78634C413B8}" dt="2024-01-06T05:19:45.882" v="250" actId="478"/>
          <ac:spMkLst>
            <pc:docMk/>
            <pc:sldMk cId="3078808916" sldId="271"/>
            <ac:spMk id="6" creationId="{C06AC12D-55A8-B1A4-03F8-30769D1BED4C}"/>
          </ac:spMkLst>
        </pc:spChg>
        <pc:spChg chg="add del mod">
          <ac:chgData name="ccccccccc" userId="e815589c-bcdb-442e-a3f4-bb42785728b2" providerId="ADAL" clId="{02A1685E-61FA-41F2-9832-D78634C413B8}" dt="2024-01-06T05:19:46.928" v="251" actId="478"/>
          <ac:spMkLst>
            <pc:docMk/>
            <pc:sldMk cId="3078808916" sldId="271"/>
            <ac:spMk id="9" creationId="{E2D8146C-965B-8D65-D6A5-06B6D239AB13}"/>
          </ac:spMkLst>
        </pc:spChg>
        <pc:spChg chg="add mod">
          <ac:chgData name="ccccccccc" userId="e815589c-bcdb-442e-a3f4-bb42785728b2" providerId="ADAL" clId="{02A1685E-61FA-41F2-9832-D78634C413B8}" dt="2024-01-06T05:42:12.416" v="563" actId="1076"/>
          <ac:spMkLst>
            <pc:docMk/>
            <pc:sldMk cId="3078808916" sldId="271"/>
            <ac:spMk id="14" creationId="{DE7987BF-B14B-CC04-5238-8F0B3DB49825}"/>
          </ac:spMkLst>
        </pc:spChg>
        <pc:picChg chg="del">
          <ac:chgData name="ccccccccc" userId="e815589c-bcdb-442e-a3f4-bb42785728b2" providerId="ADAL" clId="{02A1685E-61FA-41F2-9832-D78634C413B8}" dt="2024-01-06T05:19:44.366" v="248" actId="478"/>
          <ac:picMkLst>
            <pc:docMk/>
            <pc:sldMk cId="3078808916" sldId="271"/>
            <ac:picMk id="5" creationId="{B719F55D-2FCD-E25A-0531-9A6D0B6F8947}"/>
          </ac:picMkLst>
        </pc:picChg>
        <pc:picChg chg="del">
          <ac:chgData name="ccccccccc" userId="e815589c-bcdb-442e-a3f4-bb42785728b2" providerId="ADAL" clId="{02A1685E-61FA-41F2-9832-D78634C413B8}" dt="2024-01-06T05:19:44.146" v="247" actId="478"/>
          <ac:picMkLst>
            <pc:docMk/>
            <pc:sldMk cId="3078808916" sldId="271"/>
            <ac:picMk id="7" creationId="{5453BF50-0B6A-21D7-C30D-25BC158F5569}"/>
          </ac:picMkLst>
        </pc:picChg>
        <pc:picChg chg="add del mod">
          <ac:chgData name="ccccccccc" userId="e815589c-bcdb-442e-a3f4-bb42785728b2" providerId="ADAL" clId="{02A1685E-61FA-41F2-9832-D78634C413B8}" dt="2024-01-06T05:26:30.816" v="334" actId="478"/>
          <ac:picMkLst>
            <pc:docMk/>
            <pc:sldMk cId="3078808916" sldId="271"/>
            <ac:picMk id="10" creationId="{80323175-716F-C5E8-A4B4-CE49F9E9FB53}"/>
          </ac:picMkLst>
        </pc:picChg>
        <pc:picChg chg="add del mod">
          <ac:chgData name="ccccccccc" userId="e815589c-bcdb-442e-a3f4-bb42785728b2" providerId="ADAL" clId="{02A1685E-61FA-41F2-9832-D78634C413B8}" dt="2024-01-06T05:29:58.193" v="371" actId="478"/>
          <ac:picMkLst>
            <pc:docMk/>
            <pc:sldMk cId="3078808916" sldId="271"/>
            <ac:picMk id="12" creationId="{22DE13B3-3B6F-2C09-2D6D-589B9D085DB0}"/>
          </ac:picMkLst>
        </pc:picChg>
        <pc:picChg chg="add mod">
          <ac:chgData name="ccccccccc" userId="e815589c-bcdb-442e-a3f4-bb42785728b2" providerId="ADAL" clId="{02A1685E-61FA-41F2-9832-D78634C413B8}" dt="2024-01-06T05:42:12.604" v="564" actId="1076"/>
          <ac:picMkLst>
            <pc:docMk/>
            <pc:sldMk cId="3078808916" sldId="271"/>
            <ac:picMk id="16" creationId="{183757FB-732E-300E-A84C-FAC938A0BB6B}"/>
          </ac:picMkLst>
        </pc:picChg>
        <pc:picChg chg="add mod">
          <ac:chgData name="ccccccccc" userId="e815589c-bcdb-442e-a3f4-bb42785728b2" providerId="ADAL" clId="{02A1685E-61FA-41F2-9832-D78634C413B8}" dt="2024-01-06T05:41:31.256" v="556" actId="1076"/>
          <ac:picMkLst>
            <pc:docMk/>
            <pc:sldMk cId="3078808916" sldId="271"/>
            <ac:picMk id="17" creationId="{82264F64-64B5-DA5D-4D34-7685F0C7A565}"/>
          </ac:picMkLst>
        </pc:picChg>
      </pc:sldChg>
      <pc:sldChg chg="del">
        <pc:chgData name="ccccccccc" userId="e815589c-bcdb-442e-a3f4-bb42785728b2" providerId="ADAL" clId="{02A1685E-61FA-41F2-9832-D78634C413B8}" dt="2024-01-06T05:49:21.940" v="676" actId="47"/>
        <pc:sldMkLst>
          <pc:docMk/>
          <pc:sldMk cId="1317571982" sldId="272"/>
        </pc:sldMkLst>
      </pc:sldChg>
      <pc:sldChg chg="del">
        <pc:chgData name="ccccccccc" userId="e815589c-bcdb-442e-a3f4-bb42785728b2" providerId="ADAL" clId="{02A1685E-61FA-41F2-9832-D78634C413B8}" dt="2024-01-06T05:49:22.339" v="677" actId="47"/>
        <pc:sldMkLst>
          <pc:docMk/>
          <pc:sldMk cId="2125053765" sldId="273"/>
        </pc:sldMkLst>
      </pc:sldChg>
      <pc:sldChg chg="del">
        <pc:chgData name="ccccccccc" userId="e815589c-bcdb-442e-a3f4-bb42785728b2" providerId="ADAL" clId="{02A1685E-61FA-41F2-9832-D78634C413B8}" dt="2024-01-06T05:49:22.721" v="678" actId="47"/>
        <pc:sldMkLst>
          <pc:docMk/>
          <pc:sldMk cId="3132313690" sldId="274"/>
        </pc:sldMkLst>
      </pc:sldChg>
      <pc:sldChg chg="del">
        <pc:chgData name="ccccccccc" userId="e815589c-bcdb-442e-a3f4-bb42785728b2" providerId="ADAL" clId="{02A1685E-61FA-41F2-9832-D78634C413B8}" dt="2024-01-06T05:49:23.109" v="679" actId="47"/>
        <pc:sldMkLst>
          <pc:docMk/>
          <pc:sldMk cId="2506387252" sldId="275"/>
        </pc:sldMkLst>
      </pc:sldChg>
      <pc:sldChg chg="del">
        <pc:chgData name="ccccccccc" userId="e815589c-bcdb-442e-a3f4-bb42785728b2" providerId="ADAL" clId="{02A1685E-61FA-41F2-9832-D78634C413B8}" dt="2024-01-06T05:49:23.669" v="680" actId="47"/>
        <pc:sldMkLst>
          <pc:docMk/>
          <pc:sldMk cId="1673749471" sldId="276"/>
        </pc:sldMkLst>
      </pc:sldChg>
      <pc:sldChg chg="del">
        <pc:chgData name="ccccccccc" userId="e815589c-bcdb-442e-a3f4-bb42785728b2" providerId="ADAL" clId="{02A1685E-61FA-41F2-9832-D78634C413B8}" dt="2024-01-06T05:49:24.054" v="681" actId="47"/>
        <pc:sldMkLst>
          <pc:docMk/>
          <pc:sldMk cId="3651334632" sldId="277"/>
        </pc:sldMkLst>
      </pc:sldChg>
      <pc:sldChg chg="del">
        <pc:chgData name="ccccccccc" userId="e815589c-bcdb-442e-a3f4-bb42785728b2" providerId="ADAL" clId="{02A1685E-61FA-41F2-9832-D78634C413B8}" dt="2024-01-06T05:49:24.426" v="682" actId="47"/>
        <pc:sldMkLst>
          <pc:docMk/>
          <pc:sldMk cId="3173472973" sldId="278"/>
        </pc:sldMkLst>
      </pc:sldChg>
      <pc:sldChg chg="del">
        <pc:chgData name="ccccccccc" userId="e815589c-bcdb-442e-a3f4-bb42785728b2" providerId="ADAL" clId="{02A1685E-61FA-41F2-9832-D78634C413B8}" dt="2024-01-06T05:49:25.001" v="683" actId="47"/>
        <pc:sldMkLst>
          <pc:docMk/>
          <pc:sldMk cId="3006863209" sldId="279"/>
        </pc:sldMkLst>
      </pc:sldChg>
      <pc:sldChg chg="addSp delSp modSp new mod ord modNotesTx">
        <pc:chgData name="ccccccccc" userId="e815589c-bcdb-442e-a3f4-bb42785728b2" providerId="ADAL" clId="{02A1685E-61FA-41F2-9832-D78634C413B8}" dt="2024-01-06T05:26:45.722" v="344" actId="1076"/>
        <pc:sldMkLst>
          <pc:docMk/>
          <pc:sldMk cId="2241421059" sldId="280"/>
        </pc:sldMkLst>
        <pc:spChg chg="del mod">
          <ac:chgData name="ccccccccc" userId="e815589c-bcdb-442e-a3f4-bb42785728b2" providerId="ADAL" clId="{02A1685E-61FA-41F2-9832-D78634C413B8}" dt="2024-01-06T05:18:16.531" v="231" actId="478"/>
          <ac:spMkLst>
            <pc:docMk/>
            <pc:sldMk cId="2241421059" sldId="280"/>
            <ac:spMk id="2" creationId="{9EA677BD-FEB4-0333-FBA4-293892154E2D}"/>
          </ac:spMkLst>
        </pc:spChg>
        <pc:spChg chg="mod">
          <ac:chgData name="ccccccccc" userId="e815589c-bcdb-442e-a3f4-bb42785728b2" providerId="ADAL" clId="{02A1685E-61FA-41F2-9832-D78634C413B8}" dt="2024-01-06T05:18:42.990" v="242"/>
          <ac:spMkLst>
            <pc:docMk/>
            <pc:sldMk cId="2241421059" sldId="280"/>
            <ac:spMk id="3" creationId="{8A6E7394-1B01-9405-CAE3-33E549351060}"/>
          </ac:spMkLst>
        </pc:spChg>
        <pc:spChg chg="add mod">
          <ac:chgData name="ccccccccc" userId="e815589c-bcdb-442e-a3f4-bb42785728b2" providerId="ADAL" clId="{02A1685E-61FA-41F2-9832-D78634C413B8}" dt="2024-01-06T05:18:14.098" v="230"/>
          <ac:spMkLst>
            <pc:docMk/>
            <pc:sldMk cId="2241421059" sldId="280"/>
            <ac:spMk id="7" creationId="{B7C2955B-F307-5E71-7966-CA312D759FCE}"/>
          </ac:spMkLst>
        </pc:spChg>
        <pc:spChg chg="add del mod">
          <ac:chgData name="ccccccccc" userId="e815589c-bcdb-442e-a3f4-bb42785728b2" providerId="ADAL" clId="{02A1685E-61FA-41F2-9832-D78634C413B8}" dt="2024-01-06T05:18:18.279" v="232" actId="478"/>
          <ac:spMkLst>
            <pc:docMk/>
            <pc:sldMk cId="2241421059" sldId="280"/>
            <ac:spMk id="9" creationId="{4677D0BB-CB36-FD08-6E79-E4E67ED23BE2}"/>
          </ac:spMkLst>
        </pc:spChg>
        <pc:picChg chg="add mod">
          <ac:chgData name="ccccccccc" userId="e815589c-bcdb-442e-a3f4-bb42785728b2" providerId="ADAL" clId="{02A1685E-61FA-41F2-9832-D78634C413B8}" dt="2024-01-06T05:18:37.046" v="239" actId="1076"/>
          <ac:picMkLst>
            <pc:docMk/>
            <pc:sldMk cId="2241421059" sldId="280"/>
            <ac:picMk id="5" creationId="{51A418F0-77DB-D7E0-3367-FC2F2143F581}"/>
          </ac:picMkLst>
        </pc:picChg>
        <pc:picChg chg="add del mod">
          <ac:chgData name="ccccccccc" userId="e815589c-bcdb-442e-a3f4-bb42785728b2" providerId="ADAL" clId="{02A1685E-61FA-41F2-9832-D78634C413B8}" dt="2024-01-06T05:26:38.981" v="339" actId="478"/>
          <ac:picMkLst>
            <pc:docMk/>
            <pc:sldMk cId="2241421059" sldId="280"/>
            <ac:picMk id="6" creationId="{9A005B08-1050-FBD3-058A-4267E7ED41C4}"/>
          </ac:picMkLst>
        </pc:picChg>
        <pc:picChg chg="add mod">
          <ac:chgData name="ccccccccc" userId="e815589c-bcdb-442e-a3f4-bb42785728b2" providerId="ADAL" clId="{02A1685E-61FA-41F2-9832-D78634C413B8}" dt="2024-01-06T05:26:45.722" v="344" actId="1076"/>
          <ac:picMkLst>
            <pc:docMk/>
            <pc:sldMk cId="2241421059" sldId="280"/>
            <ac:picMk id="11" creationId="{52A50841-4699-0317-DE2F-446FBA97EF16}"/>
          </ac:picMkLst>
        </pc:picChg>
      </pc:sldChg>
      <pc:sldChg chg="addSp delSp modSp add mod modNotesTx">
        <pc:chgData name="ccccccccc" userId="e815589c-bcdb-442e-a3f4-bb42785728b2" providerId="ADAL" clId="{02A1685E-61FA-41F2-9832-D78634C413B8}" dt="2024-01-06T05:29:47.120" v="370" actId="1076"/>
        <pc:sldMkLst>
          <pc:docMk/>
          <pc:sldMk cId="3817808132" sldId="281"/>
        </pc:sldMkLst>
        <pc:spChg chg="mod">
          <ac:chgData name="ccccccccc" userId="e815589c-bcdb-442e-a3f4-bb42785728b2" providerId="ADAL" clId="{02A1685E-61FA-41F2-9832-D78634C413B8}" dt="2024-01-06T05:24:06.567" v="326" actId="20577"/>
          <ac:spMkLst>
            <pc:docMk/>
            <pc:sldMk cId="3817808132" sldId="281"/>
            <ac:spMk id="3" creationId="{196BC590-CCE0-BA53-DF0D-C055C5702877}"/>
          </ac:spMkLst>
        </pc:spChg>
        <pc:spChg chg="add mod">
          <ac:chgData name="ccccccccc" userId="e815589c-bcdb-442e-a3f4-bb42785728b2" providerId="ADAL" clId="{02A1685E-61FA-41F2-9832-D78634C413B8}" dt="2024-01-06T05:29:47.120" v="370" actId="1076"/>
          <ac:spMkLst>
            <pc:docMk/>
            <pc:sldMk cId="3817808132" sldId="281"/>
            <ac:spMk id="8" creationId="{957D2E17-2EE5-D32E-98CB-E748760B881F}"/>
          </ac:spMkLst>
        </pc:spChg>
        <pc:spChg chg="del mod">
          <ac:chgData name="ccccccccc" userId="e815589c-bcdb-442e-a3f4-bb42785728b2" providerId="ADAL" clId="{02A1685E-61FA-41F2-9832-D78634C413B8}" dt="2024-01-06T05:23:44.782" v="319" actId="478"/>
          <ac:spMkLst>
            <pc:docMk/>
            <pc:sldMk cId="3817808132" sldId="281"/>
            <ac:spMk id="14" creationId="{DE7987BF-B14B-CC04-5238-8F0B3DB49825}"/>
          </ac:spMkLst>
        </pc:spChg>
        <pc:picChg chg="add mod">
          <ac:chgData name="ccccccccc" userId="e815589c-bcdb-442e-a3f4-bb42785728b2" providerId="ADAL" clId="{02A1685E-61FA-41F2-9832-D78634C413B8}" dt="2024-01-06T05:29:42.074" v="368" actId="1076"/>
          <ac:picMkLst>
            <pc:docMk/>
            <pc:sldMk cId="3817808132" sldId="281"/>
            <ac:picMk id="4" creationId="{7A6EB484-4781-BB37-A27E-B46DBEEF86BB}"/>
          </ac:picMkLst>
        </pc:picChg>
        <pc:picChg chg="add mod">
          <ac:chgData name="ccccccccc" userId="e815589c-bcdb-442e-a3f4-bb42785728b2" providerId="ADAL" clId="{02A1685E-61FA-41F2-9832-D78634C413B8}" dt="2024-01-06T05:28:34.060" v="361" actId="1076"/>
          <ac:picMkLst>
            <pc:docMk/>
            <pc:sldMk cId="3817808132" sldId="281"/>
            <ac:picMk id="6" creationId="{3813030D-0B2D-7945-B368-FE38CAF08DE6}"/>
          </ac:picMkLst>
        </pc:picChg>
        <pc:picChg chg="del mod">
          <ac:chgData name="ccccccccc" userId="e815589c-bcdb-442e-a3f4-bb42785728b2" providerId="ADAL" clId="{02A1685E-61FA-41F2-9832-D78634C413B8}" dt="2024-01-06T05:23:46.014" v="322" actId="478"/>
          <ac:picMkLst>
            <pc:docMk/>
            <pc:sldMk cId="3817808132" sldId="281"/>
            <ac:picMk id="10" creationId="{80323175-716F-C5E8-A4B4-CE49F9E9FB53}"/>
          </ac:picMkLst>
        </pc:picChg>
        <pc:picChg chg="mod">
          <ac:chgData name="ccccccccc" userId="e815589c-bcdb-442e-a3f4-bb42785728b2" providerId="ADAL" clId="{02A1685E-61FA-41F2-9832-D78634C413B8}" dt="2024-01-06T05:24:08.803" v="327" actId="1076"/>
          <ac:picMkLst>
            <pc:docMk/>
            <pc:sldMk cId="3817808132" sldId="281"/>
            <ac:picMk id="12" creationId="{22DE13B3-3B6F-2C09-2D6D-589B9D085DB0}"/>
          </ac:picMkLst>
        </pc:picChg>
      </pc:sldChg>
      <pc:sldChg chg="addSp delSp modSp add mod modNotesTx">
        <pc:chgData name="ccccccccc" userId="e815589c-bcdb-442e-a3f4-bb42785728b2" providerId="ADAL" clId="{02A1685E-61FA-41F2-9832-D78634C413B8}" dt="2024-01-06T05:41:07.962" v="549" actId="20577"/>
        <pc:sldMkLst>
          <pc:docMk/>
          <pc:sldMk cId="2434486218" sldId="282"/>
        </pc:sldMkLst>
        <pc:spChg chg="mod">
          <ac:chgData name="ccccccccc" userId="e815589c-bcdb-442e-a3f4-bb42785728b2" providerId="ADAL" clId="{02A1685E-61FA-41F2-9832-D78634C413B8}" dt="2024-01-06T05:29:02.571" v="364"/>
          <ac:spMkLst>
            <pc:docMk/>
            <pc:sldMk cId="2434486218" sldId="282"/>
            <ac:spMk id="3" creationId="{196BC590-CCE0-BA53-DF0D-C055C5702877}"/>
          </ac:spMkLst>
        </pc:spChg>
        <pc:spChg chg="add del mod">
          <ac:chgData name="ccccccccc" userId="e815589c-bcdb-442e-a3f4-bb42785728b2" providerId="ADAL" clId="{02A1685E-61FA-41F2-9832-D78634C413B8}" dt="2024-01-06T05:40:54.045" v="525" actId="478"/>
          <ac:spMkLst>
            <pc:docMk/>
            <pc:sldMk cId="2434486218" sldId="282"/>
            <ac:spMk id="10" creationId="{252CD5C7-2236-B6B8-BDE7-BFF76BE61152}"/>
          </ac:spMkLst>
        </pc:spChg>
        <pc:spChg chg="add mod">
          <ac:chgData name="ccccccccc" userId="e815589c-bcdb-442e-a3f4-bb42785728b2" providerId="ADAL" clId="{02A1685E-61FA-41F2-9832-D78634C413B8}" dt="2024-01-06T05:41:07.962" v="549" actId="20577"/>
          <ac:spMkLst>
            <pc:docMk/>
            <pc:sldMk cId="2434486218" sldId="282"/>
            <ac:spMk id="13" creationId="{9E7F7659-9A23-BC28-171C-96C4B53BE354}"/>
          </ac:spMkLst>
        </pc:spChg>
        <pc:spChg chg="mod">
          <ac:chgData name="ccccccccc" userId="e815589c-bcdb-442e-a3f4-bb42785728b2" providerId="ADAL" clId="{02A1685E-61FA-41F2-9832-D78634C413B8}" dt="2024-01-06T05:40:49.268" v="522" actId="1076"/>
          <ac:spMkLst>
            <pc:docMk/>
            <pc:sldMk cId="2434486218" sldId="282"/>
            <ac:spMk id="14" creationId="{DE7987BF-B14B-CC04-5238-8F0B3DB49825}"/>
          </ac:spMkLst>
        </pc:spChg>
        <pc:picChg chg="add del mod">
          <ac:chgData name="ccccccccc" userId="e815589c-bcdb-442e-a3f4-bb42785728b2" providerId="ADAL" clId="{02A1685E-61FA-41F2-9832-D78634C413B8}" dt="2024-01-06T05:33:22.707" v="421" actId="478"/>
          <ac:picMkLst>
            <pc:docMk/>
            <pc:sldMk cId="2434486218" sldId="282"/>
            <ac:picMk id="4" creationId="{0D56EE2D-F1FE-3A83-FCA9-99C9824350C3}"/>
          </ac:picMkLst>
        </pc:picChg>
        <pc:picChg chg="add mod modCrop">
          <ac:chgData name="ccccccccc" userId="e815589c-bcdb-442e-a3f4-bb42785728b2" providerId="ADAL" clId="{02A1685E-61FA-41F2-9832-D78634C413B8}" dt="2024-01-06T05:40:52.443" v="524" actId="1076"/>
          <ac:picMkLst>
            <pc:docMk/>
            <pc:sldMk cId="2434486218" sldId="282"/>
            <ac:picMk id="6" creationId="{3332E473-D817-706B-6BA0-36318A2AF127}"/>
          </ac:picMkLst>
        </pc:picChg>
        <pc:picChg chg="add mod">
          <ac:chgData name="ccccccccc" userId="e815589c-bcdb-442e-a3f4-bb42785728b2" providerId="ADAL" clId="{02A1685E-61FA-41F2-9832-D78634C413B8}" dt="2024-01-06T05:40:57.110" v="528" actId="1076"/>
          <ac:picMkLst>
            <pc:docMk/>
            <pc:sldMk cId="2434486218" sldId="282"/>
            <ac:picMk id="8" creationId="{E00FB80A-AD38-CCB2-344F-66DC1E0F893C}"/>
          </ac:picMkLst>
        </pc:picChg>
        <pc:picChg chg="del">
          <ac:chgData name="ccccccccc" userId="e815589c-bcdb-442e-a3f4-bb42785728b2" providerId="ADAL" clId="{02A1685E-61FA-41F2-9832-D78634C413B8}" dt="2024-01-06T05:30:05.623" v="372" actId="478"/>
          <ac:picMkLst>
            <pc:docMk/>
            <pc:sldMk cId="2434486218" sldId="282"/>
            <ac:picMk id="12" creationId="{22DE13B3-3B6F-2C09-2D6D-589B9D085DB0}"/>
          </ac:picMkLst>
        </pc:picChg>
        <pc:picChg chg="mod">
          <ac:chgData name="ccccccccc" userId="e815589c-bcdb-442e-a3f4-bb42785728b2" providerId="ADAL" clId="{02A1685E-61FA-41F2-9832-D78634C413B8}" dt="2024-01-06T05:40:56.507" v="527" actId="1076"/>
          <ac:picMkLst>
            <pc:docMk/>
            <pc:sldMk cId="2434486218" sldId="282"/>
            <ac:picMk id="16" creationId="{183757FB-732E-300E-A84C-FAC938A0BB6B}"/>
          </ac:picMkLst>
        </pc:picChg>
      </pc:sldChg>
      <pc:sldChg chg="addSp delSp modSp new mod">
        <pc:chgData name="ccccccccc" userId="e815589c-bcdb-442e-a3f4-bb42785728b2" providerId="ADAL" clId="{02A1685E-61FA-41F2-9832-D78634C413B8}" dt="2024-01-06T05:43:47.251" v="592" actId="22"/>
        <pc:sldMkLst>
          <pc:docMk/>
          <pc:sldMk cId="414326364" sldId="283"/>
        </pc:sldMkLst>
        <pc:spChg chg="mod">
          <ac:chgData name="ccccccccc" userId="e815589c-bcdb-442e-a3f4-bb42785728b2" providerId="ADAL" clId="{02A1685E-61FA-41F2-9832-D78634C413B8}" dt="2024-01-06T05:43:29.776" v="587" actId="1076"/>
          <ac:spMkLst>
            <pc:docMk/>
            <pc:sldMk cId="414326364" sldId="283"/>
            <ac:spMk id="2" creationId="{F3B4D2AC-3AB9-1A80-8B97-7E86C7613ADA}"/>
          </ac:spMkLst>
        </pc:spChg>
        <pc:spChg chg="del">
          <ac:chgData name="ccccccccc" userId="e815589c-bcdb-442e-a3f4-bb42785728b2" providerId="ADAL" clId="{02A1685E-61FA-41F2-9832-D78634C413B8}" dt="2024-01-06T05:43:21.835" v="583" actId="478"/>
          <ac:spMkLst>
            <pc:docMk/>
            <pc:sldMk cId="414326364" sldId="283"/>
            <ac:spMk id="3" creationId="{82D0C3CD-4229-0378-A47B-620CEDC1925C}"/>
          </ac:spMkLst>
        </pc:spChg>
        <pc:picChg chg="add mod">
          <ac:chgData name="ccccccccc" userId="e815589c-bcdb-442e-a3f4-bb42785728b2" providerId="ADAL" clId="{02A1685E-61FA-41F2-9832-D78634C413B8}" dt="2024-01-06T05:43:26.149" v="586" actId="1076"/>
          <ac:picMkLst>
            <pc:docMk/>
            <pc:sldMk cId="414326364" sldId="283"/>
            <ac:picMk id="5" creationId="{EE99B724-CA34-B01F-B63E-5E0173CA7AF2}"/>
          </ac:picMkLst>
        </pc:picChg>
        <pc:picChg chg="add del">
          <ac:chgData name="ccccccccc" userId="e815589c-bcdb-442e-a3f4-bb42785728b2" providerId="ADAL" clId="{02A1685E-61FA-41F2-9832-D78634C413B8}" dt="2024-01-06T05:43:45.288" v="590" actId="22"/>
          <ac:picMkLst>
            <pc:docMk/>
            <pc:sldMk cId="414326364" sldId="283"/>
            <ac:picMk id="7" creationId="{94DC0210-121D-8B64-DF6E-DBF371E0B220}"/>
          </ac:picMkLst>
        </pc:picChg>
        <pc:picChg chg="add del">
          <ac:chgData name="ccccccccc" userId="e815589c-bcdb-442e-a3f4-bb42785728b2" providerId="ADAL" clId="{02A1685E-61FA-41F2-9832-D78634C413B8}" dt="2024-01-06T05:43:47.251" v="592" actId="22"/>
          <ac:picMkLst>
            <pc:docMk/>
            <pc:sldMk cId="414326364" sldId="283"/>
            <ac:picMk id="9" creationId="{0C5C3424-BA28-67BB-9CF6-91C7B23289CE}"/>
          </ac:picMkLst>
        </pc:picChg>
      </pc:sldChg>
      <pc:sldChg chg="new del">
        <pc:chgData name="ccccccccc" userId="e815589c-bcdb-442e-a3f4-bb42785728b2" providerId="ADAL" clId="{02A1685E-61FA-41F2-9832-D78634C413B8}" dt="2024-01-06T05:49:21.078" v="675" actId="47"/>
        <pc:sldMkLst>
          <pc:docMk/>
          <pc:sldMk cId="3413006343" sldId="284"/>
        </pc:sldMkLst>
      </pc:sldChg>
      <pc:sldChg chg="addSp delSp modSp add mod modNotesTx">
        <pc:chgData name="ccccccccc" userId="e815589c-bcdb-442e-a3f4-bb42785728b2" providerId="ADAL" clId="{02A1685E-61FA-41F2-9832-D78634C413B8}" dt="2024-01-06T05:45:48.233" v="599"/>
        <pc:sldMkLst>
          <pc:docMk/>
          <pc:sldMk cId="1964650632" sldId="285"/>
        </pc:sldMkLst>
        <pc:picChg chg="add mod">
          <ac:chgData name="ccccccccc" userId="e815589c-bcdb-442e-a3f4-bb42785728b2" providerId="ADAL" clId="{02A1685E-61FA-41F2-9832-D78634C413B8}" dt="2024-01-06T05:45:45.207" v="598" actId="1076"/>
          <ac:picMkLst>
            <pc:docMk/>
            <pc:sldMk cId="1964650632" sldId="285"/>
            <ac:picMk id="4" creationId="{713C5964-A66A-ACB1-3E7D-CCE1E9C0EFB8}"/>
          </ac:picMkLst>
        </pc:picChg>
        <pc:picChg chg="del">
          <ac:chgData name="ccccccccc" userId="e815589c-bcdb-442e-a3f4-bb42785728b2" providerId="ADAL" clId="{02A1685E-61FA-41F2-9832-D78634C413B8}" dt="2024-01-06T05:43:59.779" v="594" actId="478"/>
          <ac:picMkLst>
            <pc:docMk/>
            <pc:sldMk cId="1964650632" sldId="285"/>
            <ac:picMk id="5" creationId="{EE99B724-CA34-B01F-B63E-5E0173CA7AF2}"/>
          </ac:picMkLst>
        </pc:picChg>
      </pc:sldChg>
      <pc:sldChg chg="addSp delSp modSp add mod modNotesTx">
        <pc:chgData name="ccccccccc" userId="e815589c-bcdb-442e-a3f4-bb42785728b2" providerId="ADAL" clId="{02A1685E-61FA-41F2-9832-D78634C413B8}" dt="2024-01-06T05:50:24.759" v="725" actId="20577"/>
        <pc:sldMkLst>
          <pc:docMk/>
          <pc:sldMk cId="2255461258" sldId="286"/>
        </pc:sldMkLst>
        <pc:spChg chg="add">
          <ac:chgData name="ccccccccc" userId="e815589c-bcdb-442e-a3f4-bb42785728b2" providerId="ADAL" clId="{02A1685E-61FA-41F2-9832-D78634C413B8}" dt="2024-01-06T05:49:12.782" v="674" actId="22"/>
          <ac:spMkLst>
            <pc:docMk/>
            <pc:sldMk cId="2255461258" sldId="286"/>
            <ac:spMk id="7" creationId="{08D3715B-6EEB-5338-63B7-525FEA9BCB07}"/>
          </ac:spMkLst>
        </pc:spChg>
        <pc:picChg chg="del">
          <ac:chgData name="ccccccccc" userId="e815589c-bcdb-442e-a3f4-bb42785728b2" providerId="ADAL" clId="{02A1685E-61FA-41F2-9832-D78634C413B8}" dt="2024-01-06T05:46:15.818" v="601" actId="478"/>
          <ac:picMkLst>
            <pc:docMk/>
            <pc:sldMk cId="2255461258" sldId="286"/>
            <ac:picMk id="4" creationId="{713C5964-A66A-ACB1-3E7D-CCE1E9C0EFB8}"/>
          </ac:picMkLst>
        </pc:picChg>
        <pc:picChg chg="add mod">
          <ac:chgData name="ccccccccc" userId="e815589c-bcdb-442e-a3f4-bb42785728b2" providerId="ADAL" clId="{02A1685E-61FA-41F2-9832-D78634C413B8}" dt="2024-01-06T05:46:24.580" v="604" actId="1076"/>
          <ac:picMkLst>
            <pc:docMk/>
            <pc:sldMk cId="2255461258" sldId="286"/>
            <ac:picMk id="5" creationId="{33C72426-205E-82C3-1EFF-5D3BBD8470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858E0-DE64-4F5D-9CC9-534826942518}" type="datetimeFigureOut">
              <a:rPr lang="zh-CN" altLang="en-US" smtClean="0"/>
              <a:t>2024/3/23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1C489-FBEF-430E-8F57-A14828BDD258}" type="slidenum">
              <a:rPr lang="zh-CN" altLang="en-US" smtClean="0"/>
              <a:t>‹#›</a:t>
            </a:fld>
            <a:endParaRPr lang="zh-CN" altLang="en-US"/>
          </a:p>
        </p:txBody>
      </p:sp>
    </p:spTree>
    <p:extLst>
      <p:ext uri="{BB962C8B-B14F-4D97-AF65-F5344CB8AC3E}">
        <p14:creationId xmlns:p14="http://schemas.microsoft.com/office/powerpoint/2010/main" val="269907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这是备注</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65F1C489-FBEF-430E-8F57-A14828BDD258}" type="slidenum">
              <a:rPr lang="zh-CN" altLang="en-US" smtClean="0"/>
              <a:t>1</a:t>
            </a:fld>
            <a:endParaRPr lang="zh-CN" altLang="en-US"/>
          </a:p>
        </p:txBody>
      </p:sp>
    </p:spTree>
    <p:extLst>
      <p:ext uri="{BB962C8B-B14F-4D97-AF65-F5344CB8AC3E}">
        <p14:creationId xmlns:p14="http://schemas.microsoft.com/office/powerpoint/2010/main" val="4171958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网上搜</a:t>
            </a:r>
            <a:r>
              <a:rPr lang="en-US" altLang="zh-CN" dirty="0" err="1"/>
              <a:t>msdroid</a:t>
            </a:r>
            <a:r>
              <a:rPr lang="zh-CN" altLang="en-US" dirty="0"/>
              <a:t>搜出来的一篇，采用了</a:t>
            </a:r>
            <a:r>
              <a:rPr lang="en-US" altLang="zh-CN" dirty="0" err="1"/>
              <a:t>MsDroid</a:t>
            </a:r>
            <a:r>
              <a:rPr lang="zh-CN" altLang="en-US" dirty="0"/>
              <a:t>的思路</a:t>
            </a:r>
          </a:p>
          <a:p>
            <a:r>
              <a:rPr lang="zh-CN" altLang="en-US" dirty="0"/>
              <a:t>这篇文章提出的方法叫</a:t>
            </a:r>
            <a:r>
              <a:rPr lang="en-US" altLang="zh-CN" dirty="0" err="1"/>
              <a:t>SriDroid</a:t>
            </a:r>
            <a:endParaRPr lang="zh-CN" altLang="en-US" dirty="0"/>
          </a:p>
        </p:txBody>
      </p:sp>
      <p:sp>
        <p:nvSpPr>
          <p:cNvPr id="4" name="灯片编号占位符 3"/>
          <p:cNvSpPr>
            <a:spLocks noGrp="1"/>
          </p:cNvSpPr>
          <p:nvPr>
            <p:ph type="sldNum" sz="quarter" idx="5"/>
          </p:nvPr>
        </p:nvSpPr>
        <p:spPr/>
        <p:txBody>
          <a:bodyPr/>
          <a:lstStyle/>
          <a:p>
            <a:fld id="{65F1C489-FBEF-430E-8F57-A14828BDD258}" type="slidenum">
              <a:rPr lang="zh-CN" altLang="en-US" smtClean="0"/>
              <a:t>3</a:t>
            </a:fld>
            <a:endParaRPr lang="zh-CN" altLang="en-US"/>
          </a:p>
        </p:txBody>
      </p:sp>
    </p:spTree>
    <p:extLst>
      <p:ext uri="{BB962C8B-B14F-4D97-AF65-F5344CB8AC3E}">
        <p14:creationId xmlns:p14="http://schemas.microsoft.com/office/powerpoint/2010/main" val="143318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5F1C489-FBEF-430E-8F57-A14828BDD258}" type="slidenum">
              <a:rPr lang="zh-CN" altLang="en-US" smtClean="0"/>
              <a:t>4</a:t>
            </a:fld>
            <a:endParaRPr lang="zh-CN" altLang="en-US"/>
          </a:p>
        </p:txBody>
      </p:sp>
    </p:spTree>
    <p:extLst>
      <p:ext uri="{BB962C8B-B14F-4D97-AF65-F5344CB8AC3E}">
        <p14:creationId xmlns:p14="http://schemas.microsoft.com/office/powerpoint/2010/main" val="75199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F1C489-FBEF-430E-8F57-A14828BDD258}" type="slidenum">
              <a:rPr lang="zh-CN" altLang="en-US" smtClean="0"/>
              <a:t>14</a:t>
            </a:fld>
            <a:endParaRPr lang="zh-CN" altLang="en-US"/>
          </a:p>
        </p:txBody>
      </p:sp>
    </p:spTree>
    <p:extLst>
      <p:ext uri="{BB962C8B-B14F-4D97-AF65-F5344CB8AC3E}">
        <p14:creationId xmlns:p14="http://schemas.microsoft.com/office/powerpoint/2010/main" val="2572593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5F141A4-7266-9824-303D-3C8556C68C10}"/>
              </a:ext>
            </a:extLst>
          </p:cNvPr>
          <p:cNvSpPr>
            <a:spLocks noGrp="1"/>
          </p:cNvSpPr>
          <p:nvPr>
            <p:ph type="dt" sz="half" idx="10"/>
          </p:nvPr>
        </p:nvSpPr>
        <p:spPr/>
        <p:txBody>
          <a:bodyPr/>
          <a:lstStyle/>
          <a:p>
            <a:fld id="{B82BC7B0-AFA3-47C7-B269-4AC188F2D85D}" type="datetimeFigureOut">
              <a:rPr lang="zh-CN" altLang="en-US" smtClean="0"/>
              <a:t>2024/3/23</a:t>
            </a:fld>
            <a:endParaRPr lang="zh-CN" altLang="en-US"/>
          </a:p>
        </p:txBody>
      </p:sp>
      <p:pic>
        <p:nvPicPr>
          <p:cNvPr id="7" name="Image 0" descr="preencoded.png">
            <a:extLst>
              <a:ext uri="{FF2B5EF4-FFF2-40B4-BE49-F238E27FC236}">
                <a16:creationId xmlns:a16="http://schemas.microsoft.com/office/drawing/2014/main" id="{7A1D656F-0E3E-4D11-BDF0-CBE730081A8D}"/>
              </a:ext>
            </a:extLst>
          </p:cNvPr>
          <p:cNvPicPr>
            <a:picLocks noChangeAspect="1"/>
          </p:cNvPicPr>
          <p:nvPr userDrawn="1"/>
        </p:nvPicPr>
        <p:blipFill>
          <a:blip r:embed="rId2"/>
          <a:stretch>
            <a:fillRect/>
          </a:stretch>
        </p:blipFill>
        <p:spPr>
          <a:xfrm>
            <a:off x="0" y="0"/>
            <a:ext cx="12283584" cy="6909516"/>
          </a:xfrm>
          <a:prstGeom prst="rect">
            <a:avLst/>
          </a:prstGeom>
        </p:spPr>
      </p:pic>
    </p:spTree>
    <p:extLst>
      <p:ext uri="{BB962C8B-B14F-4D97-AF65-F5344CB8AC3E}">
        <p14:creationId xmlns:p14="http://schemas.microsoft.com/office/powerpoint/2010/main" val="381456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E5425-1C59-D76F-EACB-7730633CD420}"/>
              </a:ext>
            </a:extLst>
          </p:cNvPr>
          <p:cNvSpPr>
            <a:spLocks noGrp="1"/>
          </p:cNvSpPr>
          <p:nvPr>
            <p:ph type="title"/>
          </p:nvPr>
        </p:nvSpPr>
        <p:spPr>
          <a:xfrm>
            <a:off x="491836" y="323561"/>
            <a:ext cx="6961909" cy="937201"/>
          </a:xfrm>
        </p:spPr>
        <p:txBody>
          <a:bodyPr>
            <a:normAutofit/>
          </a:bodyPr>
          <a:lstStyle>
            <a:lvl1pPr>
              <a:defRPr sz="4000" b="1">
                <a:solidFill>
                  <a:srgbClr val="0070C0"/>
                </a:solidFill>
                <a:latin typeface="幼圆" panose="02010509060101010101" pitchFamily="49" charset="-122"/>
                <a:ea typeface="幼圆" panose="020105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503B99-1E2A-2DC3-1075-8A1AF217E68C}"/>
              </a:ext>
            </a:extLst>
          </p:cNvPr>
          <p:cNvSpPr>
            <a:spLocks noGrp="1"/>
          </p:cNvSpPr>
          <p:nvPr>
            <p:ph idx="1"/>
          </p:nvPr>
        </p:nvSpPr>
        <p:spPr>
          <a:xfrm>
            <a:off x="491836" y="1632887"/>
            <a:ext cx="10515600" cy="4351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6C0881C-35DD-A258-C2CF-1AB77ABA27F5}"/>
              </a:ext>
            </a:extLst>
          </p:cNvPr>
          <p:cNvSpPr>
            <a:spLocks noGrp="1"/>
          </p:cNvSpPr>
          <p:nvPr>
            <p:ph type="dt" sz="half" idx="10"/>
          </p:nvPr>
        </p:nvSpPr>
        <p:spPr/>
        <p:txBody>
          <a:bodyPr/>
          <a:lstStyle/>
          <a:p>
            <a:fld id="{B82BC7B0-AFA3-47C7-B269-4AC188F2D85D}"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979C7CBC-13A3-2606-0C67-8DA433E4C6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02916D-D618-7F5E-B84D-C54881DEA5AB}"/>
              </a:ext>
            </a:extLst>
          </p:cNvPr>
          <p:cNvSpPr>
            <a:spLocks noGrp="1"/>
          </p:cNvSpPr>
          <p:nvPr>
            <p:ph type="sldNum" sz="quarter" idx="12"/>
          </p:nvPr>
        </p:nvSpPr>
        <p:spPr/>
        <p:txBody>
          <a:bodyPr/>
          <a:lstStyle/>
          <a:p>
            <a:fld id="{81F96C38-E8E1-45B6-ADB8-A8922B2EF2B0}" type="slidenum">
              <a:rPr lang="zh-CN" altLang="en-US" smtClean="0"/>
              <a:t>‹#›</a:t>
            </a:fld>
            <a:endParaRPr lang="zh-CN" altLang="en-US"/>
          </a:p>
        </p:txBody>
      </p:sp>
    </p:spTree>
    <p:extLst>
      <p:ext uri="{BB962C8B-B14F-4D97-AF65-F5344CB8AC3E}">
        <p14:creationId xmlns:p14="http://schemas.microsoft.com/office/powerpoint/2010/main" val="2416479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7F849F4-DC5B-3D06-2D11-F7121A485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BB41A7E-45B8-0E30-59DD-1A5E516D9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DC9603-C103-3F1E-340E-6C85DE5A9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BC7B0-AFA3-47C7-B269-4AC188F2D85D}"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252B48BD-CFF7-A88C-BF7F-3E1FA68BE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CEF14A-946A-D17B-5EED-1ACBC3E2DB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96C38-E8E1-45B6-ADB8-A8922B2EF2B0}" type="slidenum">
              <a:rPr lang="zh-CN" altLang="en-US" smtClean="0"/>
              <a:t>‹#›</a:t>
            </a:fld>
            <a:endParaRPr lang="zh-CN" altLang="en-US"/>
          </a:p>
        </p:txBody>
      </p:sp>
    </p:spTree>
    <p:extLst>
      <p:ext uri="{BB962C8B-B14F-4D97-AF65-F5344CB8AC3E}">
        <p14:creationId xmlns:p14="http://schemas.microsoft.com/office/powerpoint/2010/main" val="193717298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39D30B3-A4AB-7847-2A11-D63BB05AD6DB}"/>
              </a:ext>
            </a:extLst>
          </p:cNvPr>
          <p:cNvSpPr txBox="1"/>
          <p:nvPr/>
        </p:nvSpPr>
        <p:spPr>
          <a:xfrm>
            <a:off x="810184" y="3153819"/>
            <a:ext cx="6208699" cy="707886"/>
          </a:xfrm>
          <a:prstGeom prst="rect">
            <a:avLst/>
          </a:prstGeom>
          <a:noFill/>
        </p:spPr>
        <p:txBody>
          <a:bodyPr wrap="square" rtlCol="0">
            <a:spAutoFit/>
          </a:bodyPr>
          <a:lstStyle/>
          <a:p>
            <a:r>
              <a:rPr lang="zh-CN" altLang="en-US" sz="4000" b="1" dirty="0">
                <a:solidFill>
                  <a:schemeClr val="accent1">
                    <a:lumMod val="50000"/>
                  </a:schemeClr>
                </a:solidFill>
              </a:rPr>
              <a:t>组会汇报</a:t>
            </a:r>
          </a:p>
        </p:txBody>
      </p:sp>
    </p:spTree>
    <p:extLst>
      <p:ext uri="{BB962C8B-B14F-4D97-AF65-F5344CB8AC3E}">
        <p14:creationId xmlns:p14="http://schemas.microsoft.com/office/powerpoint/2010/main" val="169139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D1284-2C14-EA5C-B4D4-F1E400877EF0}"/>
              </a:ext>
            </a:extLst>
          </p:cNvPr>
          <p:cNvSpPr>
            <a:spLocks noGrp="1"/>
          </p:cNvSpPr>
          <p:nvPr>
            <p:ph type="title"/>
          </p:nvPr>
        </p:nvSpPr>
        <p:spPr>
          <a:xfrm>
            <a:off x="422563" y="101888"/>
            <a:ext cx="6961909" cy="937201"/>
          </a:xfrm>
        </p:spPr>
        <p:txBody>
          <a:bodyPr/>
          <a:lstStyle/>
          <a:p>
            <a:r>
              <a:rPr lang="zh-CN" altLang="en-US" dirty="0"/>
              <a:t>实验分析</a:t>
            </a:r>
          </a:p>
        </p:txBody>
      </p:sp>
      <p:sp>
        <p:nvSpPr>
          <p:cNvPr id="3" name="内容占位符 2">
            <a:extLst>
              <a:ext uri="{FF2B5EF4-FFF2-40B4-BE49-F238E27FC236}">
                <a16:creationId xmlns:a16="http://schemas.microsoft.com/office/drawing/2014/main" id="{C64908E0-2B60-0730-0256-A6CC77EAF5D0}"/>
              </a:ext>
            </a:extLst>
          </p:cNvPr>
          <p:cNvSpPr>
            <a:spLocks noGrp="1"/>
          </p:cNvSpPr>
          <p:nvPr>
            <p:ph idx="1"/>
          </p:nvPr>
        </p:nvSpPr>
        <p:spPr>
          <a:xfrm>
            <a:off x="588818" y="1170708"/>
            <a:ext cx="10515600" cy="5230092"/>
          </a:xfrm>
        </p:spPr>
        <p:txBody>
          <a:bodyPr>
            <a:normAutofit fontScale="92500" lnSpcReduction="20000"/>
          </a:bodyPr>
          <a:lstStyle/>
          <a:p>
            <a:pPr>
              <a:lnSpc>
                <a:spcPct val="100000"/>
              </a:lnSpc>
            </a:pPr>
            <a:r>
              <a:rPr lang="zh-CN" altLang="en-US" dirty="0"/>
              <a:t>实验的硬件环境</a:t>
            </a:r>
            <a:endParaRPr lang="en-US" altLang="zh-CN" dirty="0"/>
          </a:p>
          <a:p>
            <a:pPr marL="457200" lvl="1" indent="0">
              <a:lnSpc>
                <a:spcPct val="100000"/>
              </a:lnSpc>
              <a:buNone/>
            </a:pPr>
            <a:r>
              <a:rPr lang="en-US" altLang="zh-CN" dirty="0"/>
              <a:t>CPU</a:t>
            </a:r>
            <a:r>
              <a:rPr lang="zh-CN" altLang="en-US" dirty="0"/>
              <a:t>：</a:t>
            </a:r>
            <a:r>
              <a:rPr lang="en-US" altLang="zh-CN" dirty="0"/>
              <a:t>AMD EPYC 7742 64-Core</a:t>
            </a:r>
            <a:br>
              <a:rPr lang="en-US" altLang="zh-CN" dirty="0"/>
            </a:br>
            <a:r>
              <a:rPr lang="en-US" altLang="zh-CN" dirty="0"/>
              <a:t>GPU</a:t>
            </a:r>
            <a:r>
              <a:rPr lang="zh-CN" altLang="en-US" dirty="0"/>
              <a:t>：</a:t>
            </a:r>
            <a:r>
              <a:rPr lang="en-US" altLang="zh-CN" dirty="0"/>
              <a:t>NVIDIA GeForce RTX 3090</a:t>
            </a:r>
            <a:br>
              <a:rPr lang="en-US" altLang="zh-CN" dirty="0"/>
            </a:br>
            <a:r>
              <a:rPr lang="zh-CN" altLang="en-US" dirty="0"/>
              <a:t>内存：</a:t>
            </a:r>
            <a:r>
              <a:rPr lang="en-US" altLang="zh-CN" dirty="0"/>
              <a:t>256 GB</a:t>
            </a:r>
            <a:br>
              <a:rPr lang="zh-CN" altLang="en-US" dirty="0"/>
            </a:br>
            <a:r>
              <a:rPr lang="zh-CN" altLang="en-US" dirty="0"/>
              <a:t>软件环境：</a:t>
            </a:r>
            <a:r>
              <a:rPr lang="en-US" altLang="zh-CN" dirty="0"/>
              <a:t>Ubuntu 20.04.4 LTS</a:t>
            </a:r>
            <a:endParaRPr lang="zh-CN" altLang="en-US" dirty="0"/>
          </a:p>
          <a:p>
            <a:pPr>
              <a:lnSpc>
                <a:spcPct val="100000"/>
              </a:lnSpc>
            </a:pPr>
            <a:r>
              <a:rPr lang="zh-CN" altLang="en-US" dirty="0"/>
              <a:t>数据集：</a:t>
            </a:r>
            <a:endParaRPr lang="en-US" altLang="zh-CN" dirty="0"/>
          </a:p>
          <a:p>
            <a:pPr marL="457200" lvl="1" indent="0">
              <a:lnSpc>
                <a:spcPct val="100000"/>
              </a:lnSpc>
              <a:buNone/>
            </a:pPr>
            <a:r>
              <a:rPr lang="zh-CN" altLang="en-US" dirty="0"/>
              <a:t>从</a:t>
            </a:r>
            <a:r>
              <a:rPr lang="en-US" altLang="zh-CN" dirty="0" err="1"/>
              <a:t>Virusshare</a:t>
            </a:r>
            <a:r>
              <a:rPr lang="zh-CN" altLang="en-US" dirty="0"/>
              <a:t>和</a:t>
            </a:r>
            <a:r>
              <a:rPr lang="en-US" altLang="zh-CN" dirty="0" err="1"/>
              <a:t>AndroZoo</a:t>
            </a:r>
            <a:r>
              <a:rPr lang="zh-CN" altLang="en-US" dirty="0"/>
              <a:t>分别随机下载</a:t>
            </a:r>
            <a:r>
              <a:rPr lang="en-US" altLang="zh-CN" dirty="0"/>
              <a:t>94</a:t>
            </a:r>
            <a:r>
              <a:rPr lang="zh-CN" altLang="en-US" dirty="0"/>
              <a:t>组成实验数据集</a:t>
            </a:r>
            <a:r>
              <a:rPr lang="en-US" altLang="zh-CN" dirty="0"/>
              <a:t>89</a:t>
            </a:r>
            <a:r>
              <a:rPr lang="zh-CN" altLang="en-US" dirty="0"/>
              <a:t>个恶意软件和</a:t>
            </a:r>
            <a:r>
              <a:rPr lang="en-US" altLang="zh-CN" dirty="0"/>
              <a:t>10757</a:t>
            </a:r>
            <a:r>
              <a:rPr lang="zh-CN" altLang="en-US" dirty="0"/>
              <a:t>正常软件</a:t>
            </a:r>
            <a:endParaRPr lang="en-US" altLang="zh-CN" dirty="0"/>
          </a:p>
          <a:p>
            <a:pPr>
              <a:lnSpc>
                <a:spcPct val="100000"/>
              </a:lnSpc>
            </a:pPr>
            <a:r>
              <a:rPr lang="zh-CN" altLang="en-US" dirty="0"/>
              <a:t>实验方法：十折交叉验证法</a:t>
            </a:r>
            <a:endParaRPr lang="en-US" altLang="zh-CN" dirty="0"/>
          </a:p>
          <a:p>
            <a:pPr marL="457200" lvl="1" indent="0">
              <a:lnSpc>
                <a:spcPct val="100000"/>
              </a:lnSpc>
              <a:buNone/>
            </a:pPr>
            <a:r>
              <a:rPr lang="zh-CN" altLang="en-US" dirty="0"/>
              <a:t>通过多次重复利用数 据集以得到准确的评估结果</a:t>
            </a:r>
            <a:r>
              <a:rPr lang="en-US" altLang="zh-CN" dirty="0"/>
              <a:t>. </a:t>
            </a:r>
            <a:r>
              <a:rPr lang="zh-CN" altLang="en-US" dirty="0"/>
              <a:t>具体而言</a:t>
            </a:r>
            <a:r>
              <a:rPr lang="en-US" altLang="zh-CN" dirty="0"/>
              <a:t>, </a:t>
            </a:r>
            <a:r>
              <a:rPr lang="zh-CN" altLang="en-US" dirty="0"/>
              <a:t>将数据集分为 </a:t>
            </a:r>
            <a:r>
              <a:rPr lang="en-US" altLang="zh-CN" dirty="0"/>
              <a:t>10 </a:t>
            </a:r>
            <a:r>
              <a:rPr lang="zh-CN" altLang="en-US" dirty="0"/>
              <a:t>份</a:t>
            </a:r>
            <a:r>
              <a:rPr lang="en-US" altLang="zh-CN" dirty="0"/>
              <a:t>, </a:t>
            </a:r>
            <a:r>
              <a:rPr lang="zh-CN" altLang="en-US" dirty="0"/>
              <a:t>其中 </a:t>
            </a:r>
            <a:r>
              <a:rPr lang="en-US" altLang="zh-CN" dirty="0"/>
              <a:t>9 </a:t>
            </a:r>
            <a:r>
              <a:rPr lang="zh-CN" altLang="en-US" dirty="0"/>
              <a:t>份用来训练模型</a:t>
            </a:r>
            <a:r>
              <a:rPr lang="en-US" altLang="zh-CN" dirty="0"/>
              <a:t>, </a:t>
            </a:r>
            <a:r>
              <a:rPr lang="zh-CN" altLang="en-US" dirty="0"/>
              <a:t>剩下 </a:t>
            </a:r>
            <a:r>
              <a:rPr lang="en-US" altLang="zh-CN" dirty="0"/>
              <a:t>1 </a:t>
            </a:r>
            <a:r>
              <a:rPr lang="zh-CN" altLang="en-US" dirty="0"/>
              <a:t>份用作测试进 行模型评估</a:t>
            </a:r>
            <a:r>
              <a:rPr lang="en-US" altLang="zh-CN" dirty="0"/>
              <a:t>, </a:t>
            </a:r>
            <a:r>
              <a:rPr lang="zh-CN" altLang="en-US" dirty="0"/>
              <a:t>重复 </a:t>
            </a:r>
            <a:r>
              <a:rPr lang="en-US" altLang="zh-CN" dirty="0"/>
              <a:t>10 </a:t>
            </a:r>
            <a:r>
              <a:rPr lang="zh-CN" altLang="en-US" dirty="0"/>
              <a:t>次直至每一份数据都经过测试评估</a:t>
            </a:r>
            <a:r>
              <a:rPr lang="en-US" altLang="zh-CN" dirty="0"/>
              <a:t>. </a:t>
            </a:r>
            <a:r>
              <a:rPr lang="zh-CN" altLang="en-US" dirty="0"/>
              <a:t>最后</a:t>
            </a:r>
            <a:r>
              <a:rPr lang="en-US" altLang="zh-CN" dirty="0"/>
              <a:t>, </a:t>
            </a:r>
            <a:r>
              <a:rPr lang="zh-CN" altLang="en-US" dirty="0"/>
              <a:t>实验对 </a:t>
            </a:r>
            <a:r>
              <a:rPr lang="en-US" altLang="zh-CN" dirty="0"/>
              <a:t>10 </a:t>
            </a:r>
            <a:r>
              <a:rPr lang="zh-CN" altLang="en-US" dirty="0"/>
              <a:t>次测试结果取平均值</a:t>
            </a:r>
            <a:r>
              <a:rPr lang="en-US" altLang="zh-CN" dirty="0"/>
              <a:t>, </a:t>
            </a:r>
            <a:r>
              <a:rPr lang="zh-CN" altLang="en-US" dirty="0"/>
              <a:t>从而得到更 为准确的结果</a:t>
            </a:r>
            <a:endParaRPr lang="en-US" altLang="zh-CN" dirty="0"/>
          </a:p>
          <a:p>
            <a:pPr>
              <a:lnSpc>
                <a:spcPct val="100000"/>
              </a:lnSpc>
            </a:pPr>
            <a:r>
              <a:rPr lang="zh-CN" altLang="en-US" dirty="0"/>
              <a:t>性能测试：</a:t>
            </a:r>
            <a:endParaRPr lang="en-US" altLang="zh-CN" dirty="0"/>
          </a:p>
          <a:p>
            <a:pPr marL="457200" lvl="1" indent="0">
              <a:lnSpc>
                <a:spcPct val="100000"/>
              </a:lnSpc>
              <a:buNone/>
            </a:pPr>
            <a:r>
              <a:rPr lang="zh-CN" altLang="en-US" dirty="0"/>
              <a:t>有效性、鲁棒性、扩展性</a:t>
            </a:r>
            <a:endParaRPr lang="en-US" altLang="zh-CN" dirty="0"/>
          </a:p>
          <a:p>
            <a:pPr>
              <a:lnSpc>
                <a:spcPct val="100000"/>
              </a:lnSpc>
            </a:pPr>
            <a:endParaRPr lang="en-US" altLang="zh-CN" dirty="0"/>
          </a:p>
          <a:p>
            <a:pPr>
              <a:lnSpc>
                <a:spcPct val="100000"/>
              </a:lnSpc>
            </a:pPr>
            <a:endParaRPr lang="en-US" altLang="zh-CN" dirty="0"/>
          </a:p>
        </p:txBody>
      </p:sp>
    </p:spTree>
    <p:extLst>
      <p:ext uri="{BB962C8B-B14F-4D97-AF65-F5344CB8AC3E}">
        <p14:creationId xmlns:p14="http://schemas.microsoft.com/office/powerpoint/2010/main" val="291167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33628-14E1-F669-BED3-793E69942451}"/>
              </a:ext>
            </a:extLst>
          </p:cNvPr>
          <p:cNvSpPr>
            <a:spLocks noGrp="1"/>
          </p:cNvSpPr>
          <p:nvPr>
            <p:ph type="title"/>
          </p:nvPr>
        </p:nvSpPr>
        <p:spPr/>
        <p:txBody>
          <a:bodyPr/>
          <a:lstStyle/>
          <a:p>
            <a:r>
              <a:rPr lang="zh-CN" altLang="en-US" dirty="0"/>
              <a:t>有效性</a:t>
            </a:r>
          </a:p>
        </p:txBody>
      </p:sp>
      <p:sp>
        <p:nvSpPr>
          <p:cNvPr id="3" name="内容占位符 2">
            <a:extLst>
              <a:ext uri="{FF2B5EF4-FFF2-40B4-BE49-F238E27FC236}">
                <a16:creationId xmlns:a16="http://schemas.microsoft.com/office/drawing/2014/main" id="{82220F51-2376-86AC-0DE9-0D2FD6D14197}"/>
              </a:ext>
            </a:extLst>
          </p:cNvPr>
          <p:cNvSpPr>
            <a:spLocks noGrp="1"/>
          </p:cNvSpPr>
          <p:nvPr>
            <p:ph idx="1"/>
          </p:nvPr>
        </p:nvSpPr>
        <p:spPr>
          <a:xfrm>
            <a:off x="491836" y="1960489"/>
            <a:ext cx="5367344" cy="4698640"/>
          </a:xfrm>
        </p:spPr>
        <p:txBody>
          <a:bodyPr>
            <a:normAutofit/>
          </a:bodyPr>
          <a:lstStyle/>
          <a:p>
            <a:pPr>
              <a:lnSpc>
                <a:spcPct val="100000"/>
              </a:lnSpc>
            </a:pPr>
            <a:r>
              <a:rPr lang="en-US" altLang="zh-CN" sz="2400" dirty="0" err="1"/>
              <a:t>SriDroid</a:t>
            </a:r>
            <a:r>
              <a:rPr lang="en-US" altLang="zh-CN" sz="2400" dirty="0"/>
              <a:t> </a:t>
            </a:r>
            <a:r>
              <a:rPr lang="zh-CN" altLang="en-US" sz="2400" dirty="0"/>
              <a:t>在实验过程中</a:t>
            </a:r>
            <a:r>
              <a:rPr lang="en-US" altLang="zh-CN" sz="2400" dirty="0"/>
              <a:t>, </a:t>
            </a:r>
            <a:r>
              <a:rPr lang="zh-CN" altLang="en-US" sz="2400" dirty="0"/>
              <a:t>分别从 </a:t>
            </a:r>
            <a:r>
              <a:rPr lang="en-US" altLang="zh-CN" sz="2400" dirty="0"/>
              <a:t>class</a:t>
            </a:r>
            <a:r>
              <a:rPr lang="zh-CN" altLang="en-US" sz="2400" dirty="0"/>
              <a:t>、</a:t>
            </a:r>
            <a:r>
              <a:rPr lang="en-US" altLang="zh-CN" sz="2400" dirty="0"/>
              <a:t>package </a:t>
            </a:r>
            <a:r>
              <a:rPr lang="zh-CN" altLang="en-US" sz="2400" dirty="0"/>
              <a:t>和 </a:t>
            </a:r>
            <a:r>
              <a:rPr lang="en-US" altLang="zh-CN" sz="2400" dirty="0"/>
              <a:t>family </a:t>
            </a:r>
            <a:r>
              <a:rPr lang="zh-CN" altLang="en-US" sz="2400" dirty="0"/>
              <a:t>这 </a:t>
            </a:r>
            <a:r>
              <a:rPr lang="en-US" altLang="zh-CN" sz="2400" dirty="0"/>
              <a:t>3 </a:t>
            </a:r>
            <a:r>
              <a:rPr lang="zh-CN" altLang="en-US" sz="2400" dirty="0"/>
              <a:t>个抽象层级进行了实验</a:t>
            </a:r>
            <a:r>
              <a:rPr lang="en-US" altLang="zh-CN" sz="2400" dirty="0"/>
              <a:t>, </a:t>
            </a:r>
            <a:r>
              <a:rPr lang="zh-CN" altLang="en-US" sz="2400" dirty="0"/>
              <a:t>结果分别记为 </a:t>
            </a:r>
            <a:r>
              <a:rPr lang="en-US" altLang="zh-CN" sz="1600" dirty="0" err="1"/>
              <a:t>SriDroid</a:t>
            </a:r>
            <a:r>
              <a:rPr lang="en-US" altLang="zh-CN" sz="1600" dirty="0"/>
              <a:t>-class</a:t>
            </a:r>
            <a:r>
              <a:rPr lang="zh-CN" altLang="en-US" sz="1600" dirty="0"/>
              <a:t>、 </a:t>
            </a:r>
            <a:r>
              <a:rPr lang="en-US" altLang="zh-CN" sz="1600" dirty="0" err="1"/>
              <a:t>SriDroid</a:t>
            </a:r>
            <a:r>
              <a:rPr lang="en-US" altLang="zh-CN" sz="1600" dirty="0"/>
              <a:t>-package </a:t>
            </a:r>
            <a:r>
              <a:rPr lang="zh-CN" altLang="en-US" sz="1600" dirty="0"/>
              <a:t>和 </a:t>
            </a:r>
            <a:r>
              <a:rPr lang="en-US" altLang="zh-CN" sz="1600" dirty="0" err="1"/>
              <a:t>SriDroid</a:t>
            </a:r>
            <a:r>
              <a:rPr lang="en-US" altLang="zh-CN" sz="1600" dirty="0"/>
              <a:t>-family</a:t>
            </a:r>
            <a:r>
              <a:rPr lang="zh-CN" altLang="en-US" sz="2400" dirty="0"/>
              <a:t>。在 </a:t>
            </a:r>
            <a:r>
              <a:rPr lang="en-US" altLang="zh-CN" sz="2400" dirty="0" err="1"/>
              <a:t>SriDroid</a:t>
            </a:r>
            <a:r>
              <a:rPr lang="en-US" altLang="zh-CN" sz="2400" dirty="0"/>
              <a:t> </a:t>
            </a:r>
            <a:r>
              <a:rPr lang="zh-CN" altLang="en-US" sz="2400" dirty="0"/>
              <a:t>每一个层级的实验中</a:t>
            </a:r>
            <a:r>
              <a:rPr lang="en-US" altLang="zh-CN" sz="2400" dirty="0"/>
              <a:t>, </a:t>
            </a:r>
            <a:r>
              <a:rPr lang="zh-CN" altLang="en-US" sz="2400" dirty="0"/>
              <a:t>都将 </a:t>
            </a:r>
            <a:r>
              <a:rPr lang="en-US" altLang="zh-CN" sz="2400" dirty="0"/>
              <a:t>Triplet Loss </a:t>
            </a:r>
            <a:r>
              <a:rPr lang="zh-CN" altLang="en-US" sz="2400" dirty="0"/>
              <a:t>替换为交叉熵损失</a:t>
            </a:r>
            <a:r>
              <a:rPr lang="en-US" altLang="zh-CN" sz="2400" dirty="0"/>
              <a:t>, </a:t>
            </a:r>
            <a:r>
              <a:rPr lang="zh-CN" altLang="en-US" sz="2400" dirty="0"/>
              <a:t>进 行了对比实验</a:t>
            </a:r>
            <a:r>
              <a:rPr lang="en-US" altLang="zh-CN" sz="2400" dirty="0"/>
              <a:t>, </a:t>
            </a:r>
            <a:r>
              <a:rPr lang="zh-CN" altLang="en-US" sz="2400" dirty="0"/>
              <a:t>记为 </a:t>
            </a:r>
            <a:r>
              <a:rPr lang="en-US" altLang="zh-CN" sz="2400" dirty="0" err="1"/>
              <a:t>SriDroid</a:t>
            </a:r>
            <a:r>
              <a:rPr lang="en-US" altLang="zh-CN" sz="2400" dirty="0"/>
              <a:t>(CE)</a:t>
            </a:r>
          </a:p>
        </p:txBody>
      </p:sp>
      <p:pic>
        <p:nvPicPr>
          <p:cNvPr id="5" name="图片 4">
            <a:extLst>
              <a:ext uri="{FF2B5EF4-FFF2-40B4-BE49-F238E27FC236}">
                <a16:creationId xmlns:a16="http://schemas.microsoft.com/office/drawing/2014/main" id="{E0A2A1A6-2D13-9F80-408A-FFA111E2E741}"/>
              </a:ext>
            </a:extLst>
          </p:cNvPr>
          <p:cNvPicPr>
            <a:picLocks noChangeAspect="1"/>
          </p:cNvPicPr>
          <p:nvPr/>
        </p:nvPicPr>
        <p:blipFill>
          <a:blip r:embed="rId2"/>
          <a:stretch>
            <a:fillRect/>
          </a:stretch>
        </p:blipFill>
        <p:spPr>
          <a:xfrm>
            <a:off x="6332820" y="1549085"/>
            <a:ext cx="5367344" cy="3592738"/>
          </a:xfrm>
          <a:prstGeom prst="rect">
            <a:avLst/>
          </a:prstGeom>
        </p:spPr>
      </p:pic>
      <p:sp>
        <p:nvSpPr>
          <p:cNvPr id="7" name="文本框 6">
            <a:extLst>
              <a:ext uri="{FF2B5EF4-FFF2-40B4-BE49-F238E27FC236}">
                <a16:creationId xmlns:a16="http://schemas.microsoft.com/office/drawing/2014/main" id="{D99A55BD-0DF3-828D-F378-5FF552C03273}"/>
              </a:ext>
            </a:extLst>
          </p:cNvPr>
          <p:cNvSpPr txBox="1"/>
          <p:nvPr/>
        </p:nvSpPr>
        <p:spPr>
          <a:xfrm>
            <a:off x="4233856" y="5716860"/>
            <a:ext cx="8000999" cy="369332"/>
          </a:xfrm>
          <a:prstGeom prst="rect">
            <a:avLst/>
          </a:prstGeom>
          <a:noFill/>
        </p:spPr>
        <p:txBody>
          <a:bodyPr wrap="square">
            <a:spAutoFit/>
          </a:bodyPr>
          <a:lstStyle/>
          <a:p>
            <a:r>
              <a:rPr lang="zh-CN" altLang="en-US" dirty="0"/>
              <a:t>精确度(P, precision)、召回率(R, recall)、F-分数(F1)和准确率(A, accuracy)</a:t>
            </a:r>
          </a:p>
        </p:txBody>
      </p:sp>
    </p:spTree>
    <p:extLst>
      <p:ext uri="{BB962C8B-B14F-4D97-AF65-F5344CB8AC3E}">
        <p14:creationId xmlns:p14="http://schemas.microsoft.com/office/powerpoint/2010/main" val="19898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519F6-212B-22F6-D9AD-78DFE6A517BE}"/>
              </a:ext>
            </a:extLst>
          </p:cNvPr>
          <p:cNvSpPr>
            <a:spLocks noGrp="1"/>
          </p:cNvSpPr>
          <p:nvPr>
            <p:ph type="title"/>
          </p:nvPr>
        </p:nvSpPr>
        <p:spPr/>
        <p:txBody>
          <a:bodyPr/>
          <a:lstStyle/>
          <a:p>
            <a:r>
              <a:rPr lang="zh-CN" altLang="en-US" dirty="0"/>
              <a:t>鲁棒性：对抗代码混淆的能力</a:t>
            </a:r>
          </a:p>
        </p:txBody>
      </p:sp>
      <p:sp>
        <p:nvSpPr>
          <p:cNvPr id="3" name="内容占位符 2">
            <a:extLst>
              <a:ext uri="{FF2B5EF4-FFF2-40B4-BE49-F238E27FC236}">
                <a16:creationId xmlns:a16="http://schemas.microsoft.com/office/drawing/2014/main" id="{49615FBC-8672-7960-129D-756A360C05A6}"/>
              </a:ext>
            </a:extLst>
          </p:cNvPr>
          <p:cNvSpPr>
            <a:spLocks noGrp="1"/>
          </p:cNvSpPr>
          <p:nvPr>
            <p:ph idx="1"/>
          </p:nvPr>
        </p:nvSpPr>
        <p:spPr>
          <a:xfrm>
            <a:off x="381000" y="1260762"/>
            <a:ext cx="10515600" cy="4351338"/>
          </a:xfrm>
        </p:spPr>
        <p:txBody>
          <a:bodyPr>
            <a:normAutofit/>
          </a:bodyPr>
          <a:lstStyle/>
          <a:p>
            <a:r>
              <a:rPr lang="zh-CN" altLang="en-US" sz="2400" dirty="0"/>
              <a:t>使用一个代码混淆工具 </a:t>
            </a:r>
            <a:r>
              <a:rPr lang="en-US" altLang="zh-CN" sz="2400" dirty="0" err="1"/>
              <a:t>Obfuscapk</a:t>
            </a:r>
            <a:r>
              <a:rPr lang="en-US" altLang="zh-CN" sz="2400" dirty="0"/>
              <a:t> </a:t>
            </a:r>
            <a:r>
              <a:rPr lang="zh-CN" altLang="en-US" sz="2400" dirty="0"/>
              <a:t>自动生成混淆应用，并用这些混淆应用来测试 </a:t>
            </a:r>
            <a:r>
              <a:rPr lang="en-US" altLang="zh-CN" sz="2400" dirty="0" err="1"/>
              <a:t>SriDroid</a:t>
            </a:r>
            <a:r>
              <a:rPr lang="en-US" altLang="zh-CN" sz="2400" dirty="0"/>
              <a:t> </a:t>
            </a:r>
          </a:p>
          <a:p>
            <a:r>
              <a:rPr lang="en-US" altLang="zh-CN" sz="2400" dirty="0"/>
              <a:t>Triple Loss </a:t>
            </a:r>
            <a:r>
              <a:rPr lang="zh-CN" altLang="en-US" sz="2400" dirty="0"/>
              <a:t>在训练过程中会更加关注样本之间 的差距</a:t>
            </a:r>
            <a:r>
              <a:rPr lang="en-US" altLang="zh-CN" sz="2400" dirty="0"/>
              <a:t>, </a:t>
            </a:r>
            <a:r>
              <a:rPr lang="zh-CN" altLang="en-US" sz="2400" dirty="0"/>
              <a:t>训练过程中</a:t>
            </a:r>
            <a:r>
              <a:rPr lang="en-US" altLang="zh-CN" sz="2400" dirty="0"/>
              <a:t>, </a:t>
            </a:r>
            <a:r>
              <a:rPr lang="zh-CN" altLang="en-US" sz="2400" dirty="0"/>
              <a:t>在拉近相同类型样本之间距离的同时</a:t>
            </a:r>
            <a:r>
              <a:rPr lang="en-US" altLang="zh-CN" sz="2400" dirty="0"/>
              <a:t>, </a:t>
            </a:r>
            <a:r>
              <a:rPr lang="zh-CN" altLang="en-US" sz="2400" dirty="0"/>
              <a:t>拉远了不同标签样本的距离</a:t>
            </a:r>
            <a:r>
              <a:rPr lang="en-US" altLang="zh-CN" sz="2400" dirty="0"/>
              <a:t>, </a:t>
            </a:r>
            <a:r>
              <a:rPr lang="zh-CN" altLang="en-US" sz="2400" dirty="0"/>
              <a:t>并且引入更多的对 比数据可以增强模型的泛化能力</a:t>
            </a:r>
            <a:r>
              <a:rPr lang="en-US" altLang="zh-CN" sz="2400" dirty="0"/>
              <a:t>, </a:t>
            </a:r>
            <a:r>
              <a:rPr lang="zh-CN" altLang="en-US" sz="2400" dirty="0"/>
              <a:t>从而整体上提升系统的抗混淆能力</a:t>
            </a:r>
          </a:p>
        </p:txBody>
      </p:sp>
      <p:pic>
        <p:nvPicPr>
          <p:cNvPr id="9" name="图片 8">
            <a:extLst>
              <a:ext uri="{FF2B5EF4-FFF2-40B4-BE49-F238E27FC236}">
                <a16:creationId xmlns:a16="http://schemas.microsoft.com/office/drawing/2014/main" id="{8B25ABAA-AF44-62CB-7C9D-A063B57C2382}"/>
              </a:ext>
            </a:extLst>
          </p:cNvPr>
          <p:cNvPicPr>
            <a:picLocks noChangeAspect="1"/>
          </p:cNvPicPr>
          <p:nvPr/>
        </p:nvPicPr>
        <p:blipFill>
          <a:blip r:embed="rId2"/>
          <a:stretch>
            <a:fillRect/>
          </a:stretch>
        </p:blipFill>
        <p:spPr>
          <a:xfrm>
            <a:off x="684406" y="3512128"/>
            <a:ext cx="4741890" cy="2729374"/>
          </a:xfrm>
          <a:prstGeom prst="rect">
            <a:avLst/>
          </a:prstGeom>
        </p:spPr>
      </p:pic>
      <p:pic>
        <p:nvPicPr>
          <p:cNvPr id="11" name="图片 10">
            <a:extLst>
              <a:ext uri="{FF2B5EF4-FFF2-40B4-BE49-F238E27FC236}">
                <a16:creationId xmlns:a16="http://schemas.microsoft.com/office/drawing/2014/main" id="{0D4FE821-CDEC-4FF7-C9DF-703D38A57369}"/>
              </a:ext>
            </a:extLst>
          </p:cNvPr>
          <p:cNvPicPr>
            <a:picLocks noChangeAspect="1"/>
          </p:cNvPicPr>
          <p:nvPr/>
        </p:nvPicPr>
        <p:blipFill>
          <a:blip r:embed="rId3"/>
          <a:stretch>
            <a:fillRect/>
          </a:stretch>
        </p:blipFill>
        <p:spPr>
          <a:xfrm>
            <a:off x="5729701" y="3746429"/>
            <a:ext cx="5277735" cy="2260773"/>
          </a:xfrm>
          <a:prstGeom prst="rect">
            <a:avLst/>
          </a:prstGeom>
        </p:spPr>
      </p:pic>
    </p:spTree>
    <p:extLst>
      <p:ext uri="{BB962C8B-B14F-4D97-AF65-F5344CB8AC3E}">
        <p14:creationId xmlns:p14="http://schemas.microsoft.com/office/powerpoint/2010/main" val="376811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AE5B0-C340-AFE6-DF70-A09EDE704628}"/>
              </a:ext>
            </a:extLst>
          </p:cNvPr>
          <p:cNvSpPr>
            <a:spLocks noGrp="1"/>
          </p:cNvSpPr>
          <p:nvPr>
            <p:ph type="title"/>
          </p:nvPr>
        </p:nvSpPr>
        <p:spPr/>
        <p:txBody>
          <a:bodyPr/>
          <a:lstStyle/>
          <a:p>
            <a:r>
              <a:rPr lang="zh-CN" altLang="en-US" dirty="0"/>
              <a:t>扩展性</a:t>
            </a:r>
          </a:p>
        </p:txBody>
      </p:sp>
      <p:sp>
        <p:nvSpPr>
          <p:cNvPr id="3" name="内容占位符 2">
            <a:extLst>
              <a:ext uri="{FF2B5EF4-FFF2-40B4-BE49-F238E27FC236}">
                <a16:creationId xmlns:a16="http://schemas.microsoft.com/office/drawing/2014/main" id="{C830EA40-E554-1413-5607-7B2583440101}"/>
              </a:ext>
            </a:extLst>
          </p:cNvPr>
          <p:cNvSpPr>
            <a:spLocks noGrp="1"/>
          </p:cNvSpPr>
          <p:nvPr>
            <p:ph idx="1"/>
          </p:nvPr>
        </p:nvSpPr>
        <p:spPr>
          <a:xfrm>
            <a:off x="491836" y="1205342"/>
            <a:ext cx="10515600" cy="4351338"/>
          </a:xfrm>
        </p:spPr>
        <p:txBody>
          <a:bodyPr>
            <a:normAutofit/>
          </a:bodyPr>
          <a:lstStyle/>
          <a:p>
            <a:r>
              <a:rPr lang="zh-CN" altLang="en-US" sz="2400" dirty="0"/>
              <a:t>给定一个新的安卓应用</a:t>
            </a:r>
            <a:r>
              <a:rPr lang="en-US" altLang="zh-CN" sz="2400" dirty="0"/>
              <a:t>, </a:t>
            </a:r>
            <a:r>
              <a:rPr lang="en-US" altLang="zh-CN" sz="2400" dirty="0" err="1"/>
              <a:t>SriDroid</a:t>
            </a:r>
            <a:r>
              <a:rPr lang="en-US" altLang="zh-CN" sz="2400" dirty="0"/>
              <a:t> </a:t>
            </a:r>
            <a:r>
              <a:rPr lang="zh-CN" altLang="en-US" sz="2400" dirty="0"/>
              <a:t>需要执行 </a:t>
            </a:r>
            <a:r>
              <a:rPr lang="en-US" altLang="zh-CN" sz="2400" dirty="0"/>
              <a:t>4 </a:t>
            </a:r>
            <a:r>
              <a:rPr lang="zh-CN" altLang="en-US" sz="2400" dirty="0"/>
              <a:t>个步骤来对其进行分析</a:t>
            </a:r>
            <a:r>
              <a:rPr lang="en-US" altLang="zh-CN" sz="2400" dirty="0"/>
              <a:t>: (1) </a:t>
            </a:r>
            <a:r>
              <a:rPr lang="zh-CN" altLang="en-US" sz="2400" dirty="0"/>
              <a:t>静态分析提取 函数调用图</a:t>
            </a:r>
            <a:r>
              <a:rPr lang="en-US" altLang="zh-CN" sz="2400" dirty="0"/>
              <a:t>; (2) </a:t>
            </a:r>
            <a:r>
              <a:rPr lang="zh-CN" altLang="en-US" sz="2400" dirty="0"/>
              <a:t>图抽象化生成抽象图</a:t>
            </a:r>
            <a:r>
              <a:rPr lang="en-US" altLang="zh-CN" sz="2400" dirty="0"/>
              <a:t>; (3) One-Hot </a:t>
            </a:r>
            <a:r>
              <a:rPr lang="zh-CN" altLang="en-US" sz="2400" dirty="0"/>
              <a:t>编码初始化节点特征向量</a:t>
            </a:r>
            <a:r>
              <a:rPr lang="en-US" altLang="zh-CN" sz="2400" dirty="0"/>
              <a:t>; (4) </a:t>
            </a:r>
            <a:r>
              <a:rPr lang="zh-CN" altLang="en-US" sz="2400" dirty="0"/>
              <a:t>恶意软件分类</a:t>
            </a:r>
            <a:endParaRPr lang="en-US" altLang="zh-CN" sz="2400" dirty="0"/>
          </a:p>
          <a:p>
            <a:r>
              <a:rPr lang="zh-CN" altLang="en-US" sz="2400" dirty="0"/>
              <a:t>本文将实验数据集中的所有应用都选为测试对象</a:t>
            </a:r>
          </a:p>
        </p:txBody>
      </p:sp>
      <p:pic>
        <p:nvPicPr>
          <p:cNvPr id="5" name="图片 4">
            <a:extLst>
              <a:ext uri="{FF2B5EF4-FFF2-40B4-BE49-F238E27FC236}">
                <a16:creationId xmlns:a16="http://schemas.microsoft.com/office/drawing/2014/main" id="{B1FA39E0-F7BB-C3D9-06F3-08B6105B8D25}"/>
              </a:ext>
            </a:extLst>
          </p:cNvPr>
          <p:cNvPicPr>
            <a:picLocks noChangeAspect="1"/>
          </p:cNvPicPr>
          <p:nvPr/>
        </p:nvPicPr>
        <p:blipFill>
          <a:blip r:embed="rId2"/>
          <a:stretch>
            <a:fillRect/>
          </a:stretch>
        </p:blipFill>
        <p:spPr>
          <a:xfrm>
            <a:off x="0" y="3381011"/>
            <a:ext cx="8672945" cy="3009525"/>
          </a:xfrm>
          <a:prstGeom prst="rect">
            <a:avLst/>
          </a:prstGeom>
        </p:spPr>
      </p:pic>
      <p:pic>
        <p:nvPicPr>
          <p:cNvPr id="7" name="图片 6">
            <a:extLst>
              <a:ext uri="{FF2B5EF4-FFF2-40B4-BE49-F238E27FC236}">
                <a16:creationId xmlns:a16="http://schemas.microsoft.com/office/drawing/2014/main" id="{4E4E1EFA-194E-98FF-53A7-D18503D7D603}"/>
              </a:ext>
            </a:extLst>
          </p:cNvPr>
          <p:cNvPicPr>
            <a:picLocks noChangeAspect="1"/>
          </p:cNvPicPr>
          <p:nvPr/>
        </p:nvPicPr>
        <p:blipFill>
          <a:blip r:embed="rId3"/>
          <a:stretch>
            <a:fillRect/>
          </a:stretch>
        </p:blipFill>
        <p:spPr>
          <a:xfrm>
            <a:off x="8572074" y="3381011"/>
            <a:ext cx="3619926" cy="2850737"/>
          </a:xfrm>
          <a:prstGeom prst="rect">
            <a:avLst/>
          </a:prstGeom>
        </p:spPr>
      </p:pic>
    </p:spTree>
    <p:extLst>
      <p:ext uri="{BB962C8B-B14F-4D97-AF65-F5344CB8AC3E}">
        <p14:creationId xmlns:p14="http://schemas.microsoft.com/office/powerpoint/2010/main" val="44886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19DE9-D310-3E72-8F02-D264A4BA99BA}"/>
              </a:ext>
            </a:extLst>
          </p:cNvPr>
          <p:cNvSpPr>
            <a:spLocks noGrp="1"/>
          </p:cNvSpPr>
          <p:nvPr>
            <p:ph type="title"/>
          </p:nvPr>
        </p:nvSpPr>
        <p:spPr>
          <a:xfrm>
            <a:off x="1573305" y="1443318"/>
            <a:ext cx="3052482" cy="1063621"/>
          </a:xfrm>
        </p:spPr>
        <p:txBody>
          <a:bodyPr/>
          <a:lstStyle/>
          <a:p>
            <a:r>
              <a:rPr lang="en-US" altLang="zh-CN" b="1" dirty="0">
                <a:solidFill>
                  <a:schemeClr val="bg1">
                    <a:lumMod val="50000"/>
                  </a:schemeClr>
                </a:solidFill>
              </a:rPr>
              <a:t>Thank you</a:t>
            </a:r>
            <a:endParaRPr lang="zh-CN" altLang="en-US" b="1" dirty="0">
              <a:solidFill>
                <a:schemeClr val="bg1">
                  <a:lumMod val="50000"/>
                </a:schemeClr>
              </a:solidFill>
            </a:endParaRPr>
          </a:p>
        </p:txBody>
      </p:sp>
      <p:cxnSp>
        <p:nvCxnSpPr>
          <p:cNvPr id="5" name="直接连接符 4">
            <a:extLst>
              <a:ext uri="{FF2B5EF4-FFF2-40B4-BE49-F238E27FC236}">
                <a16:creationId xmlns:a16="http://schemas.microsoft.com/office/drawing/2014/main" id="{E2B31CB9-3A4B-41C3-1986-3CBC2FBB06E8}"/>
              </a:ext>
            </a:extLst>
          </p:cNvPr>
          <p:cNvCxnSpPr>
            <a:cxnSpLocks/>
          </p:cNvCxnSpPr>
          <p:nvPr/>
        </p:nvCxnSpPr>
        <p:spPr>
          <a:xfrm>
            <a:off x="1470211" y="2375647"/>
            <a:ext cx="48230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8ED4E332-6461-A790-6445-C73E29545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891" y="375055"/>
            <a:ext cx="1827935" cy="1795866"/>
          </a:xfrm>
          <a:prstGeom prst="rect">
            <a:avLst/>
          </a:prstGeom>
        </p:spPr>
      </p:pic>
      <p:sp>
        <p:nvSpPr>
          <p:cNvPr id="9" name="文本框 8">
            <a:extLst>
              <a:ext uri="{FF2B5EF4-FFF2-40B4-BE49-F238E27FC236}">
                <a16:creationId xmlns:a16="http://schemas.microsoft.com/office/drawing/2014/main" id="{03DADBB0-F874-7782-350E-9D13C8CF8BE9}"/>
              </a:ext>
            </a:extLst>
          </p:cNvPr>
          <p:cNvSpPr txBox="1"/>
          <p:nvPr/>
        </p:nvSpPr>
        <p:spPr>
          <a:xfrm>
            <a:off x="1573305" y="5495366"/>
            <a:ext cx="4061012" cy="369332"/>
          </a:xfrm>
          <a:prstGeom prst="rect">
            <a:avLst/>
          </a:prstGeom>
          <a:noFill/>
        </p:spPr>
        <p:txBody>
          <a:bodyPr wrap="square" rtlCol="0">
            <a:spAutoFit/>
          </a:bodyPr>
          <a:lstStyle/>
          <a:p>
            <a:r>
              <a:rPr lang="zh-CN" altLang="en-US" dirty="0"/>
              <a:t>陈治丞   汇报于</a:t>
            </a:r>
            <a:r>
              <a:rPr lang="en-US" altLang="zh-CN" dirty="0"/>
              <a:t>2024-3-23</a:t>
            </a:r>
            <a:endParaRPr lang="zh-CN" altLang="en-US" dirty="0"/>
          </a:p>
        </p:txBody>
      </p:sp>
    </p:spTree>
    <p:extLst>
      <p:ext uri="{BB962C8B-B14F-4D97-AF65-F5344CB8AC3E}">
        <p14:creationId xmlns:p14="http://schemas.microsoft.com/office/powerpoint/2010/main" val="290135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F09481-BC1B-3DA3-E151-00885AEA268E}"/>
              </a:ext>
            </a:extLst>
          </p:cNvPr>
          <p:cNvPicPr>
            <a:picLocks noChangeAspect="1"/>
          </p:cNvPicPr>
          <p:nvPr/>
        </p:nvPicPr>
        <p:blipFill>
          <a:blip r:embed="rId2"/>
          <a:stretch>
            <a:fillRect/>
          </a:stretch>
        </p:blipFill>
        <p:spPr>
          <a:xfrm>
            <a:off x="163429" y="1395666"/>
            <a:ext cx="12028571" cy="4066667"/>
          </a:xfrm>
          <a:prstGeom prst="rect">
            <a:avLst/>
          </a:prstGeom>
        </p:spPr>
      </p:pic>
      <p:pic>
        <p:nvPicPr>
          <p:cNvPr id="7" name="图片 6">
            <a:extLst>
              <a:ext uri="{FF2B5EF4-FFF2-40B4-BE49-F238E27FC236}">
                <a16:creationId xmlns:a16="http://schemas.microsoft.com/office/drawing/2014/main" id="{3E639B18-E3CD-F5AA-2A60-91F68BFB83ED}"/>
              </a:ext>
            </a:extLst>
          </p:cNvPr>
          <p:cNvPicPr>
            <a:picLocks noChangeAspect="1"/>
          </p:cNvPicPr>
          <p:nvPr/>
        </p:nvPicPr>
        <p:blipFill>
          <a:blip r:embed="rId3"/>
          <a:stretch>
            <a:fillRect/>
          </a:stretch>
        </p:blipFill>
        <p:spPr>
          <a:xfrm>
            <a:off x="182619" y="1412142"/>
            <a:ext cx="11876190" cy="4066667"/>
          </a:xfrm>
          <a:prstGeom prst="rect">
            <a:avLst/>
          </a:prstGeom>
        </p:spPr>
      </p:pic>
    </p:spTree>
    <p:extLst>
      <p:ext uri="{BB962C8B-B14F-4D97-AF65-F5344CB8AC3E}">
        <p14:creationId xmlns:p14="http://schemas.microsoft.com/office/powerpoint/2010/main" val="386524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4626AC8-3FC4-D220-244A-4B5EEAA75756}"/>
              </a:ext>
            </a:extLst>
          </p:cNvPr>
          <p:cNvPicPr>
            <a:picLocks noChangeAspect="1"/>
          </p:cNvPicPr>
          <p:nvPr/>
        </p:nvPicPr>
        <p:blipFill>
          <a:blip r:embed="rId3"/>
          <a:stretch>
            <a:fillRect/>
          </a:stretch>
        </p:blipFill>
        <p:spPr>
          <a:xfrm>
            <a:off x="1343890" y="278345"/>
            <a:ext cx="9179073" cy="6301310"/>
          </a:xfrm>
          <a:prstGeom prst="rect">
            <a:avLst/>
          </a:prstGeom>
        </p:spPr>
      </p:pic>
    </p:spTree>
    <p:extLst>
      <p:ext uri="{BB962C8B-B14F-4D97-AF65-F5344CB8AC3E}">
        <p14:creationId xmlns:p14="http://schemas.microsoft.com/office/powerpoint/2010/main" val="356746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70214-F6B6-F493-5282-04ACD8C3D47B}"/>
              </a:ext>
            </a:extLst>
          </p:cNvPr>
          <p:cNvSpPr>
            <a:spLocks noGrp="1"/>
          </p:cNvSpPr>
          <p:nvPr>
            <p:ph type="title"/>
          </p:nvPr>
        </p:nvSpPr>
        <p:spPr>
          <a:xfrm>
            <a:off x="195943" y="401782"/>
            <a:ext cx="4486893" cy="1288473"/>
          </a:xfrm>
        </p:spPr>
        <p:txBody>
          <a:bodyPr>
            <a:normAutofit/>
          </a:bodyPr>
          <a:lstStyle/>
          <a:p>
            <a:r>
              <a:rPr lang="zh-CN" altLang="en-US" sz="2800" dirty="0"/>
              <a:t>安卓恶意软件检测方法分类</a:t>
            </a:r>
            <a:br>
              <a:rPr lang="en-US" altLang="zh-CN" sz="2800" dirty="0"/>
            </a:br>
            <a:endParaRPr lang="zh-CN" altLang="en-US" sz="2800" dirty="0"/>
          </a:p>
        </p:txBody>
      </p:sp>
      <p:sp>
        <p:nvSpPr>
          <p:cNvPr id="4" name="内容占位符 3">
            <a:extLst>
              <a:ext uri="{FF2B5EF4-FFF2-40B4-BE49-F238E27FC236}">
                <a16:creationId xmlns:a16="http://schemas.microsoft.com/office/drawing/2014/main" id="{766F7D3A-5C61-D527-6086-4178BD5BB489}"/>
              </a:ext>
            </a:extLst>
          </p:cNvPr>
          <p:cNvSpPr>
            <a:spLocks noGrp="1"/>
          </p:cNvSpPr>
          <p:nvPr>
            <p:ph idx="1"/>
          </p:nvPr>
        </p:nvSpPr>
        <p:spPr>
          <a:xfrm>
            <a:off x="574963" y="1466631"/>
            <a:ext cx="10342419" cy="4463113"/>
          </a:xfrm>
        </p:spPr>
        <p:txBody>
          <a:bodyPr>
            <a:normAutofit/>
          </a:bodyPr>
          <a:lstStyle/>
          <a:p>
            <a:r>
              <a:rPr lang="zh-CN" altLang="en-US" dirty="0"/>
              <a:t>基于语法特征的方法</a:t>
            </a:r>
          </a:p>
          <a:p>
            <a:pPr marL="0" indent="0">
              <a:buNone/>
            </a:pPr>
            <a:r>
              <a:rPr lang="zh-CN" altLang="en-US" sz="2400" dirty="0">
                <a:effectLst/>
              </a:rPr>
              <a:t>（</a:t>
            </a:r>
            <a:r>
              <a:rPr lang="en-US" altLang="zh-CN" sz="2400" dirty="0">
                <a:effectLst/>
              </a:rPr>
              <a:t>1</a:t>
            </a:r>
            <a:r>
              <a:rPr lang="zh-CN" altLang="en-US" sz="2400" dirty="0">
                <a:effectLst/>
              </a:rPr>
              <a:t>）基于权限、</a:t>
            </a:r>
            <a:r>
              <a:rPr lang="en-US" altLang="zh-CN" sz="2400" dirty="0">
                <a:effectLst/>
              </a:rPr>
              <a:t>API</a:t>
            </a:r>
            <a:r>
              <a:rPr lang="zh-CN" altLang="en-US" sz="2400" dirty="0">
                <a:effectLst/>
              </a:rPr>
              <a:t>、组件特征的安卓恶意软件检测</a:t>
            </a:r>
            <a:endParaRPr lang="en-US" altLang="zh-CN" sz="2400" dirty="0">
              <a:effectLst/>
            </a:endParaRPr>
          </a:p>
          <a:p>
            <a:pPr marL="457200" lvl="1" indent="0">
              <a:buNone/>
            </a:pPr>
            <a:r>
              <a:rPr lang="zh-CN" altLang="en-US" sz="1600" dirty="0">
                <a:solidFill>
                  <a:schemeClr val="bg1">
                    <a:lumMod val="50000"/>
                  </a:schemeClr>
                </a:solidFill>
              </a:rPr>
              <a:t>权限分析方法会从安卓应用的配置文件 </a:t>
            </a:r>
            <a:r>
              <a:rPr lang="en-US" altLang="zh-CN" sz="1600" dirty="0" err="1">
                <a:solidFill>
                  <a:schemeClr val="bg1">
                    <a:lumMod val="50000"/>
                  </a:schemeClr>
                </a:solidFill>
              </a:rPr>
              <a:t>AndroidManifest</a:t>
            </a:r>
            <a:r>
              <a:rPr lang="en-US" altLang="zh-CN" sz="1600" dirty="0">
                <a:solidFill>
                  <a:schemeClr val="bg1">
                    <a:lumMod val="50000"/>
                  </a:schemeClr>
                </a:solidFill>
              </a:rPr>
              <a:t> </a:t>
            </a:r>
            <a:r>
              <a:rPr lang="zh-CN" altLang="en-US" sz="1600" dirty="0">
                <a:solidFill>
                  <a:schemeClr val="bg1">
                    <a:lumMod val="50000"/>
                  </a:schemeClr>
                </a:solidFill>
              </a:rPr>
              <a:t>中提取权限信息</a:t>
            </a:r>
            <a:r>
              <a:rPr lang="en-US" altLang="zh-CN" sz="1600" dirty="0">
                <a:solidFill>
                  <a:schemeClr val="bg1">
                    <a:lumMod val="50000"/>
                  </a:schemeClr>
                </a:solidFill>
              </a:rPr>
              <a:t>, </a:t>
            </a:r>
            <a:r>
              <a:rPr lang="zh-CN" altLang="en-US" sz="1600" dirty="0">
                <a:solidFill>
                  <a:schemeClr val="bg1">
                    <a:lumMod val="50000"/>
                  </a:schemeClr>
                </a:solidFill>
              </a:rPr>
              <a:t>并将它们作为特征来训练分类器</a:t>
            </a:r>
            <a:endParaRPr lang="en-US" altLang="zh-CN" sz="1600" dirty="0">
              <a:solidFill>
                <a:schemeClr val="bg1">
                  <a:lumMod val="50000"/>
                </a:schemeClr>
              </a:solidFill>
            </a:endParaRPr>
          </a:p>
          <a:p>
            <a:pPr marL="0" indent="0">
              <a:buNone/>
            </a:pPr>
            <a:r>
              <a:rPr lang="zh-CN" altLang="en-US" sz="2400" dirty="0">
                <a:effectLst/>
              </a:rPr>
              <a:t>（</a:t>
            </a:r>
            <a:r>
              <a:rPr lang="en-US" altLang="zh-CN" sz="2400" dirty="0">
                <a:effectLst/>
              </a:rPr>
              <a:t>2</a:t>
            </a:r>
            <a:r>
              <a:rPr lang="zh-CN" altLang="en-US" sz="2400" dirty="0">
                <a:effectLst/>
              </a:rPr>
              <a:t>）基于元数据的安卓恶意软件检测</a:t>
            </a:r>
            <a:endParaRPr lang="en-US" altLang="zh-CN" sz="2400" dirty="0"/>
          </a:p>
          <a:p>
            <a:pPr marL="457200" lvl="1" indent="0">
              <a:buNone/>
            </a:pPr>
            <a:r>
              <a:rPr lang="zh-CN" altLang="en-US" sz="1600" dirty="0">
                <a:solidFill>
                  <a:schemeClr val="bg1">
                    <a:lumMod val="50000"/>
                  </a:schemeClr>
                </a:solidFill>
              </a:rPr>
              <a:t>提取和应用程序代码无关的其他信息</a:t>
            </a:r>
            <a:r>
              <a:rPr lang="en-US" altLang="zh-CN" sz="1600" dirty="0">
                <a:solidFill>
                  <a:schemeClr val="bg1">
                    <a:lumMod val="50000"/>
                  </a:schemeClr>
                </a:solidFill>
              </a:rPr>
              <a:t>(</a:t>
            </a:r>
            <a:r>
              <a:rPr lang="zh-CN" altLang="en-US" sz="1600" dirty="0">
                <a:solidFill>
                  <a:schemeClr val="bg1">
                    <a:lumMod val="50000"/>
                  </a:schemeClr>
                </a:solidFill>
              </a:rPr>
              <a:t>下载量、功能描 述、大小、版本号等</a:t>
            </a:r>
            <a:r>
              <a:rPr lang="en-US" altLang="zh-CN" sz="1600" dirty="0">
                <a:solidFill>
                  <a:schemeClr val="bg1">
                    <a:lumMod val="50000"/>
                  </a:schemeClr>
                </a:solidFill>
              </a:rPr>
              <a:t>)</a:t>
            </a:r>
            <a:r>
              <a:rPr lang="zh-CN" altLang="en-US" sz="1600" dirty="0">
                <a:solidFill>
                  <a:schemeClr val="bg1">
                    <a:lumMod val="50000"/>
                  </a:schemeClr>
                </a:solidFill>
              </a:rPr>
              <a:t>来检测恶意软件</a:t>
            </a:r>
          </a:p>
          <a:p>
            <a:r>
              <a:rPr lang="zh-CN" altLang="en-US" dirty="0"/>
              <a:t>基于语义特征的方法</a:t>
            </a:r>
          </a:p>
          <a:p>
            <a:pPr marL="0" indent="0">
              <a:buNone/>
            </a:pPr>
            <a:r>
              <a:rPr lang="zh-CN" altLang="en-US" sz="2400" dirty="0">
                <a:effectLst/>
              </a:rPr>
              <a:t>（</a:t>
            </a:r>
            <a:r>
              <a:rPr lang="en-US" altLang="zh-CN" sz="2400" dirty="0">
                <a:effectLst/>
              </a:rPr>
              <a:t>1</a:t>
            </a:r>
            <a:r>
              <a:rPr lang="zh-CN" altLang="en-US" sz="2400" dirty="0">
                <a:effectLst/>
              </a:rPr>
              <a:t>）基于图分析的安卓恶意软件检测</a:t>
            </a:r>
          </a:p>
          <a:p>
            <a:pPr marL="457200" lvl="1" indent="0">
              <a:buNone/>
            </a:pPr>
            <a:r>
              <a:rPr lang="zh-CN" altLang="en-US" sz="1600" dirty="0">
                <a:solidFill>
                  <a:schemeClr val="bg1">
                    <a:lumMod val="50000"/>
                  </a:schemeClr>
                </a:solidFill>
              </a:rPr>
              <a:t>为了在保留程序语义的基础上提高特征的鲁棒性</a:t>
            </a:r>
            <a:r>
              <a:rPr lang="en-US" altLang="zh-CN" sz="1600" dirty="0">
                <a:solidFill>
                  <a:schemeClr val="bg1">
                    <a:lumMod val="50000"/>
                  </a:schemeClr>
                </a:solidFill>
              </a:rPr>
              <a:t>, </a:t>
            </a:r>
            <a:r>
              <a:rPr lang="zh-CN" altLang="en-US" sz="1600" dirty="0">
                <a:solidFill>
                  <a:schemeClr val="bg1">
                    <a:lumMod val="50000"/>
                  </a:schemeClr>
                </a:solidFill>
              </a:rPr>
              <a:t>越来越多的研究者将程序语义表示为图</a:t>
            </a:r>
            <a:r>
              <a:rPr lang="en-US" altLang="zh-CN" sz="1600" dirty="0">
                <a:solidFill>
                  <a:schemeClr val="bg1">
                    <a:lumMod val="50000"/>
                  </a:schemeClr>
                </a:solidFill>
              </a:rPr>
              <a:t>, </a:t>
            </a:r>
            <a:r>
              <a:rPr lang="zh-CN" altLang="en-US" sz="1600" dirty="0">
                <a:solidFill>
                  <a:schemeClr val="bg1">
                    <a:lumMod val="50000"/>
                  </a:schemeClr>
                </a:solidFill>
              </a:rPr>
              <a:t>并采用图分 析来检测恶意软件：</a:t>
            </a:r>
            <a:r>
              <a:rPr lang="en-US" altLang="zh-CN" sz="1600" dirty="0" err="1">
                <a:solidFill>
                  <a:schemeClr val="bg1">
                    <a:lumMod val="50000"/>
                  </a:schemeClr>
                </a:solidFill>
              </a:rPr>
              <a:t>MaMaDroid</a:t>
            </a:r>
            <a:r>
              <a:rPr lang="zh-CN" altLang="en-US" sz="1600" dirty="0">
                <a:solidFill>
                  <a:schemeClr val="bg1">
                    <a:lumMod val="50000"/>
                  </a:schemeClr>
                </a:solidFill>
              </a:rPr>
              <a:t>、 </a:t>
            </a:r>
            <a:r>
              <a:rPr lang="en-US" altLang="zh-CN" sz="1600" dirty="0" err="1">
                <a:solidFill>
                  <a:schemeClr val="bg1">
                    <a:lumMod val="50000"/>
                  </a:schemeClr>
                </a:solidFill>
              </a:rPr>
              <a:t>MsDroid</a:t>
            </a:r>
            <a:r>
              <a:rPr lang="zh-CN" altLang="en-US" sz="1600" dirty="0">
                <a:solidFill>
                  <a:schemeClr val="bg1">
                    <a:lumMod val="50000"/>
                  </a:schemeClr>
                </a:solidFill>
              </a:rPr>
              <a:t>、</a:t>
            </a:r>
            <a:r>
              <a:rPr lang="en-US" altLang="zh-CN" sz="1600" dirty="0" err="1">
                <a:solidFill>
                  <a:schemeClr val="bg1">
                    <a:lumMod val="50000"/>
                  </a:schemeClr>
                </a:solidFill>
              </a:rPr>
              <a:t>SriDroid</a:t>
            </a:r>
            <a:endParaRPr lang="en-US" altLang="zh-CN" sz="1600" dirty="0">
              <a:solidFill>
                <a:schemeClr val="bg1">
                  <a:lumMod val="50000"/>
                </a:schemeClr>
              </a:solidFill>
            </a:endParaRPr>
          </a:p>
          <a:p>
            <a:pPr marL="0" indent="0">
              <a:buNone/>
            </a:pPr>
            <a:r>
              <a:rPr lang="zh-CN" altLang="en-US" sz="2400" dirty="0">
                <a:effectLst/>
              </a:rPr>
              <a:t>（</a:t>
            </a:r>
            <a:r>
              <a:rPr lang="en-US" altLang="zh-CN" sz="2400" dirty="0">
                <a:effectLst/>
              </a:rPr>
              <a:t>2</a:t>
            </a:r>
            <a:r>
              <a:rPr lang="zh-CN" altLang="en-US" sz="2400" dirty="0">
                <a:effectLst/>
              </a:rPr>
              <a:t>）基于数据流分析的安卓恶意软件检测</a:t>
            </a:r>
            <a:endParaRPr lang="en-US" altLang="zh-CN" sz="2400" dirty="0">
              <a:effectLst/>
            </a:endParaRPr>
          </a:p>
          <a:p>
            <a:pPr marL="457200" lvl="1" indent="0">
              <a:buNone/>
            </a:pPr>
            <a:r>
              <a:rPr lang="zh-CN" altLang="en-US" sz="1600" dirty="0">
                <a:solidFill>
                  <a:schemeClr val="bg1">
                    <a:lumMod val="50000"/>
                  </a:schemeClr>
                </a:solidFill>
              </a:rPr>
              <a:t>采用数据流分析技术来记录敏感数据在应用程序中的流转</a:t>
            </a:r>
          </a:p>
          <a:p>
            <a:endParaRPr lang="zh-CN" altLang="en-US" dirty="0"/>
          </a:p>
        </p:txBody>
      </p:sp>
    </p:spTree>
    <p:extLst>
      <p:ext uri="{BB962C8B-B14F-4D97-AF65-F5344CB8AC3E}">
        <p14:creationId xmlns:p14="http://schemas.microsoft.com/office/powerpoint/2010/main" val="348496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89167-6BD6-78FA-3D67-2688BB34A23C}"/>
              </a:ext>
            </a:extLst>
          </p:cNvPr>
          <p:cNvSpPr>
            <a:spLocks noGrp="1"/>
          </p:cNvSpPr>
          <p:nvPr>
            <p:ph type="title"/>
          </p:nvPr>
        </p:nvSpPr>
        <p:spPr/>
        <p:txBody>
          <a:bodyPr/>
          <a:lstStyle/>
          <a:p>
            <a:r>
              <a:rPr lang="en-US" altLang="zh-CN" dirty="0" err="1"/>
              <a:t>SriDroid</a:t>
            </a:r>
            <a:r>
              <a:rPr lang="zh-CN" altLang="en-US" dirty="0"/>
              <a:t>：四个阶段</a:t>
            </a:r>
          </a:p>
        </p:txBody>
      </p:sp>
      <p:sp>
        <p:nvSpPr>
          <p:cNvPr id="3" name="内容占位符 2">
            <a:extLst>
              <a:ext uri="{FF2B5EF4-FFF2-40B4-BE49-F238E27FC236}">
                <a16:creationId xmlns:a16="http://schemas.microsoft.com/office/drawing/2014/main" id="{E10478DA-D2F1-E33C-EAA5-638E9C4FC417}"/>
              </a:ext>
            </a:extLst>
          </p:cNvPr>
          <p:cNvSpPr>
            <a:spLocks noGrp="1"/>
          </p:cNvSpPr>
          <p:nvPr>
            <p:ph idx="1"/>
          </p:nvPr>
        </p:nvSpPr>
        <p:spPr>
          <a:xfrm>
            <a:off x="311727" y="1425070"/>
            <a:ext cx="10515600" cy="4901552"/>
          </a:xfrm>
        </p:spPr>
        <p:txBody>
          <a:bodyPr>
            <a:normAutofit/>
          </a:bodyPr>
          <a:lstStyle/>
          <a:p>
            <a:pPr>
              <a:lnSpc>
                <a:spcPct val="120000"/>
              </a:lnSpc>
              <a:buFont typeface="Arial" panose="020B0604020202020204" pitchFamily="34" charset="0"/>
              <a:buChar char="•"/>
            </a:pPr>
            <a:r>
              <a:rPr lang="zh-CN" altLang="en-US" sz="1600" b="1" dirty="0"/>
              <a:t>静态分析</a:t>
            </a:r>
            <a:r>
              <a:rPr lang="zh-CN" altLang="en-US" sz="1600" dirty="0"/>
              <a:t>：这一阶段的目的是保留安卓应用的程序语义。</a:t>
            </a:r>
          </a:p>
          <a:p>
            <a:pPr marL="742950" lvl="1" indent="-285750">
              <a:lnSpc>
                <a:spcPct val="120000"/>
              </a:lnSpc>
              <a:buFont typeface="Arial" panose="020B0604020202020204" pitchFamily="34" charset="0"/>
              <a:buChar char="•"/>
            </a:pPr>
            <a:r>
              <a:rPr lang="zh-CN" altLang="en-US" sz="1400" dirty="0"/>
              <a:t>主要步骤：采用静态分析技术提取应用的函数调用图。</a:t>
            </a:r>
          </a:p>
          <a:p>
            <a:pPr marL="742950" lvl="1" indent="-285750">
              <a:lnSpc>
                <a:spcPct val="120000"/>
              </a:lnSpc>
              <a:buFont typeface="Arial" panose="020B0604020202020204" pitchFamily="34" charset="0"/>
              <a:buChar char="•"/>
            </a:pPr>
            <a:r>
              <a:rPr lang="zh-CN" altLang="en-US" sz="1400" dirty="0"/>
              <a:t>输入是一个安卓应用，输出是应用对应的函数调用图。</a:t>
            </a:r>
          </a:p>
          <a:p>
            <a:pPr>
              <a:lnSpc>
                <a:spcPct val="120000"/>
              </a:lnSpc>
              <a:buFont typeface="Arial" panose="020B0604020202020204" pitchFamily="34" charset="0"/>
              <a:buChar char="•"/>
            </a:pPr>
            <a:r>
              <a:rPr lang="zh-CN" altLang="en-US" sz="1600" b="1" dirty="0"/>
              <a:t>图抽象化</a:t>
            </a:r>
            <a:r>
              <a:rPr lang="zh-CN" altLang="en-US" sz="1600" dirty="0"/>
              <a:t>：将图变得更有鲁棒性，从而抵抗代码混淆。</a:t>
            </a:r>
          </a:p>
          <a:p>
            <a:pPr marL="742950" lvl="1" indent="-285750">
              <a:lnSpc>
                <a:spcPct val="120000"/>
              </a:lnSpc>
              <a:buFont typeface="Arial" panose="020B0604020202020204" pitchFamily="34" charset="0"/>
              <a:buChar char="•"/>
            </a:pPr>
            <a:r>
              <a:rPr lang="zh-CN" altLang="en-US" sz="1400" dirty="0"/>
              <a:t>主要步骤：将调用图中的节点抽象成对应的类，构建成一个类图。</a:t>
            </a:r>
          </a:p>
          <a:p>
            <a:pPr marL="742950" lvl="1" indent="-285750">
              <a:lnSpc>
                <a:spcPct val="120000"/>
              </a:lnSpc>
              <a:buFont typeface="Arial" panose="020B0604020202020204" pitchFamily="34" charset="0"/>
              <a:buChar char="•"/>
            </a:pPr>
            <a:r>
              <a:rPr lang="zh-CN" altLang="en-US" sz="1400" dirty="0"/>
              <a:t>输入是一个函数调用图，输出是 对应的抽象图（类图）。</a:t>
            </a:r>
          </a:p>
          <a:p>
            <a:pPr>
              <a:lnSpc>
                <a:spcPct val="120000"/>
              </a:lnSpc>
              <a:buFont typeface="Arial" panose="020B0604020202020204" pitchFamily="34" charset="0"/>
              <a:buChar char="•"/>
            </a:pPr>
            <a:r>
              <a:rPr lang="zh-CN" altLang="en-US" sz="1600" b="1" dirty="0"/>
              <a:t>特征向量初始化</a:t>
            </a:r>
            <a:r>
              <a:rPr lang="zh-CN" altLang="en-US" sz="1600" dirty="0"/>
              <a:t>：获取图中节点的初始特征向量</a:t>
            </a:r>
          </a:p>
          <a:p>
            <a:pPr marL="742950" lvl="1" indent="-285750">
              <a:lnSpc>
                <a:spcPct val="120000"/>
              </a:lnSpc>
              <a:buFont typeface="Arial" panose="020B0604020202020204" pitchFamily="34" charset="0"/>
              <a:buChar char="•"/>
            </a:pPr>
            <a:r>
              <a:rPr lang="zh-CN" altLang="en-US" sz="1400" dirty="0"/>
              <a:t>主要步骤：采用</a:t>
            </a:r>
            <a:r>
              <a:rPr lang="en-US" altLang="zh-CN" sz="1400" dirty="0"/>
              <a:t>One-Hot</a:t>
            </a:r>
            <a:r>
              <a:rPr lang="zh-CN" altLang="en-US" sz="1400" dirty="0"/>
              <a:t>编码方式，按照节点的不同类型为节点赋予初始特征向量</a:t>
            </a:r>
          </a:p>
          <a:p>
            <a:pPr marL="742950" lvl="1" indent="-285750">
              <a:lnSpc>
                <a:spcPct val="120000"/>
              </a:lnSpc>
              <a:buFont typeface="Arial" panose="020B0604020202020204" pitchFamily="34" charset="0"/>
              <a:buChar char="•"/>
            </a:pPr>
            <a:r>
              <a:rPr lang="zh-CN" altLang="en-US" sz="1400" dirty="0"/>
              <a:t>输入是一个抽象图，输出是节点的初始特征向量</a:t>
            </a:r>
          </a:p>
          <a:p>
            <a:pPr>
              <a:lnSpc>
                <a:spcPct val="120000"/>
              </a:lnSpc>
              <a:buFont typeface="Arial" panose="020B0604020202020204" pitchFamily="34" charset="0"/>
              <a:buChar char="•"/>
            </a:pPr>
            <a:r>
              <a:rPr lang="zh-CN" altLang="en-US" sz="1600" b="1" dirty="0"/>
              <a:t>模型的训练</a:t>
            </a:r>
            <a:r>
              <a:rPr lang="en-US" altLang="zh-CN" sz="1600" b="1" dirty="0"/>
              <a:t>/</a:t>
            </a:r>
            <a:r>
              <a:rPr lang="zh-CN" altLang="en-US" sz="1600" b="1" dirty="0"/>
              <a:t>预测</a:t>
            </a:r>
            <a:r>
              <a:rPr lang="zh-CN" altLang="en-US" sz="1600" dirty="0"/>
              <a:t>：在训练阶段训练一个恶意软件分类器，在预测阶段应用训练好的模型检测应用是否为恶意软件。</a:t>
            </a:r>
          </a:p>
          <a:p>
            <a:pPr marL="742950" lvl="1" indent="-285750">
              <a:lnSpc>
                <a:spcPct val="120000"/>
              </a:lnSpc>
              <a:buFont typeface="Arial" panose="020B0604020202020204" pitchFamily="34" charset="0"/>
              <a:buChar char="•"/>
            </a:pPr>
            <a:r>
              <a:rPr lang="zh-CN" altLang="en-US" sz="1400" dirty="0"/>
              <a:t>主要步骤：基于抽象图和节点的初始特征向量 ，基于 </a:t>
            </a:r>
            <a:r>
              <a:rPr lang="en-US" altLang="zh-CN" sz="1400" dirty="0"/>
              <a:t>Triplet Loss </a:t>
            </a:r>
            <a:r>
              <a:rPr lang="zh-CN" altLang="en-US" sz="1400" dirty="0"/>
              <a:t>对比损失训练一个图卷积网络分类器，并以训练好的分类器检测恶意软件。</a:t>
            </a:r>
          </a:p>
          <a:p>
            <a:pPr marL="742950" lvl="1" indent="-285750">
              <a:lnSpc>
                <a:spcPct val="120000"/>
              </a:lnSpc>
              <a:buFont typeface="Arial" panose="020B0604020202020204" pitchFamily="34" charset="0"/>
              <a:buChar char="•"/>
            </a:pPr>
            <a:r>
              <a:rPr lang="zh-CN" altLang="en-US" sz="1400" dirty="0"/>
              <a:t>输入时抽象图和节点初始特征向量，在训练阶段的输出是训练好的图卷积网络模型，在预测阶段的输出是</a:t>
            </a:r>
            <a:r>
              <a:rPr lang="en-US" altLang="zh-CN" sz="1400" dirty="0"/>
              <a:t>0</a:t>
            </a:r>
            <a:r>
              <a:rPr lang="zh-CN" altLang="en-US" sz="1400" dirty="0"/>
              <a:t>或</a:t>
            </a:r>
            <a:r>
              <a:rPr lang="en-US" altLang="zh-CN" sz="1400" dirty="0"/>
              <a:t>1</a:t>
            </a:r>
            <a:r>
              <a:rPr lang="zh-CN" altLang="en-US" sz="1400" dirty="0"/>
              <a:t>的预测标签，</a:t>
            </a:r>
            <a:r>
              <a:rPr lang="en-US" altLang="zh-CN" sz="1400" dirty="0"/>
              <a:t>0</a:t>
            </a:r>
            <a:r>
              <a:rPr lang="zh-CN" altLang="en-US" sz="1400" dirty="0"/>
              <a:t>良</a:t>
            </a:r>
            <a:r>
              <a:rPr lang="en-US" altLang="zh-CN" sz="1400" dirty="0"/>
              <a:t>1</a:t>
            </a:r>
            <a:r>
              <a:rPr lang="zh-CN" altLang="en-US" sz="1400" dirty="0"/>
              <a:t>恶。</a:t>
            </a:r>
          </a:p>
          <a:p>
            <a:pPr>
              <a:lnSpc>
                <a:spcPct val="120000"/>
              </a:lnSpc>
            </a:pPr>
            <a:endParaRPr lang="zh-CN" altLang="en-US" sz="1800" dirty="0"/>
          </a:p>
        </p:txBody>
      </p:sp>
      <p:pic>
        <p:nvPicPr>
          <p:cNvPr id="4" name="图片 3">
            <a:extLst>
              <a:ext uri="{FF2B5EF4-FFF2-40B4-BE49-F238E27FC236}">
                <a16:creationId xmlns:a16="http://schemas.microsoft.com/office/drawing/2014/main" id="{0AE6FA92-7AEA-C76D-DD49-24B50793D8EC}"/>
              </a:ext>
            </a:extLst>
          </p:cNvPr>
          <p:cNvPicPr>
            <a:picLocks noChangeAspect="1"/>
          </p:cNvPicPr>
          <p:nvPr/>
        </p:nvPicPr>
        <p:blipFill>
          <a:blip r:embed="rId2"/>
          <a:stretch>
            <a:fillRect/>
          </a:stretch>
        </p:blipFill>
        <p:spPr>
          <a:xfrm>
            <a:off x="6197737" y="242455"/>
            <a:ext cx="5855717" cy="3186545"/>
          </a:xfrm>
          <a:prstGeom prst="rect">
            <a:avLst/>
          </a:prstGeom>
        </p:spPr>
      </p:pic>
    </p:spTree>
    <p:extLst>
      <p:ext uri="{BB962C8B-B14F-4D97-AF65-F5344CB8AC3E}">
        <p14:creationId xmlns:p14="http://schemas.microsoft.com/office/powerpoint/2010/main" val="241627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1AC43-51C3-958D-9B42-A2113A1BE5C5}"/>
              </a:ext>
            </a:extLst>
          </p:cNvPr>
          <p:cNvSpPr>
            <a:spLocks noGrp="1"/>
          </p:cNvSpPr>
          <p:nvPr>
            <p:ph type="title"/>
          </p:nvPr>
        </p:nvSpPr>
        <p:spPr>
          <a:xfrm>
            <a:off x="284018" y="221673"/>
            <a:ext cx="5008419" cy="452294"/>
          </a:xfrm>
        </p:spPr>
        <p:txBody>
          <a:bodyPr>
            <a:noAutofit/>
          </a:bodyPr>
          <a:lstStyle/>
          <a:p>
            <a:r>
              <a:rPr lang="zh-CN" altLang="en-US" sz="3200" b="1" dirty="0"/>
              <a:t>静态分析和图抽象化</a:t>
            </a:r>
            <a:endParaRPr lang="zh-CN" altLang="en-US" sz="3200" dirty="0"/>
          </a:p>
        </p:txBody>
      </p:sp>
      <p:sp>
        <p:nvSpPr>
          <p:cNvPr id="3" name="内容占位符 2">
            <a:extLst>
              <a:ext uri="{FF2B5EF4-FFF2-40B4-BE49-F238E27FC236}">
                <a16:creationId xmlns:a16="http://schemas.microsoft.com/office/drawing/2014/main" id="{718A2D39-92A4-0043-38F1-819EA5ABE4B5}"/>
              </a:ext>
            </a:extLst>
          </p:cNvPr>
          <p:cNvSpPr>
            <a:spLocks noGrp="1"/>
          </p:cNvSpPr>
          <p:nvPr>
            <p:ph idx="1"/>
          </p:nvPr>
        </p:nvSpPr>
        <p:spPr>
          <a:xfrm>
            <a:off x="436418" y="927280"/>
            <a:ext cx="10907259" cy="5003440"/>
          </a:xfrm>
        </p:spPr>
        <p:txBody>
          <a:bodyPr>
            <a:normAutofit lnSpcReduction="10000"/>
          </a:bodyPr>
          <a:lstStyle/>
          <a:p>
            <a:pPr>
              <a:lnSpc>
                <a:spcPct val="110000"/>
              </a:lnSpc>
            </a:pPr>
            <a:r>
              <a:rPr lang="zh-CN" altLang="en-US" dirty="0"/>
              <a:t>静态分析：</a:t>
            </a:r>
            <a:endParaRPr lang="en-US" altLang="zh-CN" dirty="0"/>
          </a:p>
          <a:p>
            <a:pPr marL="457200" lvl="1" indent="0">
              <a:lnSpc>
                <a:spcPct val="110000"/>
              </a:lnSpc>
              <a:buNone/>
            </a:pPr>
            <a:r>
              <a:rPr lang="zh-CN" altLang="en-US" sz="1800" dirty="0">
                <a:solidFill>
                  <a:schemeClr val="bg2">
                    <a:lumMod val="25000"/>
                  </a:schemeClr>
                </a:solidFill>
              </a:rPr>
              <a:t>使用</a:t>
            </a:r>
            <a:r>
              <a:rPr lang="en-US" altLang="zh-CN" sz="1800" dirty="0" err="1">
                <a:solidFill>
                  <a:schemeClr val="bg2">
                    <a:lumMod val="25000"/>
                  </a:schemeClr>
                </a:solidFill>
              </a:rPr>
              <a:t>Androguard</a:t>
            </a:r>
            <a:r>
              <a:rPr lang="zh-CN" altLang="en-US" sz="1800" dirty="0">
                <a:solidFill>
                  <a:schemeClr val="bg2">
                    <a:lumMod val="25000"/>
                  </a:schemeClr>
                </a:solidFill>
              </a:rPr>
              <a:t>提取简洁的函数调用图，之后</a:t>
            </a:r>
            <a:r>
              <a:rPr lang="en-US" altLang="zh-CN" sz="1800" dirty="0" err="1">
                <a:solidFill>
                  <a:schemeClr val="bg2">
                    <a:lumMod val="25000"/>
                  </a:schemeClr>
                </a:solidFill>
              </a:rPr>
              <a:t>SriDroid</a:t>
            </a:r>
            <a:r>
              <a:rPr lang="zh-CN" altLang="en-US" sz="1800" dirty="0">
                <a:solidFill>
                  <a:schemeClr val="bg2">
                    <a:lumMod val="25000"/>
                  </a:schemeClr>
                </a:solidFill>
              </a:rPr>
              <a:t>对调用图进行抽象化构建抽象图</a:t>
            </a:r>
          </a:p>
          <a:p>
            <a:pPr>
              <a:lnSpc>
                <a:spcPct val="110000"/>
              </a:lnSpc>
            </a:pPr>
            <a:r>
              <a:rPr lang="zh-CN" altLang="en-US" dirty="0"/>
              <a:t>图抽象化：</a:t>
            </a:r>
            <a:endParaRPr lang="en-US" altLang="zh-CN" dirty="0"/>
          </a:p>
          <a:p>
            <a:pPr marL="457200" lvl="1" indent="0">
              <a:lnSpc>
                <a:spcPct val="110000"/>
              </a:lnSpc>
              <a:buNone/>
            </a:pPr>
            <a:r>
              <a:rPr lang="en-US" altLang="zh-CN" sz="1600" dirty="0" err="1">
                <a:solidFill>
                  <a:schemeClr val="bg2">
                    <a:lumMod val="25000"/>
                  </a:schemeClr>
                </a:solidFill>
              </a:rPr>
              <a:t>SriDroid</a:t>
            </a:r>
            <a:r>
              <a:rPr lang="en-US" altLang="zh-CN" sz="1600" dirty="0">
                <a:solidFill>
                  <a:schemeClr val="bg2">
                    <a:lumMod val="25000"/>
                  </a:schemeClr>
                </a:solidFill>
              </a:rPr>
              <a:t> </a:t>
            </a:r>
            <a:r>
              <a:rPr lang="zh-CN" altLang="en-US" sz="1600" dirty="0">
                <a:solidFill>
                  <a:schemeClr val="bg2">
                    <a:lumMod val="25000"/>
                  </a:schemeClr>
                </a:solidFill>
              </a:rPr>
              <a:t>会将调用图中的节点抽象成对应的 </a:t>
            </a:r>
            <a:r>
              <a:rPr lang="en-US" altLang="zh-CN" sz="1600" dirty="0">
                <a:solidFill>
                  <a:schemeClr val="bg2">
                    <a:lumMod val="25000"/>
                  </a:schemeClr>
                </a:solidFill>
              </a:rPr>
              <a:t>3 </a:t>
            </a:r>
            <a:r>
              <a:rPr lang="zh-CN" altLang="en-US" sz="1600" dirty="0">
                <a:solidFill>
                  <a:schemeClr val="bg2">
                    <a:lumMod val="25000"/>
                  </a:schemeClr>
                </a:solidFill>
              </a:rPr>
              <a:t>个不同级别的</a:t>
            </a:r>
            <a:r>
              <a:rPr lang="zh-CN" altLang="en-US" sz="1600" b="1" dirty="0">
                <a:solidFill>
                  <a:schemeClr val="bg2">
                    <a:lumMod val="25000"/>
                  </a:schemeClr>
                </a:solidFill>
              </a:rPr>
              <a:t>抽象标签 </a:t>
            </a:r>
            <a:r>
              <a:rPr lang="en-US" altLang="zh-CN" sz="1600" dirty="0">
                <a:solidFill>
                  <a:schemeClr val="bg2">
                    <a:lumMod val="25000"/>
                  </a:schemeClr>
                </a:solidFill>
              </a:rPr>
              <a:t>class</a:t>
            </a:r>
            <a:r>
              <a:rPr lang="zh-CN" altLang="en-US" sz="1600" dirty="0">
                <a:solidFill>
                  <a:schemeClr val="bg2">
                    <a:lumMod val="25000"/>
                  </a:schemeClr>
                </a:solidFill>
              </a:rPr>
              <a:t>、</a:t>
            </a:r>
            <a:r>
              <a:rPr lang="en-US" altLang="zh-CN" sz="1600" dirty="0">
                <a:solidFill>
                  <a:schemeClr val="bg2">
                    <a:lumMod val="25000"/>
                  </a:schemeClr>
                </a:solidFill>
              </a:rPr>
              <a:t>package </a:t>
            </a:r>
            <a:r>
              <a:rPr lang="zh-CN" altLang="en-US" sz="1600" dirty="0">
                <a:solidFill>
                  <a:schemeClr val="bg2">
                    <a:lumMod val="25000"/>
                  </a:schemeClr>
                </a:solidFill>
              </a:rPr>
              <a:t>或者 </a:t>
            </a:r>
            <a:r>
              <a:rPr lang="en-US" altLang="zh-CN" sz="1600" dirty="0">
                <a:solidFill>
                  <a:schemeClr val="bg2">
                    <a:lumMod val="25000"/>
                  </a:schemeClr>
                </a:solidFill>
              </a:rPr>
              <a:t>family. </a:t>
            </a:r>
            <a:r>
              <a:rPr lang="zh-CN" altLang="en-US" sz="1600" dirty="0">
                <a:solidFill>
                  <a:schemeClr val="bg2">
                    <a:lumMod val="25000"/>
                  </a:schemeClr>
                </a:solidFill>
              </a:rPr>
              <a:t>如图 </a:t>
            </a:r>
            <a:r>
              <a:rPr lang="en-US" altLang="zh-CN" sz="1600" dirty="0">
                <a:solidFill>
                  <a:schemeClr val="bg2">
                    <a:lumMod val="25000"/>
                  </a:schemeClr>
                </a:solidFill>
              </a:rPr>
              <a:t>2 </a:t>
            </a:r>
            <a:r>
              <a:rPr lang="zh-CN" altLang="en-US" sz="1600" dirty="0">
                <a:solidFill>
                  <a:schemeClr val="bg2">
                    <a:lumMod val="25000"/>
                  </a:schemeClr>
                </a:solidFill>
              </a:rPr>
              <a:t>所示</a:t>
            </a:r>
            <a:r>
              <a:rPr lang="en-US" altLang="zh-CN" sz="1600" dirty="0">
                <a:solidFill>
                  <a:schemeClr val="bg2">
                    <a:lumMod val="25000"/>
                  </a:schemeClr>
                </a:solidFill>
              </a:rPr>
              <a:t>: </a:t>
            </a:r>
            <a:r>
              <a:rPr lang="zh-CN" altLang="en-US" sz="1600" dirty="0">
                <a:solidFill>
                  <a:schemeClr val="bg2">
                    <a:lumMod val="25000"/>
                  </a:schemeClr>
                </a:solidFill>
              </a:rPr>
              <a:t>一个 </a:t>
            </a:r>
            <a:r>
              <a:rPr lang="en-US" altLang="zh-CN" sz="1600" dirty="0">
                <a:solidFill>
                  <a:schemeClr val="bg2">
                    <a:lumMod val="25000"/>
                  </a:schemeClr>
                </a:solidFill>
              </a:rPr>
              <a:t>API </a:t>
            </a:r>
            <a:r>
              <a:rPr lang="zh-CN" altLang="en-US" sz="1600" dirty="0">
                <a:solidFill>
                  <a:schemeClr val="bg2">
                    <a:lumMod val="25000"/>
                  </a:schemeClr>
                </a:solidFill>
              </a:rPr>
              <a:t>由冒号左边的 </a:t>
            </a:r>
            <a:r>
              <a:rPr lang="en-US" altLang="zh-CN" sz="1600" dirty="0">
                <a:solidFill>
                  <a:schemeClr val="bg2">
                    <a:lumMod val="25000"/>
                  </a:schemeClr>
                </a:solidFill>
              </a:rPr>
              <a:t>class </a:t>
            </a:r>
            <a:r>
              <a:rPr lang="zh-CN" altLang="en-US" sz="1600" dirty="0">
                <a:solidFill>
                  <a:schemeClr val="bg2">
                    <a:lumMod val="25000"/>
                  </a:schemeClr>
                </a:solidFill>
              </a:rPr>
              <a:t>和冒号右边的 </a:t>
            </a:r>
            <a:r>
              <a:rPr lang="en-US" altLang="zh-CN" sz="1600" dirty="0">
                <a:solidFill>
                  <a:schemeClr val="bg2">
                    <a:lumMod val="25000"/>
                  </a:schemeClr>
                </a:solidFill>
              </a:rPr>
              <a:t>method </a:t>
            </a:r>
            <a:r>
              <a:rPr lang="zh-CN" altLang="en-US" sz="1600" dirty="0">
                <a:solidFill>
                  <a:schemeClr val="bg2">
                    <a:lumMod val="25000"/>
                  </a:schemeClr>
                </a:solidFill>
              </a:rPr>
              <a:t>组成</a:t>
            </a:r>
            <a:r>
              <a:rPr lang="en-US" altLang="zh-CN" sz="1600" dirty="0">
                <a:solidFill>
                  <a:schemeClr val="bg2">
                    <a:lumMod val="25000"/>
                  </a:schemeClr>
                </a:solidFill>
              </a:rPr>
              <a:t>, </a:t>
            </a:r>
            <a:r>
              <a:rPr lang="zh-CN" altLang="en-US" sz="1600" dirty="0">
                <a:solidFill>
                  <a:schemeClr val="bg2">
                    <a:lumMod val="25000"/>
                  </a:schemeClr>
                </a:solidFill>
              </a:rPr>
              <a:t>不同的 </a:t>
            </a:r>
            <a:r>
              <a:rPr lang="en-US" altLang="zh-CN" sz="1600" dirty="0">
                <a:solidFill>
                  <a:schemeClr val="bg2">
                    <a:lumMod val="25000"/>
                  </a:schemeClr>
                </a:solidFill>
              </a:rPr>
              <a:t>method </a:t>
            </a:r>
            <a:r>
              <a:rPr lang="zh-CN" altLang="en-US" sz="1600" dirty="0">
                <a:solidFill>
                  <a:schemeClr val="bg2">
                    <a:lumMod val="25000"/>
                  </a:schemeClr>
                </a:solidFill>
              </a:rPr>
              <a:t>代表着不同的行为</a:t>
            </a:r>
            <a:r>
              <a:rPr lang="en-US" altLang="zh-CN" sz="1600" dirty="0">
                <a:solidFill>
                  <a:schemeClr val="bg2">
                    <a:lumMod val="25000"/>
                  </a:schemeClr>
                </a:solidFill>
              </a:rPr>
              <a:t>. class </a:t>
            </a:r>
            <a:r>
              <a:rPr lang="zh-CN" altLang="en-US" sz="1600" dirty="0">
                <a:solidFill>
                  <a:schemeClr val="bg2">
                    <a:lumMod val="25000"/>
                  </a:schemeClr>
                </a:solidFill>
              </a:rPr>
              <a:t>又分为 </a:t>
            </a:r>
            <a:r>
              <a:rPr lang="en-US" altLang="zh-CN" sz="1600" dirty="0">
                <a:solidFill>
                  <a:schemeClr val="bg2">
                    <a:lumMod val="25000"/>
                  </a:schemeClr>
                </a:solidFill>
              </a:rPr>
              <a:t>3 </a:t>
            </a:r>
            <a:r>
              <a:rPr lang="zh-CN" altLang="en-US" sz="1600" dirty="0">
                <a:solidFill>
                  <a:schemeClr val="bg2">
                    <a:lumMod val="25000"/>
                  </a:schemeClr>
                </a:solidFill>
              </a:rPr>
              <a:t>部分</a:t>
            </a:r>
            <a:r>
              <a:rPr lang="en-US" altLang="zh-CN" sz="1600" dirty="0">
                <a:solidFill>
                  <a:schemeClr val="bg2">
                    <a:lumMod val="25000"/>
                  </a:schemeClr>
                </a:solidFill>
              </a:rPr>
              <a:t>: </a:t>
            </a:r>
            <a:r>
              <a:rPr lang="zh-CN" altLang="en-US" sz="1600" dirty="0">
                <a:solidFill>
                  <a:schemeClr val="bg2">
                    <a:lumMod val="25000"/>
                  </a:schemeClr>
                </a:solidFill>
              </a:rPr>
              <a:t>第 </a:t>
            </a:r>
            <a:r>
              <a:rPr lang="en-US" altLang="zh-CN" sz="1600" dirty="0">
                <a:solidFill>
                  <a:schemeClr val="bg2">
                    <a:lumMod val="25000"/>
                  </a:schemeClr>
                </a:solidFill>
              </a:rPr>
              <a:t>1 </a:t>
            </a:r>
            <a:r>
              <a:rPr lang="zh-CN" altLang="en-US" sz="1600" dirty="0">
                <a:solidFill>
                  <a:schemeClr val="bg2">
                    <a:lumMod val="25000"/>
                  </a:schemeClr>
                </a:solidFill>
              </a:rPr>
              <a:t>部分表示 </a:t>
            </a:r>
            <a:r>
              <a:rPr lang="en-US" altLang="zh-CN" sz="1600" dirty="0">
                <a:solidFill>
                  <a:schemeClr val="bg2">
                    <a:lumMod val="25000"/>
                  </a:schemeClr>
                </a:solidFill>
              </a:rPr>
              <a:t>family </a:t>
            </a:r>
            <a:r>
              <a:rPr lang="zh-CN" altLang="en-US" sz="1600" dirty="0">
                <a:solidFill>
                  <a:schemeClr val="bg2">
                    <a:lumMod val="25000"/>
                  </a:schemeClr>
                </a:solidFill>
              </a:rPr>
              <a:t>类别</a:t>
            </a:r>
            <a:r>
              <a:rPr lang="en-US" altLang="zh-CN" sz="1600" dirty="0">
                <a:solidFill>
                  <a:schemeClr val="bg2">
                    <a:lumMod val="25000"/>
                  </a:schemeClr>
                </a:solidFill>
              </a:rPr>
              <a:t>, </a:t>
            </a:r>
            <a:r>
              <a:rPr lang="zh-CN" altLang="en-US" sz="1600" dirty="0">
                <a:solidFill>
                  <a:schemeClr val="bg2">
                    <a:lumMod val="25000"/>
                  </a:schemeClr>
                </a:solidFill>
              </a:rPr>
              <a:t>前两部分一起表示 </a:t>
            </a:r>
            <a:r>
              <a:rPr lang="en-US" altLang="zh-CN" sz="1600" dirty="0">
                <a:solidFill>
                  <a:schemeClr val="bg2">
                    <a:lumMod val="25000"/>
                  </a:schemeClr>
                </a:solidFill>
              </a:rPr>
              <a:t>package </a:t>
            </a:r>
            <a:r>
              <a:rPr lang="zh-CN" altLang="en-US" sz="1600" dirty="0">
                <a:solidFill>
                  <a:schemeClr val="bg2">
                    <a:lumMod val="25000"/>
                  </a:schemeClr>
                </a:solidFill>
              </a:rPr>
              <a:t>类别</a:t>
            </a:r>
            <a:r>
              <a:rPr lang="en-US" altLang="zh-CN" sz="1600" dirty="0">
                <a:solidFill>
                  <a:schemeClr val="bg2">
                    <a:lumMod val="25000"/>
                  </a:schemeClr>
                </a:solidFill>
              </a:rPr>
              <a:t>, 3 </a:t>
            </a:r>
            <a:r>
              <a:rPr lang="zh-CN" altLang="en-US" sz="1600" dirty="0">
                <a:solidFill>
                  <a:schemeClr val="bg2">
                    <a:lumMod val="25000"/>
                  </a:schemeClr>
                </a:solidFill>
              </a:rPr>
              <a:t>个部分合在一起表示一个 </a:t>
            </a:r>
            <a:r>
              <a:rPr lang="en-US" altLang="zh-CN" sz="1600" dirty="0">
                <a:solidFill>
                  <a:schemeClr val="bg2">
                    <a:lumMod val="25000"/>
                  </a:schemeClr>
                </a:solidFill>
              </a:rPr>
              <a:t>class.</a:t>
            </a:r>
          </a:p>
          <a:p>
            <a:pPr marL="457200" lvl="1" indent="0">
              <a:lnSpc>
                <a:spcPct val="110000"/>
              </a:lnSpc>
              <a:buNone/>
            </a:pPr>
            <a:endParaRPr lang="en-US" altLang="zh-CN" sz="1600" dirty="0">
              <a:solidFill>
                <a:schemeClr val="bg2">
                  <a:lumMod val="25000"/>
                </a:schemeClr>
              </a:solidFill>
            </a:endParaRPr>
          </a:p>
          <a:p>
            <a:pPr marL="457200" lvl="1" indent="0">
              <a:lnSpc>
                <a:spcPct val="110000"/>
              </a:lnSpc>
              <a:buNone/>
            </a:pPr>
            <a:endParaRPr lang="en-US" altLang="zh-CN" sz="1200" dirty="0">
              <a:solidFill>
                <a:schemeClr val="bg2">
                  <a:lumMod val="25000"/>
                </a:schemeClr>
              </a:solidFill>
            </a:endParaRPr>
          </a:p>
          <a:p>
            <a:pPr marL="457200" lvl="1" indent="0">
              <a:lnSpc>
                <a:spcPct val="110000"/>
              </a:lnSpc>
              <a:buNone/>
            </a:pPr>
            <a:endParaRPr lang="en-US" altLang="zh-CN" sz="1200" dirty="0">
              <a:solidFill>
                <a:schemeClr val="bg2">
                  <a:lumMod val="25000"/>
                </a:schemeClr>
              </a:solidFill>
            </a:endParaRPr>
          </a:p>
          <a:p>
            <a:pPr marL="457200" lvl="1" indent="0">
              <a:lnSpc>
                <a:spcPct val="110000"/>
              </a:lnSpc>
              <a:buNone/>
            </a:pPr>
            <a:endParaRPr lang="en-US" altLang="zh-CN" sz="1200" dirty="0">
              <a:solidFill>
                <a:schemeClr val="bg2">
                  <a:lumMod val="25000"/>
                </a:schemeClr>
              </a:solidFill>
            </a:endParaRPr>
          </a:p>
          <a:p>
            <a:pPr marL="457200" lvl="1" indent="0">
              <a:lnSpc>
                <a:spcPct val="110000"/>
              </a:lnSpc>
              <a:buNone/>
            </a:pPr>
            <a:endParaRPr lang="en-US" altLang="zh-CN" sz="1200" dirty="0">
              <a:solidFill>
                <a:schemeClr val="bg2">
                  <a:lumMod val="25000"/>
                </a:schemeClr>
              </a:solidFill>
            </a:endParaRPr>
          </a:p>
          <a:p>
            <a:pPr marL="457200" lvl="1" indent="0">
              <a:lnSpc>
                <a:spcPct val="110000"/>
              </a:lnSpc>
              <a:buNone/>
            </a:pPr>
            <a:endParaRPr lang="en-US" altLang="zh-CN" sz="1200" dirty="0">
              <a:solidFill>
                <a:schemeClr val="bg2">
                  <a:lumMod val="25000"/>
                </a:schemeClr>
              </a:solidFill>
            </a:endParaRPr>
          </a:p>
          <a:p>
            <a:pPr marL="457200" lvl="1" indent="0">
              <a:lnSpc>
                <a:spcPct val="110000"/>
              </a:lnSpc>
              <a:buNone/>
            </a:pPr>
            <a:endParaRPr lang="en-US" altLang="zh-CN" sz="1200" dirty="0">
              <a:solidFill>
                <a:schemeClr val="bg2">
                  <a:lumMod val="25000"/>
                </a:schemeClr>
              </a:solidFill>
            </a:endParaRPr>
          </a:p>
          <a:p>
            <a:pPr marL="457200" lvl="1" indent="0">
              <a:lnSpc>
                <a:spcPct val="110000"/>
              </a:lnSpc>
              <a:buNone/>
            </a:pPr>
            <a:r>
              <a:rPr lang="zh-CN" altLang="en-US" sz="1600" dirty="0">
                <a:solidFill>
                  <a:schemeClr val="bg2">
                    <a:lumMod val="25000"/>
                  </a:schemeClr>
                </a:solidFill>
              </a:rPr>
              <a:t>为了获得抽象标签的集合</a:t>
            </a:r>
            <a:r>
              <a:rPr lang="en-US" altLang="zh-CN" sz="1600" dirty="0">
                <a:solidFill>
                  <a:schemeClr val="bg2">
                    <a:lumMod val="25000"/>
                  </a:schemeClr>
                </a:solidFill>
              </a:rPr>
              <a:t>, </a:t>
            </a:r>
            <a:r>
              <a:rPr lang="zh-CN" altLang="en-US" sz="1600" dirty="0">
                <a:solidFill>
                  <a:schemeClr val="bg2">
                    <a:lumMod val="25000"/>
                  </a:schemeClr>
                </a:solidFill>
              </a:rPr>
              <a:t>以安卓官方给出的 </a:t>
            </a:r>
            <a:r>
              <a:rPr lang="en-US" altLang="zh-CN" sz="1600" dirty="0">
                <a:solidFill>
                  <a:schemeClr val="bg2">
                    <a:lumMod val="25000"/>
                  </a:schemeClr>
                </a:solidFill>
              </a:rPr>
              <a:t>class </a:t>
            </a:r>
            <a:r>
              <a:rPr lang="zh-CN" altLang="en-US" sz="1600" dirty="0">
                <a:solidFill>
                  <a:schemeClr val="bg2">
                    <a:lumMod val="25000"/>
                  </a:schemeClr>
                </a:solidFill>
              </a:rPr>
              <a:t>列表作为分析对象</a:t>
            </a:r>
            <a:r>
              <a:rPr lang="en-US" altLang="zh-CN" sz="1600" dirty="0">
                <a:solidFill>
                  <a:schemeClr val="bg2">
                    <a:lumMod val="25000"/>
                  </a:schemeClr>
                </a:solidFill>
              </a:rPr>
              <a:t>, </a:t>
            </a:r>
            <a:r>
              <a:rPr lang="zh-CN" altLang="en-US" sz="1600" dirty="0">
                <a:solidFill>
                  <a:schemeClr val="bg2">
                    <a:lumMod val="25000"/>
                  </a:schemeClr>
                </a:solidFill>
              </a:rPr>
              <a:t>最终获得 </a:t>
            </a:r>
            <a:r>
              <a:rPr lang="en-US" altLang="zh-CN" sz="1600" dirty="0">
                <a:solidFill>
                  <a:schemeClr val="bg2">
                    <a:lumMod val="25000"/>
                  </a:schemeClr>
                </a:solidFill>
              </a:rPr>
              <a:t>5971 </a:t>
            </a:r>
            <a:r>
              <a:rPr lang="zh-CN" altLang="en-US" sz="1600" dirty="0">
                <a:solidFill>
                  <a:schemeClr val="bg2">
                    <a:lumMod val="25000"/>
                  </a:schemeClr>
                </a:solidFill>
              </a:rPr>
              <a:t>个 </a:t>
            </a:r>
            <a:r>
              <a:rPr lang="en-US" altLang="zh-CN" sz="1600" dirty="0">
                <a:solidFill>
                  <a:schemeClr val="bg2">
                    <a:lumMod val="25000"/>
                  </a:schemeClr>
                </a:solidFill>
              </a:rPr>
              <a:t>class</a:t>
            </a:r>
            <a:r>
              <a:rPr lang="zh-CN" altLang="en-US" sz="1600" dirty="0">
                <a:solidFill>
                  <a:schemeClr val="bg2">
                    <a:lumMod val="25000"/>
                  </a:schemeClr>
                </a:solidFill>
              </a:rPr>
              <a:t>、 </a:t>
            </a:r>
            <a:r>
              <a:rPr lang="en-US" altLang="zh-CN" sz="1600" dirty="0">
                <a:solidFill>
                  <a:schemeClr val="bg2">
                    <a:lumMod val="25000"/>
                  </a:schemeClr>
                </a:solidFill>
              </a:rPr>
              <a:t>387 </a:t>
            </a:r>
            <a:r>
              <a:rPr lang="zh-CN" altLang="en-US" sz="1600" dirty="0">
                <a:solidFill>
                  <a:schemeClr val="bg2">
                    <a:lumMod val="25000"/>
                  </a:schemeClr>
                </a:solidFill>
              </a:rPr>
              <a:t>个 </a:t>
            </a:r>
            <a:r>
              <a:rPr lang="en-US" altLang="zh-CN" sz="1600" dirty="0">
                <a:solidFill>
                  <a:schemeClr val="bg2">
                    <a:lumMod val="25000"/>
                  </a:schemeClr>
                </a:solidFill>
              </a:rPr>
              <a:t>package </a:t>
            </a:r>
            <a:r>
              <a:rPr lang="zh-CN" altLang="en-US" sz="1600" dirty="0">
                <a:solidFill>
                  <a:schemeClr val="bg2">
                    <a:lumMod val="25000"/>
                  </a:schemeClr>
                </a:solidFill>
              </a:rPr>
              <a:t>和 </a:t>
            </a:r>
            <a:r>
              <a:rPr lang="en-US" altLang="zh-CN" sz="1600" dirty="0">
                <a:solidFill>
                  <a:schemeClr val="bg2">
                    <a:lumMod val="25000"/>
                  </a:schemeClr>
                </a:solidFill>
              </a:rPr>
              <a:t>9 </a:t>
            </a:r>
            <a:r>
              <a:rPr lang="zh-CN" altLang="en-US" sz="1600" dirty="0">
                <a:solidFill>
                  <a:schemeClr val="bg2">
                    <a:lumMod val="25000"/>
                  </a:schemeClr>
                </a:solidFill>
              </a:rPr>
              <a:t>个 </a:t>
            </a:r>
            <a:r>
              <a:rPr lang="en-US" altLang="zh-CN" sz="1600" dirty="0">
                <a:solidFill>
                  <a:schemeClr val="bg2">
                    <a:lumMod val="25000"/>
                  </a:schemeClr>
                </a:solidFill>
              </a:rPr>
              <a:t>family, </a:t>
            </a:r>
            <a:r>
              <a:rPr lang="zh-CN" altLang="en-US" sz="1600" dirty="0">
                <a:solidFill>
                  <a:schemeClr val="bg2">
                    <a:lumMod val="25000"/>
                  </a:schemeClr>
                </a:solidFill>
              </a:rPr>
              <a:t>并将这些</a:t>
            </a:r>
            <a:r>
              <a:rPr lang="zh-CN" altLang="en-US" sz="1600" b="1" dirty="0">
                <a:solidFill>
                  <a:schemeClr val="bg2">
                    <a:lumMod val="25000"/>
                  </a:schemeClr>
                </a:solidFill>
              </a:rPr>
              <a:t>抽象标签</a:t>
            </a:r>
            <a:r>
              <a:rPr lang="zh-CN" altLang="en-US" sz="1600" dirty="0">
                <a:solidFill>
                  <a:schemeClr val="bg2">
                    <a:lumMod val="25000"/>
                  </a:schemeClr>
                </a:solidFill>
              </a:rPr>
              <a:t>作为白名单</a:t>
            </a:r>
            <a:r>
              <a:rPr lang="en-US" altLang="zh-CN" sz="1600" dirty="0">
                <a:solidFill>
                  <a:schemeClr val="bg2">
                    <a:lumMod val="25000"/>
                  </a:schemeClr>
                </a:solidFill>
              </a:rPr>
              <a:t>. </a:t>
            </a:r>
            <a:r>
              <a:rPr lang="zh-CN" altLang="en-US" sz="1600" dirty="0">
                <a:solidFill>
                  <a:schemeClr val="bg2">
                    <a:lumMod val="25000"/>
                  </a:schemeClr>
                </a:solidFill>
              </a:rPr>
              <a:t>只有当函数调用图中函数的</a:t>
            </a:r>
            <a:r>
              <a:rPr lang="zh-CN" altLang="en-US" sz="1600" b="1" dirty="0">
                <a:solidFill>
                  <a:schemeClr val="bg2">
                    <a:lumMod val="25000"/>
                  </a:schemeClr>
                </a:solidFill>
              </a:rPr>
              <a:t>抽象标签</a:t>
            </a:r>
            <a:r>
              <a:rPr lang="zh-CN" altLang="en-US" sz="1600" dirty="0">
                <a:solidFill>
                  <a:schemeClr val="bg2">
                    <a:lumMod val="25000"/>
                  </a:schemeClr>
                </a:solidFill>
              </a:rPr>
              <a:t>出现在</a:t>
            </a:r>
            <a:r>
              <a:rPr lang="zh-CN" altLang="en-US" sz="1600" b="1" dirty="0">
                <a:solidFill>
                  <a:schemeClr val="bg2">
                    <a:lumMod val="25000"/>
                  </a:schemeClr>
                </a:solidFill>
              </a:rPr>
              <a:t>白名单</a:t>
            </a:r>
            <a:r>
              <a:rPr lang="zh-CN" altLang="en-US" sz="1600" dirty="0">
                <a:solidFill>
                  <a:schemeClr val="bg2">
                    <a:lumMod val="25000"/>
                  </a:schemeClr>
                </a:solidFill>
              </a:rPr>
              <a:t>中时</a:t>
            </a:r>
            <a:r>
              <a:rPr lang="en-US" altLang="zh-CN" sz="1600" dirty="0">
                <a:solidFill>
                  <a:schemeClr val="bg2">
                    <a:lumMod val="25000"/>
                  </a:schemeClr>
                </a:solidFill>
              </a:rPr>
              <a:t>, </a:t>
            </a:r>
            <a:r>
              <a:rPr lang="zh-CN" altLang="en-US" sz="1600" dirty="0">
                <a:solidFill>
                  <a:schemeClr val="bg2">
                    <a:lumMod val="25000"/>
                  </a:schemeClr>
                </a:solidFill>
              </a:rPr>
              <a:t>程序</a:t>
            </a:r>
            <a:r>
              <a:rPr lang="zh-CN" altLang="en-US" sz="1600" b="1" dirty="0">
                <a:solidFill>
                  <a:schemeClr val="bg2">
                    <a:lumMod val="25000"/>
                  </a:schemeClr>
                </a:solidFill>
              </a:rPr>
              <a:t>才会</a:t>
            </a:r>
            <a:r>
              <a:rPr lang="zh-CN" altLang="en-US" sz="1600" dirty="0">
                <a:solidFill>
                  <a:schemeClr val="bg2">
                    <a:lumMod val="25000"/>
                  </a:schemeClr>
                </a:solidFill>
              </a:rPr>
              <a:t>将该函数抽象成对应的 </a:t>
            </a:r>
            <a:r>
              <a:rPr lang="en-US" altLang="zh-CN" sz="1600" dirty="0">
                <a:solidFill>
                  <a:schemeClr val="bg2">
                    <a:lumMod val="25000"/>
                  </a:schemeClr>
                </a:solidFill>
              </a:rPr>
              <a:t>class</a:t>
            </a:r>
            <a:r>
              <a:rPr lang="zh-CN" altLang="en-US" sz="1600" dirty="0">
                <a:solidFill>
                  <a:schemeClr val="bg2">
                    <a:lumMod val="25000"/>
                  </a:schemeClr>
                </a:solidFill>
              </a:rPr>
              <a:t>、</a:t>
            </a:r>
            <a:r>
              <a:rPr lang="en-US" altLang="zh-CN" sz="1600" dirty="0">
                <a:solidFill>
                  <a:schemeClr val="bg2">
                    <a:lumMod val="25000"/>
                  </a:schemeClr>
                </a:solidFill>
              </a:rPr>
              <a:t>package </a:t>
            </a:r>
            <a:r>
              <a:rPr lang="zh-CN" altLang="en-US" sz="1600" dirty="0">
                <a:solidFill>
                  <a:schemeClr val="bg2">
                    <a:lumMod val="25000"/>
                  </a:schemeClr>
                </a:solidFill>
              </a:rPr>
              <a:t>或者 </a:t>
            </a:r>
            <a:r>
              <a:rPr lang="en-US" altLang="zh-CN" sz="1600" dirty="0">
                <a:solidFill>
                  <a:schemeClr val="bg2">
                    <a:lumMod val="25000"/>
                  </a:schemeClr>
                </a:solidFill>
              </a:rPr>
              <a:t>family, </a:t>
            </a:r>
            <a:r>
              <a:rPr lang="zh-CN" altLang="en-US" sz="1600" b="1" dirty="0">
                <a:solidFill>
                  <a:schemeClr val="bg2">
                    <a:lumMod val="25000"/>
                  </a:schemeClr>
                </a:solidFill>
              </a:rPr>
              <a:t>否则</a:t>
            </a:r>
            <a:r>
              <a:rPr lang="zh-CN" altLang="en-US" sz="1600" dirty="0">
                <a:solidFill>
                  <a:schemeClr val="bg2">
                    <a:lumMod val="25000"/>
                  </a:schemeClr>
                </a:solidFill>
              </a:rPr>
              <a:t>会抽象成“</a:t>
            </a:r>
            <a:r>
              <a:rPr lang="en-US" altLang="zh-CN" sz="1600" dirty="0">
                <a:solidFill>
                  <a:schemeClr val="bg2">
                    <a:lumMod val="25000"/>
                  </a:schemeClr>
                </a:solidFill>
              </a:rPr>
              <a:t>other”</a:t>
            </a:r>
          </a:p>
          <a:p>
            <a:pPr marL="457200" lvl="1" indent="0">
              <a:lnSpc>
                <a:spcPct val="110000"/>
              </a:lnSpc>
              <a:buNone/>
            </a:pPr>
            <a:endParaRPr lang="en-US" altLang="zh-CN" sz="1600" dirty="0">
              <a:solidFill>
                <a:schemeClr val="bg2">
                  <a:lumMod val="25000"/>
                </a:schemeClr>
              </a:solidFill>
            </a:endParaRPr>
          </a:p>
          <a:p>
            <a:pPr>
              <a:lnSpc>
                <a:spcPct val="110000"/>
              </a:lnSpc>
            </a:pPr>
            <a:endParaRPr lang="en-US" altLang="zh-CN" dirty="0"/>
          </a:p>
          <a:p>
            <a:pPr>
              <a:lnSpc>
                <a:spcPct val="110000"/>
              </a:lnSpc>
            </a:pPr>
            <a:endParaRPr lang="zh-CN" altLang="en-US" dirty="0"/>
          </a:p>
        </p:txBody>
      </p:sp>
      <p:pic>
        <p:nvPicPr>
          <p:cNvPr id="7" name="图片 6">
            <a:extLst>
              <a:ext uri="{FF2B5EF4-FFF2-40B4-BE49-F238E27FC236}">
                <a16:creationId xmlns:a16="http://schemas.microsoft.com/office/drawing/2014/main" id="{994D9F06-7F4F-C0B7-DF90-AAA3F7778A7B}"/>
              </a:ext>
            </a:extLst>
          </p:cNvPr>
          <p:cNvPicPr>
            <a:picLocks noChangeAspect="1"/>
          </p:cNvPicPr>
          <p:nvPr/>
        </p:nvPicPr>
        <p:blipFill>
          <a:blip r:embed="rId2"/>
          <a:stretch>
            <a:fillRect/>
          </a:stretch>
        </p:blipFill>
        <p:spPr>
          <a:xfrm>
            <a:off x="4291445" y="3191313"/>
            <a:ext cx="3197204" cy="1604311"/>
          </a:xfrm>
          <a:prstGeom prst="rect">
            <a:avLst/>
          </a:prstGeom>
        </p:spPr>
      </p:pic>
    </p:spTree>
    <p:extLst>
      <p:ext uri="{BB962C8B-B14F-4D97-AF65-F5344CB8AC3E}">
        <p14:creationId xmlns:p14="http://schemas.microsoft.com/office/powerpoint/2010/main" val="312906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A0E01-78BD-2C8C-E72C-A7F1FF16E98A}"/>
              </a:ext>
            </a:extLst>
          </p:cNvPr>
          <p:cNvSpPr>
            <a:spLocks noGrp="1"/>
          </p:cNvSpPr>
          <p:nvPr>
            <p:ph type="title"/>
          </p:nvPr>
        </p:nvSpPr>
        <p:spPr/>
        <p:txBody>
          <a:bodyPr>
            <a:normAutofit fontScale="90000"/>
          </a:bodyPr>
          <a:lstStyle/>
          <a:p>
            <a:r>
              <a:rPr lang="zh-CN" altLang="en-US" dirty="0"/>
              <a:t>特征向量初始化：</a:t>
            </a:r>
            <a:r>
              <a:rPr lang="en-US" altLang="zh-CN" dirty="0"/>
              <a:t>One-Hot </a:t>
            </a:r>
            <a:r>
              <a:rPr lang="zh-CN" altLang="en-US" dirty="0"/>
              <a:t>编码</a:t>
            </a:r>
          </a:p>
        </p:txBody>
      </p:sp>
      <p:sp>
        <p:nvSpPr>
          <p:cNvPr id="3" name="内容占位符 2">
            <a:extLst>
              <a:ext uri="{FF2B5EF4-FFF2-40B4-BE49-F238E27FC236}">
                <a16:creationId xmlns:a16="http://schemas.microsoft.com/office/drawing/2014/main" id="{D77D4115-72C3-E956-C1D2-D5F743D799F1}"/>
              </a:ext>
            </a:extLst>
          </p:cNvPr>
          <p:cNvSpPr>
            <a:spLocks noGrp="1"/>
          </p:cNvSpPr>
          <p:nvPr>
            <p:ph idx="1"/>
          </p:nvPr>
        </p:nvSpPr>
        <p:spPr/>
        <p:txBody>
          <a:bodyPr>
            <a:normAutofit fontScale="92500"/>
          </a:bodyPr>
          <a:lstStyle/>
          <a:p>
            <a:pPr>
              <a:lnSpc>
                <a:spcPct val="110000"/>
              </a:lnSpc>
            </a:pPr>
            <a:r>
              <a:rPr lang="en-US" altLang="zh-CN" dirty="0"/>
              <a:t>One-Hot </a:t>
            </a:r>
            <a:r>
              <a:rPr lang="zh-CN" altLang="en-US" dirty="0"/>
              <a:t>编码方式为图中所有节点赋予一个初始化的特征向量</a:t>
            </a:r>
            <a:r>
              <a:rPr lang="en-US" altLang="zh-CN" dirty="0"/>
              <a:t>, </a:t>
            </a:r>
            <a:r>
              <a:rPr lang="zh-CN" altLang="en-US" dirty="0"/>
              <a:t>这样可以规避高开销的图分析</a:t>
            </a:r>
            <a:r>
              <a:rPr lang="en-US" altLang="zh-CN" dirty="0"/>
              <a:t>, </a:t>
            </a:r>
            <a:r>
              <a:rPr lang="zh-CN" altLang="en-US" dirty="0"/>
              <a:t>使得后续的恶意软件检测更为高效</a:t>
            </a:r>
            <a:r>
              <a:rPr lang="en-US" altLang="zh-CN" dirty="0"/>
              <a:t>.</a:t>
            </a:r>
          </a:p>
          <a:p>
            <a:pPr>
              <a:lnSpc>
                <a:spcPct val="110000"/>
              </a:lnSpc>
            </a:pPr>
            <a:r>
              <a:rPr lang="zh-CN" altLang="en-US" dirty="0"/>
              <a:t>具体而言</a:t>
            </a:r>
            <a:r>
              <a:rPr lang="en-US" altLang="zh-CN" dirty="0"/>
              <a:t>, </a:t>
            </a:r>
            <a:r>
              <a:rPr lang="zh-CN" altLang="en-US" dirty="0"/>
              <a:t>针对抽象图的集合</a:t>
            </a:r>
            <a:r>
              <a:rPr lang="en-US" altLang="zh-CN" dirty="0"/>
              <a:t>, </a:t>
            </a:r>
            <a:r>
              <a:rPr lang="zh-CN" altLang="en-US" dirty="0"/>
              <a:t>首先对所有图中的节点进行一次遍历</a:t>
            </a:r>
            <a:r>
              <a:rPr lang="en-US" altLang="zh-CN" dirty="0"/>
              <a:t>, </a:t>
            </a:r>
            <a:r>
              <a:rPr lang="zh-CN" altLang="en-US" dirty="0"/>
              <a:t>并将它们按照预先设定的编号加以保存</a:t>
            </a:r>
            <a:r>
              <a:rPr lang="en-US" altLang="zh-CN" dirty="0"/>
              <a:t>, </a:t>
            </a:r>
            <a:r>
              <a:rPr lang="zh-CN" altLang="en-US" dirty="0"/>
              <a:t>从而构建一个节点字典</a:t>
            </a:r>
            <a:r>
              <a:rPr lang="en-US" altLang="zh-CN" dirty="0"/>
              <a:t>. </a:t>
            </a:r>
            <a:r>
              <a:rPr lang="zh-CN" altLang="en-US" dirty="0"/>
              <a:t>字典的长度即所有节点的种类数</a:t>
            </a:r>
            <a:r>
              <a:rPr lang="en-US" altLang="zh-CN" dirty="0"/>
              <a:t>, </a:t>
            </a:r>
            <a:r>
              <a:rPr lang="zh-CN" altLang="en-US" dirty="0"/>
              <a:t>表示为 </a:t>
            </a:r>
            <a:r>
              <a:rPr lang="en-US" altLang="zh-CN" dirty="0" err="1"/>
              <a:t>Num_node</a:t>
            </a:r>
            <a:r>
              <a:rPr lang="en-US" altLang="zh-CN" dirty="0"/>
              <a:t>. </a:t>
            </a:r>
            <a:r>
              <a:rPr lang="zh-CN" altLang="en-US" dirty="0"/>
              <a:t>在初始化节点特征向 量的过程中</a:t>
            </a:r>
            <a:r>
              <a:rPr lang="en-US" altLang="zh-CN" dirty="0"/>
              <a:t>, </a:t>
            </a:r>
            <a:r>
              <a:rPr lang="zh-CN" altLang="en-US" dirty="0"/>
              <a:t>对于每个节点</a:t>
            </a:r>
            <a:r>
              <a:rPr lang="en-US" altLang="zh-CN" dirty="0"/>
              <a:t>, </a:t>
            </a:r>
            <a:r>
              <a:rPr lang="zh-CN" altLang="en-US" dirty="0"/>
              <a:t>先初始化一个长度为 </a:t>
            </a:r>
            <a:r>
              <a:rPr lang="en-US" altLang="zh-CN" dirty="0" err="1"/>
              <a:t>Num_node</a:t>
            </a:r>
            <a:r>
              <a:rPr lang="en-US" altLang="zh-CN" dirty="0"/>
              <a:t> </a:t>
            </a:r>
            <a:r>
              <a:rPr lang="zh-CN" altLang="en-US" dirty="0"/>
              <a:t>的全 </a:t>
            </a:r>
            <a:r>
              <a:rPr lang="en-US" altLang="zh-CN" dirty="0"/>
              <a:t>0 </a:t>
            </a:r>
            <a:r>
              <a:rPr lang="zh-CN" altLang="en-US" dirty="0"/>
              <a:t>特征向量</a:t>
            </a:r>
            <a:r>
              <a:rPr lang="en-US" altLang="zh-CN" dirty="0"/>
              <a:t>, </a:t>
            </a:r>
            <a:r>
              <a:rPr lang="zh-CN" altLang="en-US" dirty="0"/>
              <a:t>然后根据其在节点字典中的索引</a:t>
            </a:r>
            <a:r>
              <a:rPr lang="en-US" altLang="zh-CN" dirty="0"/>
              <a:t>, </a:t>
            </a:r>
            <a:r>
              <a:rPr lang="zh-CN" altLang="en-US" dirty="0"/>
              <a:t>在相应的特征向量位上赋 </a:t>
            </a:r>
            <a:r>
              <a:rPr lang="en-US" altLang="zh-CN" dirty="0"/>
              <a:t>1, </a:t>
            </a:r>
            <a:r>
              <a:rPr lang="zh-CN" altLang="en-US" dirty="0"/>
              <a:t>从而生成了维度均为 </a:t>
            </a:r>
            <a:r>
              <a:rPr lang="en-US" altLang="zh-CN" dirty="0" err="1"/>
              <a:t>Num_node</a:t>
            </a:r>
            <a:r>
              <a:rPr lang="en-US" altLang="zh-CN" dirty="0"/>
              <a:t> </a:t>
            </a:r>
            <a:r>
              <a:rPr lang="zh-CN" altLang="en-US" dirty="0"/>
              <a:t>的节点初始特征向量</a:t>
            </a:r>
            <a:r>
              <a:rPr lang="en-US" altLang="zh-CN" dirty="0"/>
              <a:t>.</a:t>
            </a:r>
            <a:endParaRPr lang="zh-CN" altLang="en-US" dirty="0"/>
          </a:p>
        </p:txBody>
      </p:sp>
    </p:spTree>
    <p:extLst>
      <p:ext uri="{BB962C8B-B14F-4D97-AF65-F5344CB8AC3E}">
        <p14:creationId xmlns:p14="http://schemas.microsoft.com/office/powerpoint/2010/main" val="363272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388F6-2ABD-5DFF-A2E5-5AD4BB3E0C7C}"/>
              </a:ext>
            </a:extLst>
          </p:cNvPr>
          <p:cNvSpPr>
            <a:spLocks noGrp="1"/>
          </p:cNvSpPr>
          <p:nvPr>
            <p:ph type="title"/>
          </p:nvPr>
        </p:nvSpPr>
        <p:spPr>
          <a:xfrm>
            <a:off x="228600" y="151393"/>
            <a:ext cx="6961909" cy="937201"/>
          </a:xfrm>
        </p:spPr>
        <p:txBody>
          <a:bodyPr/>
          <a:lstStyle/>
          <a:p>
            <a:r>
              <a:rPr lang="zh-CN" altLang="en-US" dirty="0"/>
              <a:t>模型训练和预测</a:t>
            </a:r>
          </a:p>
        </p:txBody>
      </p:sp>
      <p:sp>
        <p:nvSpPr>
          <p:cNvPr id="3" name="内容占位符 2">
            <a:extLst>
              <a:ext uri="{FF2B5EF4-FFF2-40B4-BE49-F238E27FC236}">
                <a16:creationId xmlns:a16="http://schemas.microsoft.com/office/drawing/2014/main" id="{40299273-00EC-0E2E-113F-133600DD1D16}"/>
              </a:ext>
            </a:extLst>
          </p:cNvPr>
          <p:cNvSpPr>
            <a:spLocks noGrp="1"/>
          </p:cNvSpPr>
          <p:nvPr>
            <p:ph idx="1"/>
          </p:nvPr>
        </p:nvSpPr>
        <p:spPr>
          <a:xfrm>
            <a:off x="325582" y="1088594"/>
            <a:ext cx="5770418" cy="5215224"/>
          </a:xfrm>
        </p:spPr>
        <p:txBody>
          <a:bodyPr>
            <a:normAutofit/>
          </a:bodyPr>
          <a:lstStyle/>
          <a:p>
            <a:pPr>
              <a:lnSpc>
                <a:spcPct val="110000"/>
              </a:lnSpc>
            </a:pPr>
            <a:r>
              <a:rPr lang="zh-CN" altLang="en-US" sz="2000" dirty="0"/>
              <a:t>图卷积网络可以聚合邻居特征并自动学习高效的特征表示</a:t>
            </a:r>
            <a:r>
              <a:rPr lang="en-US" altLang="zh-CN" sz="2000" dirty="0"/>
              <a:t>, </a:t>
            </a:r>
            <a:r>
              <a:rPr lang="zh-CN" altLang="en-US" sz="2000" dirty="0"/>
              <a:t>所以选择图卷积网络作为 </a:t>
            </a:r>
            <a:r>
              <a:rPr lang="en-US" altLang="zh-CN" sz="2000" dirty="0" err="1"/>
              <a:t>SriDroid</a:t>
            </a:r>
            <a:r>
              <a:rPr lang="en-US" altLang="zh-CN" sz="2000" dirty="0"/>
              <a:t> </a:t>
            </a:r>
            <a:r>
              <a:rPr lang="zh-CN" altLang="en-US" sz="2000" dirty="0"/>
              <a:t>的分类器</a:t>
            </a:r>
            <a:r>
              <a:rPr lang="en-US" altLang="zh-CN" sz="2000" dirty="0"/>
              <a:t>, </a:t>
            </a:r>
            <a:r>
              <a:rPr lang="zh-CN" altLang="en-US" sz="2000" dirty="0"/>
              <a:t>并在损失函数上选择了 </a:t>
            </a:r>
            <a:r>
              <a:rPr lang="en-US" altLang="zh-CN" sz="2000" b="1" dirty="0"/>
              <a:t>Triplet loss</a:t>
            </a:r>
            <a:r>
              <a:rPr lang="zh-CN" altLang="en-US" sz="2000" dirty="0"/>
              <a:t>。</a:t>
            </a:r>
            <a:endParaRPr lang="en-US" altLang="zh-CN" sz="2000" dirty="0"/>
          </a:p>
          <a:p>
            <a:pPr>
              <a:lnSpc>
                <a:spcPct val="110000"/>
              </a:lnSpc>
            </a:pPr>
            <a:endParaRPr lang="en-US" altLang="zh-CN" sz="2000" dirty="0"/>
          </a:p>
          <a:p>
            <a:pPr>
              <a:lnSpc>
                <a:spcPct val="110000"/>
              </a:lnSpc>
            </a:pPr>
            <a:r>
              <a:rPr lang="zh-CN" altLang="en-US" sz="2000" dirty="0"/>
              <a:t>具体如图 </a:t>
            </a:r>
            <a:r>
              <a:rPr lang="en-US" altLang="zh-CN" sz="2000" dirty="0"/>
              <a:t>1 </a:t>
            </a:r>
            <a:r>
              <a:rPr lang="zh-CN" altLang="en-US" sz="2000" dirty="0"/>
              <a:t>所示</a:t>
            </a:r>
            <a:r>
              <a:rPr lang="en-US" altLang="zh-CN" sz="2000" dirty="0"/>
              <a:t>: </a:t>
            </a:r>
            <a:r>
              <a:rPr lang="zh-CN" altLang="en-US" sz="2000" dirty="0"/>
              <a:t>针对一个输入样本 </a:t>
            </a:r>
            <a:r>
              <a:rPr lang="en-US" altLang="zh-CN" sz="2000" dirty="0"/>
              <a:t>a </a:t>
            </a:r>
            <a:r>
              <a:rPr lang="zh-CN" altLang="en-US" sz="2000" dirty="0"/>
              <a:t>作为锚点样本</a:t>
            </a:r>
            <a:r>
              <a:rPr lang="en-US" altLang="zh-CN" sz="2000" dirty="0"/>
              <a:t>, </a:t>
            </a:r>
            <a:r>
              <a:rPr lang="zh-CN" altLang="en-US" sz="2000" dirty="0"/>
              <a:t>首先获 取一个正样本 </a:t>
            </a:r>
            <a:r>
              <a:rPr lang="en-US" altLang="zh-CN" sz="2000" dirty="0"/>
              <a:t>p </a:t>
            </a:r>
            <a:r>
              <a:rPr lang="zh-CN" altLang="en-US" sz="2000" dirty="0"/>
              <a:t>和一个负样本 </a:t>
            </a:r>
            <a:r>
              <a:rPr lang="en-US" altLang="zh-CN" sz="2000" dirty="0"/>
              <a:t>n, </a:t>
            </a:r>
            <a:r>
              <a:rPr lang="zh-CN" altLang="en-US" sz="2000" dirty="0"/>
              <a:t>然后通过损失函数优化使得样本到正样本的距离小于到负样本的距离</a:t>
            </a:r>
            <a:r>
              <a:rPr lang="en-US" altLang="zh-CN" sz="2000" dirty="0"/>
              <a:t>. </a:t>
            </a:r>
            <a:r>
              <a:rPr lang="zh-CN" altLang="en-US" sz="2000" dirty="0"/>
              <a:t>令 </a:t>
            </a:r>
            <a:r>
              <a:rPr lang="en-US" altLang="zh-CN" sz="2000" dirty="0"/>
              <a:t>margin </a:t>
            </a:r>
            <a:r>
              <a:rPr lang="zh-CN" altLang="en-US" sz="2000" dirty="0"/>
              <a:t>是一个大于 </a:t>
            </a:r>
            <a:r>
              <a:rPr lang="en-US" altLang="zh-CN" sz="2000" dirty="0"/>
              <a:t>0 </a:t>
            </a:r>
            <a:r>
              <a:rPr lang="zh-CN" altLang="en-US" sz="2000" dirty="0"/>
              <a:t>的常数</a:t>
            </a:r>
            <a:r>
              <a:rPr lang="en-US" altLang="zh-CN" sz="2000" dirty="0"/>
              <a:t>, </a:t>
            </a:r>
            <a:r>
              <a:rPr lang="zh-CN" altLang="en-US" sz="2000" dirty="0"/>
              <a:t>对比损失最终的目标是</a:t>
            </a:r>
            <a:r>
              <a:rPr lang="en-US" altLang="zh-CN" sz="2000" dirty="0"/>
              <a:t>: </a:t>
            </a:r>
            <a:r>
              <a:rPr lang="zh-CN" altLang="en-US" sz="2000" dirty="0"/>
              <a:t>使锚点样本 </a:t>
            </a:r>
            <a:r>
              <a:rPr lang="en-US" altLang="zh-CN" sz="2000" dirty="0"/>
              <a:t>a </a:t>
            </a:r>
            <a:r>
              <a:rPr lang="zh-CN" altLang="en-US" sz="2000" dirty="0"/>
              <a:t>和正样本 </a:t>
            </a:r>
            <a:r>
              <a:rPr lang="en-US" altLang="zh-CN" sz="2000" dirty="0"/>
              <a:t>p </a:t>
            </a:r>
            <a:r>
              <a:rPr lang="zh-CN" altLang="en-US" sz="2000" dirty="0"/>
              <a:t>之间的距离尽可能地靠近</a:t>
            </a:r>
            <a:r>
              <a:rPr lang="en-US" altLang="zh-CN" sz="2000" dirty="0"/>
              <a:t>, </a:t>
            </a:r>
            <a:r>
              <a:rPr lang="zh-CN" altLang="en-US" sz="2000" dirty="0"/>
              <a:t>与 负样本 </a:t>
            </a:r>
            <a:r>
              <a:rPr lang="en-US" altLang="zh-CN" sz="2000" dirty="0"/>
              <a:t>n </a:t>
            </a:r>
            <a:r>
              <a:rPr lang="zh-CN" altLang="en-US" sz="2000" dirty="0"/>
              <a:t>之间的距离尽可能地拉远</a:t>
            </a:r>
            <a:r>
              <a:rPr lang="en-US" altLang="zh-CN" sz="2000" dirty="0"/>
              <a:t>. </a:t>
            </a:r>
            <a:r>
              <a:rPr lang="zh-CN" altLang="en-US" sz="2000" dirty="0"/>
              <a:t>原理公式如下</a:t>
            </a:r>
            <a:r>
              <a:rPr lang="en-US" altLang="zh-CN" sz="2000" dirty="0"/>
              <a:t>:</a:t>
            </a:r>
          </a:p>
          <a:p>
            <a:pPr marL="0" indent="0">
              <a:lnSpc>
                <a:spcPct val="110000"/>
              </a:lnSpc>
              <a:buNone/>
            </a:pPr>
            <a:endParaRPr lang="zh-CN" altLang="en-US" sz="2000" dirty="0"/>
          </a:p>
        </p:txBody>
      </p:sp>
      <p:pic>
        <p:nvPicPr>
          <p:cNvPr id="7" name="图片 6">
            <a:extLst>
              <a:ext uri="{FF2B5EF4-FFF2-40B4-BE49-F238E27FC236}">
                <a16:creationId xmlns:a16="http://schemas.microsoft.com/office/drawing/2014/main" id="{B4710012-2D6A-F0A2-EE13-C88C5BBEA21B}"/>
              </a:ext>
            </a:extLst>
          </p:cNvPr>
          <p:cNvPicPr>
            <a:picLocks noChangeAspect="1"/>
          </p:cNvPicPr>
          <p:nvPr/>
        </p:nvPicPr>
        <p:blipFill>
          <a:blip r:embed="rId2"/>
          <a:stretch>
            <a:fillRect/>
          </a:stretch>
        </p:blipFill>
        <p:spPr>
          <a:xfrm>
            <a:off x="6096000" y="1536626"/>
            <a:ext cx="5936610" cy="3230565"/>
          </a:xfrm>
          <a:prstGeom prst="rect">
            <a:avLst/>
          </a:prstGeom>
        </p:spPr>
      </p:pic>
      <p:pic>
        <p:nvPicPr>
          <p:cNvPr id="9" name="图片 8">
            <a:extLst>
              <a:ext uri="{FF2B5EF4-FFF2-40B4-BE49-F238E27FC236}">
                <a16:creationId xmlns:a16="http://schemas.microsoft.com/office/drawing/2014/main" id="{062EAE83-8D5B-8208-F600-107F91367ACE}"/>
              </a:ext>
            </a:extLst>
          </p:cNvPr>
          <p:cNvPicPr>
            <a:picLocks noChangeAspect="1"/>
          </p:cNvPicPr>
          <p:nvPr/>
        </p:nvPicPr>
        <p:blipFill>
          <a:blip r:embed="rId3"/>
          <a:stretch>
            <a:fillRect/>
          </a:stretch>
        </p:blipFill>
        <p:spPr>
          <a:xfrm>
            <a:off x="325582" y="5215223"/>
            <a:ext cx="6980952" cy="457143"/>
          </a:xfrm>
          <a:prstGeom prst="rect">
            <a:avLst/>
          </a:prstGeom>
        </p:spPr>
      </p:pic>
    </p:spTree>
    <p:extLst>
      <p:ext uri="{BB962C8B-B14F-4D97-AF65-F5344CB8AC3E}">
        <p14:creationId xmlns:p14="http://schemas.microsoft.com/office/powerpoint/2010/main" val="343512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C2EC5-564E-DBD3-968C-8FFFDB72E296}"/>
              </a:ext>
            </a:extLst>
          </p:cNvPr>
          <p:cNvSpPr>
            <a:spLocks noGrp="1"/>
          </p:cNvSpPr>
          <p:nvPr>
            <p:ph type="title"/>
          </p:nvPr>
        </p:nvSpPr>
        <p:spPr>
          <a:xfrm>
            <a:off x="200890" y="171161"/>
            <a:ext cx="6961909" cy="937201"/>
          </a:xfrm>
        </p:spPr>
        <p:txBody>
          <a:bodyPr/>
          <a:lstStyle/>
          <a:p>
            <a:r>
              <a:rPr lang="zh-CN" altLang="en-US" dirty="0"/>
              <a:t>图卷积网络</a:t>
            </a:r>
          </a:p>
        </p:txBody>
      </p:sp>
      <p:sp>
        <p:nvSpPr>
          <p:cNvPr id="3" name="内容占位符 2">
            <a:extLst>
              <a:ext uri="{FF2B5EF4-FFF2-40B4-BE49-F238E27FC236}">
                <a16:creationId xmlns:a16="http://schemas.microsoft.com/office/drawing/2014/main" id="{B9D8D4C9-261C-F6B3-2C27-4934C9F3CA83}"/>
              </a:ext>
            </a:extLst>
          </p:cNvPr>
          <p:cNvSpPr>
            <a:spLocks noGrp="1"/>
          </p:cNvSpPr>
          <p:nvPr>
            <p:ph idx="1"/>
          </p:nvPr>
        </p:nvSpPr>
        <p:spPr>
          <a:xfrm>
            <a:off x="391389" y="1571986"/>
            <a:ext cx="5566066" cy="4351338"/>
          </a:xfrm>
        </p:spPr>
        <p:txBody>
          <a:bodyPr>
            <a:normAutofit/>
          </a:bodyPr>
          <a:lstStyle/>
          <a:p>
            <a:r>
              <a:rPr lang="zh-CN" altLang="en-US" sz="2400" dirty="0"/>
              <a:t>第 </a:t>
            </a:r>
            <a:r>
              <a:rPr lang="en-US" altLang="zh-CN" sz="2400" dirty="0"/>
              <a:t>1 </a:t>
            </a:r>
            <a:r>
              <a:rPr lang="zh-CN" altLang="en-US" sz="2400" dirty="0"/>
              <a:t>层次为输入层</a:t>
            </a:r>
            <a:endParaRPr lang="en-US" altLang="zh-CN" sz="2400" dirty="0"/>
          </a:p>
          <a:p>
            <a:r>
              <a:rPr lang="zh-CN" altLang="en-US" sz="2400" dirty="0"/>
              <a:t>第 </a:t>
            </a:r>
            <a:r>
              <a:rPr lang="en-US" altLang="zh-CN" sz="2400" dirty="0"/>
              <a:t>2 </a:t>
            </a:r>
            <a:r>
              <a:rPr lang="zh-CN" altLang="en-US" sz="2400" dirty="0"/>
              <a:t>层次为隐藏层</a:t>
            </a:r>
            <a:endParaRPr lang="en-US" altLang="zh-CN" sz="2400" dirty="0"/>
          </a:p>
          <a:p>
            <a:pPr marL="457200" lvl="1" indent="0">
              <a:buNone/>
            </a:pPr>
            <a:r>
              <a:rPr lang="zh-CN" altLang="en-US" sz="2000" dirty="0"/>
              <a:t>隐藏层内部由多个卷积层构成</a:t>
            </a:r>
            <a:endParaRPr lang="en-US" altLang="zh-CN" sz="2000" dirty="0"/>
          </a:p>
          <a:p>
            <a:pPr marL="457200" lvl="1" indent="0">
              <a:buNone/>
            </a:pPr>
            <a:r>
              <a:rPr lang="zh-CN" altLang="en-US" sz="1800" dirty="0">
                <a:solidFill>
                  <a:schemeClr val="bg2">
                    <a:lumMod val="50000"/>
                  </a:schemeClr>
                </a:solidFill>
              </a:rPr>
              <a:t>卷积层的主要作用是抽取数据的主要特征，减小数据的大小，以达到降维的目的</a:t>
            </a:r>
            <a:endParaRPr lang="en-US" altLang="zh-CN" sz="1800" dirty="0">
              <a:solidFill>
                <a:schemeClr val="bg2">
                  <a:lumMod val="50000"/>
                </a:schemeClr>
              </a:solidFill>
            </a:endParaRPr>
          </a:p>
          <a:p>
            <a:r>
              <a:rPr lang="zh-CN" altLang="en-US" sz="2400" dirty="0"/>
              <a:t>第 </a:t>
            </a:r>
            <a:r>
              <a:rPr lang="en-US" altLang="zh-CN" sz="2400" dirty="0"/>
              <a:t>3 </a:t>
            </a:r>
            <a:r>
              <a:rPr lang="zh-CN" altLang="en-US" sz="2400" dirty="0"/>
              <a:t>层次为输出层</a:t>
            </a:r>
            <a:endParaRPr lang="en-US" altLang="zh-CN" sz="2400" dirty="0"/>
          </a:p>
          <a:p>
            <a:pPr marL="457200" lvl="1" indent="0">
              <a:buNone/>
            </a:pPr>
            <a:r>
              <a:rPr lang="zh-CN" altLang="en-US" sz="2000" dirty="0"/>
              <a:t>输出层由池化层和一个可以生成全局信息的全连接多层感知分类器构成</a:t>
            </a:r>
            <a:endParaRPr lang="en-US" altLang="zh-CN" sz="2000" dirty="0"/>
          </a:p>
          <a:p>
            <a:pPr marL="457200" lvl="1" indent="0">
              <a:buNone/>
            </a:pPr>
            <a:r>
              <a:rPr lang="zh-CN" altLang="en-US" sz="1800" dirty="0">
                <a:solidFill>
                  <a:schemeClr val="bg2">
                    <a:lumMod val="50000"/>
                  </a:schemeClr>
                </a:solidFill>
              </a:rPr>
              <a:t>池化层则可以按照设定的规则实现最大池化或者平均池化，从而起到降低数据维度的作用。也可以使网络模型获得对抗小位移和抗形变的能力</a:t>
            </a:r>
            <a:endParaRPr lang="en-US" altLang="zh-CN" sz="1800" dirty="0">
              <a:solidFill>
                <a:schemeClr val="bg2">
                  <a:lumMod val="50000"/>
                </a:schemeClr>
              </a:solidFill>
            </a:endParaRPr>
          </a:p>
          <a:p>
            <a:endParaRPr lang="zh-CN" altLang="en-US" dirty="0"/>
          </a:p>
        </p:txBody>
      </p:sp>
      <p:pic>
        <p:nvPicPr>
          <p:cNvPr id="5" name="图片 4">
            <a:extLst>
              <a:ext uri="{FF2B5EF4-FFF2-40B4-BE49-F238E27FC236}">
                <a16:creationId xmlns:a16="http://schemas.microsoft.com/office/drawing/2014/main" id="{7096E094-5FED-0553-45A5-E53D3617219B}"/>
              </a:ext>
            </a:extLst>
          </p:cNvPr>
          <p:cNvPicPr>
            <a:picLocks noChangeAspect="1"/>
          </p:cNvPicPr>
          <p:nvPr/>
        </p:nvPicPr>
        <p:blipFill>
          <a:blip r:embed="rId2"/>
          <a:stretch>
            <a:fillRect/>
          </a:stretch>
        </p:blipFill>
        <p:spPr>
          <a:xfrm>
            <a:off x="6096000" y="1912432"/>
            <a:ext cx="5994867" cy="3373582"/>
          </a:xfrm>
          <a:prstGeom prst="rect">
            <a:avLst/>
          </a:prstGeom>
        </p:spPr>
      </p:pic>
    </p:spTree>
    <p:extLst>
      <p:ext uri="{BB962C8B-B14F-4D97-AF65-F5344CB8AC3E}">
        <p14:creationId xmlns:p14="http://schemas.microsoft.com/office/powerpoint/2010/main" val="39747189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TotalTime>
  <Words>1441</Words>
  <Application>Microsoft Office PowerPoint</Application>
  <PresentationFormat>宽屏</PresentationFormat>
  <Paragraphs>81</Paragraphs>
  <Slides>14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幼圆</vt:lpstr>
      <vt:lpstr>Arial</vt:lpstr>
      <vt:lpstr>Office 主题​​</vt:lpstr>
      <vt:lpstr>PowerPoint 演示文稿</vt:lpstr>
      <vt:lpstr>PowerPoint 演示文稿</vt:lpstr>
      <vt:lpstr>PowerPoint 演示文稿</vt:lpstr>
      <vt:lpstr>安卓恶意软件检测方法分类 </vt:lpstr>
      <vt:lpstr>SriDroid：四个阶段</vt:lpstr>
      <vt:lpstr>静态分析和图抽象化</vt:lpstr>
      <vt:lpstr>特征向量初始化：One-Hot 编码</vt:lpstr>
      <vt:lpstr>模型训练和预测</vt:lpstr>
      <vt:lpstr>图卷积网络</vt:lpstr>
      <vt:lpstr>实验分析</vt:lpstr>
      <vt:lpstr>有效性</vt:lpstr>
      <vt:lpstr>鲁棒性：对抗代码混淆的能力</vt:lpstr>
      <vt:lpstr>扩展性</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治丞 陈</dc:creator>
  <cp:lastModifiedBy>ccccccccc</cp:lastModifiedBy>
  <cp:revision>12</cp:revision>
  <dcterms:created xsi:type="dcterms:W3CDTF">2023-10-21T06:55:54Z</dcterms:created>
  <dcterms:modified xsi:type="dcterms:W3CDTF">2024-03-23T04:13:24Z</dcterms:modified>
</cp:coreProperties>
</file>