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0" r:id="rId3"/>
    <p:sldId id="296" r:id="rId4"/>
    <p:sldId id="394" r:id="rId5"/>
    <p:sldId id="384" r:id="rId6"/>
    <p:sldId id="385" r:id="rId7"/>
    <p:sldId id="396" r:id="rId8"/>
    <p:sldId id="397" r:id="rId9"/>
    <p:sldId id="400" r:id="rId10"/>
    <p:sldId id="398" r:id="rId11"/>
    <p:sldId id="399" r:id="rId12"/>
    <p:sldId id="366" r:id="rId13"/>
    <p:sldId id="329" r:id="rId14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3" y="91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59481" y="2218114"/>
            <a:ext cx="22250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组会</a:t>
            </a: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汇报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571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85415" y="3992245"/>
            <a:ext cx="3773170" cy="33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汇报人：章恺逸		汇报时间：202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4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4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13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635" y="1057275"/>
            <a:ext cx="183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多模态特征融合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888365"/>
            <a:ext cx="5502910" cy="3999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1555" y="186499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未来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计划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83535" y="2571750"/>
            <a:ext cx="4290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基础还没写出来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每个人的任务不同代码完全</a:t>
            </a:r>
            <a:r>
              <a:rPr lang="zh-CN" altLang="en-US"/>
              <a:t>不同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进一步特征提取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478530" y="3646170"/>
            <a:ext cx="2070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文章进一步</a:t>
            </a:r>
            <a:r>
              <a:rPr lang="zh-CN" altLang="en-US">
                <a:sym typeface="+mn-ea"/>
              </a:rPr>
              <a:t>学习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8061" y="178404"/>
            <a:ext cx="26187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6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CONTENTS</a:t>
            </a:r>
            <a:endParaRPr sz="3600" b="1" kern="100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681" y="1932314"/>
            <a:ext cx="5882059" cy="2125583"/>
            <a:chOff x="478301" y="1932314"/>
            <a:chExt cx="5882059" cy="2125583"/>
          </a:xfrm>
        </p:grpSpPr>
        <p:sp>
          <p:nvSpPr>
            <p:cNvPr id="18" name="矩形 17"/>
            <p:cNvSpPr/>
            <p:nvPr/>
          </p:nvSpPr>
          <p:spPr>
            <a:xfrm>
              <a:off x="1070462" y="2268945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50480" y="2268945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6" name="文本框 6"/>
            <p:cNvSpPr txBox="1">
              <a:spLocks noChangeArrowheads="1"/>
            </p:cNvSpPr>
            <p:nvPr/>
          </p:nvSpPr>
          <p:spPr bwMode="auto">
            <a:xfrm>
              <a:off x="1070462" y="2700842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近期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学习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70462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8" name="文本框 6"/>
            <p:cNvSpPr txBox="1">
              <a:spLocks noChangeArrowheads="1"/>
            </p:cNvSpPr>
            <p:nvPr/>
          </p:nvSpPr>
          <p:spPr bwMode="auto">
            <a:xfrm>
              <a:off x="3961965" y="2646868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  <a:sym typeface="+mn-ea"/>
                </a:rPr>
                <a:t>论文阅读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50480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301" y="2700841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3716" y="264686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800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193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57685" y="2754703"/>
              <a:ext cx="36830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93100" y="2700728"/>
              <a:ext cx="36830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6700575" y="2646868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未来</a:t>
            </a: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计划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52326" y="2646866"/>
            <a:ext cx="527069" cy="5270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1710" y="2700728"/>
            <a:ext cx="3683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3</a:t>
            </a:r>
            <a:endParaRPr lang="en-US" altLang="zh-CN" sz="2000" kern="100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近期学习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内容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97630" y="2997200"/>
            <a:ext cx="134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特征、</a:t>
            </a:r>
            <a:r>
              <a:rPr lang="zh-CN" altLang="en-US"/>
              <a:t>代码</a:t>
            </a:r>
            <a:endParaRPr lang="zh-CN" altLang="en-US"/>
          </a:p>
          <a:p>
            <a:pPr algn="ctr"/>
            <a:r>
              <a:rPr lang="zh-CN" altLang="en-US"/>
              <a:t>交流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896995" y="3545840"/>
            <a:ext cx="1349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文章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1133475"/>
            <a:ext cx="9138920" cy="3204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98930" y="1802765"/>
            <a:ext cx="59455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1. 构建了一个端到端模型（利用多特征、设计了图结构）</a:t>
            </a:r>
            <a:endParaRPr lang="zh-CN" altLang="en-US" b="1"/>
          </a:p>
          <a:p>
            <a:r>
              <a:rPr lang="zh-CN" altLang="en-US" b="1"/>
              <a:t>    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2. 设计了 CSCG 图（自适应大小、平衡节点信息）</a:t>
            </a:r>
            <a:endParaRPr lang="zh-CN" altLang="en-US" b="1"/>
          </a:p>
          <a:p>
            <a:r>
              <a:rPr lang="zh-CN" altLang="en-US" b="1"/>
              <a:t>    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3. 使用了三种类型的特征（图结构、代码语义、权限）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598930" y="11709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</a:t>
            </a:r>
            <a:r>
              <a:rPr lang="zh-CN" altLang="en-US"/>
              <a:t>工作：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39185" y="113347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模型整体</a:t>
            </a:r>
            <a:r>
              <a:rPr lang="zh-CN" altLang="en-US"/>
              <a:t>概念图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585595"/>
            <a:ext cx="7962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635" y="1057275"/>
            <a:ext cx="183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模型整体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888365"/>
            <a:ext cx="5215890" cy="4118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8795" y="1802765"/>
            <a:ext cx="25368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1. 构建基本类调用图    </a:t>
            </a:r>
            <a:endParaRPr lang="zh-CN" altLang="en-US" sz="1400" b="1"/>
          </a:p>
          <a:p>
            <a:r>
              <a:rPr lang="zh-CN" altLang="en-US" sz="1400" b="1"/>
              <a:t>2. 节点合并以构造类集节点     </a:t>
            </a:r>
            <a:endParaRPr lang="zh-CN" altLang="en-US" sz="1400" b="1"/>
          </a:p>
          <a:p>
            <a:r>
              <a:rPr lang="zh-CN" altLang="en-US" sz="1400" b="1"/>
              <a:t>3. 自适应类集节点大小</a:t>
            </a:r>
            <a:endParaRPr lang="zh-CN" altLang="en-US" sz="1400" b="1"/>
          </a:p>
          <a:p>
            <a:r>
              <a:rPr lang="zh-CN" altLang="en-US" sz="1400" b="1"/>
              <a:t>4. 节点特征提取和嵌入</a:t>
            </a:r>
            <a:endParaRPr lang="zh-CN" altLang="en-US" sz="1400" b="1"/>
          </a:p>
          <a:p>
            <a:r>
              <a:rPr lang="en-US" altLang="zh-CN" sz="1400" b="1"/>
              <a:t>5. </a:t>
            </a:r>
            <a:r>
              <a:rPr lang="zh-CN" altLang="en-US" sz="1400" b="1">
                <a:sym typeface="+mn-ea"/>
              </a:rPr>
              <a:t>边缘构建</a:t>
            </a:r>
            <a:endParaRPr lang="zh-CN" altLang="en-US" sz="1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795" y="12668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CSCG </a:t>
            </a:r>
            <a:r>
              <a:rPr lang="zh-CN" altLang="en-US"/>
              <a:t>构建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80" y="1008380"/>
            <a:ext cx="6169025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635" y="1057275"/>
            <a:ext cx="183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图特征提取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《Android malware detection method based on graph attention networks and deep fusion of multimodal features》</a:t>
            </a:r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888365"/>
            <a:ext cx="7453630" cy="41833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733616-6340-4497-9593-42f2bdf4ffc4"/>
  <p:tag name="COMMONDATA" val="eyJoZGlkIjoiMmNmYmEwOWQ4Y2Q0M2IxMGZkNjI4ZjhkZDQyNzg1OTYifQ=="/>
  <p:tag name="commondata" val="eyJoZGlkIjoiOGE1NDNmOGY1YTM1YzdmYjA2ODQzZDg1ZDRhMjI0NjU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全屏显示(16:9)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Open Sans</vt:lpstr>
      <vt:lpstr>Segoe Print</vt:lpstr>
      <vt:lpstr>Open Sans Light</vt:lpstr>
      <vt:lpstr>Calibri Light</vt:lpstr>
      <vt:lpstr>方正宋刻本秀楷简体</vt:lpstr>
      <vt:lpstr>微软雅黑</vt:lpstr>
      <vt:lpstr>Arial Unicode MS</vt:lpstr>
      <vt:lpstr>Times New Roman</vt:lpstr>
      <vt:lpstr>BatangChe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我有孤独与美酒</cp:lastModifiedBy>
  <cp:revision>330</cp:revision>
  <dcterms:created xsi:type="dcterms:W3CDTF">2020-01-28T04:26:00Z</dcterms:created>
  <dcterms:modified xsi:type="dcterms:W3CDTF">2024-04-13T05:01:15Z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FD3F13E468A14FA282CDA35B94DA8C3E_11</vt:lpwstr>
  </property>
</Properties>
</file>