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95" r:id="rId2"/>
    <p:sldId id="258" r:id="rId3"/>
    <p:sldId id="314" r:id="rId4"/>
    <p:sldId id="315" r:id="rId5"/>
    <p:sldId id="317" r:id="rId6"/>
    <p:sldId id="316" r:id="rId7"/>
    <p:sldId id="318" r:id="rId8"/>
    <p:sldId id="319" r:id="rId9"/>
    <p:sldId id="322" r:id="rId10"/>
    <p:sldId id="320" r:id="rId11"/>
    <p:sldId id="323" r:id="rId12"/>
    <p:sldId id="300" r:id="rId13"/>
    <p:sldId id="321"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75" userDrawn="1">
          <p15:clr>
            <a:srgbClr val="A4A3A4"/>
          </p15:clr>
        </p15:guide>
        <p15:guide id="2" orient="horz" pos="3090" userDrawn="1">
          <p15:clr>
            <a:srgbClr val="A4A3A4"/>
          </p15:clr>
        </p15:guide>
        <p15:guide id="3" orient="horz" pos="2478" userDrawn="1">
          <p15:clr>
            <a:srgbClr val="A4A3A4"/>
          </p15:clr>
        </p15:guide>
        <p15:guide id="4"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9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6C6A3-F22C-4D12-8118-D70ECE07F665}" v="13" dt="2024-05-11T04:20:40.099"/>
    <p1510:client id="{F22E1770-79BB-438A-AE59-13D4ED5A89F4}" v="16" dt="2024-05-10T14:23:35.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50" autoAdjust="0"/>
    <p:restoredTop sz="80529" autoAdjust="0"/>
  </p:normalViewPr>
  <p:slideViewPr>
    <p:cSldViewPr snapToGrid="0">
      <p:cViewPr varScale="1">
        <p:scale>
          <a:sx n="63" d="100"/>
          <a:sy n="63" d="100"/>
        </p:scale>
        <p:origin x="102" y="528"/>
      </p:cViewPr>
      <p:guideLst>
        <p:guide pos="4475"/>
        <p:guide orient="horz" pos="3090"/>
        <p:guide orient="horz" pos="2478"/>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72" d="100"/>
          <a:sy n="72" d="100"/>
        </p:scale>
        <p:origin x="1886" y="6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cccccccc" userId="e815589c-bcdb-442e-a3f4-bb42785728b2" providerId="ADAL" clId="{F22E1770-79BB-438A-AE59-13D4ED5A89F4}"/>
    <pc:docChg chg="undo custSel addSld delSld modSld modMainMaster">
      <pc:chgData name="ccccccccc" userId="e815589c-bcdb-442e-a3f4-bb42785728b2" providerId="ADAL" clId="{F22E1770-79BB-438A-AE59-13D4ED5A89F4}" dt="2024-05-10T14:41:02.755" v="178" actId="1076"/>
      <pc:docMkLst>
        <pc:docMk/>
      </pc:docMkLst>
      <pc:sldChg chg="modSp mod modTransition">
        <pc:chgData name="ccccccccc" userId="e815589c-bcdb-442e-a3f4-bb42785728b2" providerId="ADAL" clId="{F22E1770-79BB-438A-AE59-13D4ED5A89F4}" dt="2024-05-10T14:41:02.755" v="178" actId="1076"/>
        <pc:sldMkLst>
          <pc:docMk/>
          <pc:sldMk cId="3858146933" sldId="258"/>
        </pc:sldMkLst>
        <pc:spChg chg="mod">
          <ac:chgData name="ccccccccc" userId="e815589c-bcdb-442e-a3f4-bb42785728b2" providerId="ADAL" clId="{F22E1770-79BB-438A-AE59-13D4ED5A89F4}" dt="2024-05-10T14:41:02.755" v="178" actId="1076"/>
          <ac:spMkLst>
            <pc:docMk/>
            <pc:sldMk cId="3858146933" sldId="258"/>
            <ac:spMk id="7" creationId="{D4970870-06FB-F787-EC1A-D79E257175D6}"/>
          </ac:spMkLst>
        </pc:spChg>
      </pc:sldChg>
      <pc:sldChg chg="modSp modTransition">
        <pc:chgData name="ccccccccc" userId="e815589c-bcdb-442e-a3f4-bb42785728b2" providerId="ADAL" clId="{F22E1770-79BB-438A-AE59-13D4ED5A89F4}" dt="2024-05-10T14:10:59.713" v="25"/>
        <pc:sldMkLst>
          <pc:docMk/>
          <pc:sldMk cId="1667867192" sldId="295"/>
        </pc:sldMkLst>
        <pc:spChg chg="mod">
          <ac:chgData name="ccccccccc" userId="e815589c-bcdb-442e-a3f4-bb42785728b2" providerId="ADAL" clId="{F22E1770-79BB-438A-AE59-13D4ED5A89F4}" dt="2024-05-10T14:09:50.610" v="3" actId="20577"/>
          <ac:spMkLst>
            <pc:docMk/>
            <pc:sldMk cId="1667867192" sldId="295"/>
            <ac:spMk id="69" creationId="{A68BE8E4-A26E-4C68-98FA-E935CF5CDACD}"/>
          </ac:spMkLst>
        </pc:spChg>
      </pc:sldChg>
      <pc:sldChg chg="modSp modTransition">
        <pc:chgData name="ccccccccc" userId="e815589c-bcdb-442e-a3f4-bb42785728b2" providerId="ADAL" clId="{F22E1770-79BB-438A-AE59-13D4ED5A89F4}" dt="2024-05-10T14:10:59.713" v="25"/>
        <pc:sldMkLst>
          <pc:docMk/>
          <pc:sldMk cId="1062419045" sldId="300"/>
        </pc:sldMkLst>
        <pc:spChg chg="mod">
          <ac:chgData name="ccccccccc" userId="e815589c-bcdb-442e-a3f4-bb42785728b2" providerId="ADAL" clId="{F22E1770-79BB-438A-AE59-13D4ED5A89F4}" dt="2024-05-10T14:09:58.179" v="7" actId="20577"/>
          <ac:spMkLst>
            <pc:docMk/>
            <pc:sldMk cId="1062419045" sldId="300"/>
            <ac:spMk id="69" creationId="{A68BE8E4-A26E-4C68-98FA-E935CF5CDACD}"/>
          </ac:spMkLst>
        </pc:spChg>
      </pc:sldChg>
      <pc:sldChg chg="modTransition">
        <pc:chgData name="ccccccccc" userId="e815589c-bcdb-442e-a3f4-bb42785728b2" providerId="ADAL" clId="{F22E1770-79BB-438A-AE59-13D4ED5A89F4}" dt="2024-05-10T14:10:59.713" v="25"/>
        <pc:sldMkLst>
          <pc:docMk/>
          <pc:sldMk cId="3431584476" sldId="303"/>
        </pc:sldMkLst>
      </pc:sldChg>
      <pc:sldChg chg="modTransition">
        <pc:chgData name="ccccccccc" userId="e815589c-bcdb-442e-a3f4-bb42785728b2" providerId="ADAL" clId="{F22E1770-79BB-438A-AE59-13D4ED5A89F4}" dt="2024-05-10T14:10:59.713" v="25"/>
        <pc:sldMkLst>
          <pc:docMk/>
          <pc:sldMk cId="5589078" sldId="304"/>
        </pc:sldMkLst>
      </pc:sldChg>
      <pc:sldChg chg="del">
        <pc:chgData name="ccccccccc" userId="e815589c-bcdb-442e-a3f4-bb42785728b2" providerId="ADAL" clId="{F22E1770-79BB-438A-AE59-13D4ED5A89F4}" dt="2024-05-10T14:10:09.221" v="8" actId="47"/>
        <pc:sldMkLst>
          <pc:docMk/>
          <pc:sldMk cId="1876733478" sldId="305"/>
        </pc:sldMkLst>
      </pc:sldChg>
      <pc:sldChg chg="modTransition">
        <pc:chgData name="ccccccccc" userId="e815589c-bcdb-442e-a3f4-bb42785728b2" providerId="ADAL" clId="{F22E1770-79BB-438A-AE59-13D4ED5A89F4}" dt="2024-05-10T14:10:59.713" v="25"/>
        <pc:sldMkLst>
          <pc:docMk/>
          <pc:sldMk cId="2817350241" sldId="306"/>
        </pc:sldMkLst>
      </pc:sldChg>
      <pc:sldChg chg="modTransition">
        <pc:chgData name="ccccccccc" userId="e815589c-bcdb-442e-a3f4-bb42785728b2" providerId="ADAL" clId="{F22E1770-79BB-438A-AE59-13D4ED5A89F4}" dt="2024-05-10T14:10:59.713" v="25"/>
        <pc:sldMkLst>
          <pc:docMk/>
          <pc:sldMk cId="3288502405" sldId="308"/>
        </pc:sldMkLst>
      </pc:sldChg>
      <pc:sldChg chg="modTransition">
        <pc:chgData name="ccccccccc" userId="e815589c-bcdb-442e-a3f4-bb42785728b2" providerId="ADAL" clId="{F22E1770-79BB-438A-AE59-13D4ED5A89F4}" dt="2024-05-10T14:10:59.713" v="25"/>
        <pc:sldMkLst>
          <pc:docMk/>
          <pc:sldMk cId="3388092363" sldId="309"/>
        </pc:sldMkLst>
      </pc:sldChg>
      <pc:sldChg chg="modTransition">
        <pc:chgData name="ccccccccc" userId="e815589c-bcdb-442e-a3f4-bb42785728b2" providerId="ADAL" clId="{F22E1770-79BB-438A-AE59-13D4ED5A89F4}" dt="2024-05-10T14:10:59.713" v="25"/>
        <pc:sldMkLst>
          <pc:docMk/>
          <pc:sldMk cId="272152404" sldId="310"/>
        </pc:sldMkLst>
      </pc:sldChg>
      <pc:sldChg chg="modTransition">
        <pc:chgData name="ccccccccc" userId="e815589c-bcdb-442e-a3f4-bb42785728b2" providerId="ADAL" clId="{F22E1770-79BB-438A-AE59-13D4ED5A89F4}" dt="2024-05-10T14:10:59.713" v="25"/>
        <pc:sldMkLst>
          <pc:docMk/>
          <pc:sldMk cId="1791228484" sldId="311"/>
        </pc:sldMkLst>
      </pc:sldChg>
      <pc:sldChg chg="modTransition">
        <pc:chgData name="ccccccccc" userId="e815589c-bcdb-442e-a3f4-bb42785728b2" providerId="ADAL" clId="{F22E1770-79BB-438A-AE59-13D4ED5A89F4}" dt="2024-05-10T14:10:59.713" v="25"/>
        <pc:sldMkLst>
          <pc:docMk/>
          <pc:sldMk cId="2548004545" sldId="312"/>
        </pc:sldMkLst>
      </pc:sldChg>
      <pc:sldChg chg="modTransition">
        <pc:chgData name="ccccccccc" userId="e815589c-bcdb-442e-a3f4-bb42785728b2" providerId="ADAL" clId="{F22E1770-79BB-438A-AE59-13D4ED5A89F4}" dt="2024-05-10T14:10:59.713" v="25"/>
        <pc:sldMkLst>
          <pc:docMk/>
          <pc:sldMk cId="955180129" sldId="313"/>
        </pc:sldMkLst>
      </pc:sldChg>
      <pc:sldChg chg="addSp modSp new mod modTransition">
        <pc:chgData name="ccccccccc" userId="e815589c-bcdb-442e-a3f4-bb42785728b2" providerId="ADAL" clId="{F22E1770-79BB-438A-AE59-13D4ED5A89F4}" dt="2024-05-10T14:27:13.238" v="147" actId="1076"/>
        <pc:sldMkLst>
          <pc:docMk/>
          <pc:sldMk cId="3839723847" sldId="314"/>
        </pc:sldMkLst>
        <pc:spChg chg="add mod">
          <ac:chgData name="ccccccccc" userId="e815589c-bcdb-442e-a3f4-bb42785728b2" providerId="ADAL" clId="{F22E1770-79BB-438A-AE59-13D4ED5A89F4}" dt="2024-05-10T14:27:13.238" v="147" actId="1076"/>
          <ac:spMkLst>
            <pc:docMk/>
            <pc:sldMk cId="3839723847" sldId="314"/>
            <ac:spMk id="5" creationId="{D66EAC70-97D3-8CCD-50D2-6E53672D46DC}"/>
          </ac:spMkLst>
        </pc:spChg>
        <pc:spChg chg="add mod">
          <ac:chgData name="ccccccccc" userId="e815589c-bcdb-442e-a3f4-bb42785728b2" providerId="ADAL" clId="{F22E1770-79BB-438A-AE59-13D4ED5A89F4}" dt="2024-05-10T14:27:11.849" v="146" actId="1076"/>
          <ac:spMkLst>
            <pc:docMk/>
            <pc:sldMk cId="3839723847" sldId="314"/>
            <ac:spMk id="7" creationId="{0B003348-4245-CD8D-2FB6-A886E5193812}"/>
          </ac:spMkLst>
        </pc:spChg>
        <pc:picChg chg="add mod">
          <ac:chgData name="ccccccccc" userId="e815589c-bcdb-442e-a3f4-bb42785728b2" providerId="ADAL" clId="{F22E1770-79BB-438A-AE59-13D4ED5A89F4}" dt="2024-05-10T14:24:33.979" v="73" actId="1076"/>
          <ac:picMkLst>
            <pc:docMk/>
            <pc:sldMk cId="3839723847" sldId="314"/>
            <ac:picMk id="3" creationId="{9717D8EB-9071-3AAF-EC19-7A71169A221A}"/>
          </ac:picMkLst>
        </pc:picChg>
      </pc:sldChg>
      <pc:sldChg chg="new del modTransition">
        <pc:chgData name="ccccccccc" userId="e815589c-bcdb-442e-a3f4-bb42785728b2" providerId="ADAL" clId="{F22E1770-79BB-438A-AE59-13D4ED5A89F4}" dt="2024-05-10T14:13:46.914" v="38" actId="47"/>
        <pc:sldMkLst>
          <pc:docMk/>
          <pc:sldMk cId="821865984" sldId="315"/>
        </pc:sldMkLst>
      </pc:sldChg>
      <pc:sldChg chg="addSp modSp new mod">
        <pc:chgData name="ccccccccc" userId="e815589c-bcdb-442e-a3f4-bb42785728b2" providerId="ADAL" clId="{F22E1770-79BB-438A-AE59-13D4ED5A89F4}" dt="2024-05-10T14:23:39.848" v="67" actId="20577"/>
        <pc:sldMkLst>
          <pc:docMk/>
          <pc:sldMk cId="1342095221" sldId="315"/>
        </pc:sldMkLst>
        <pc:spChg chg="add mod">
          <ac:chgData name="ccccccccc" userId="e815589c-bcdb-442e-a3f4-bb42785728b2" providerId="ADAL" clId="{F22E1770-79BB-438A-AE59-13D4ED5A89F4}" dt="2024-05-10T14:23:39.848" v="67" actId="20577"/>
          <ac:spMkLst>
            <pc:docMk/>
            <pc:sldMk cId="1342095221" sldId="315"/>
            <ac:spMk id="2" creationId="{8DC844A9-549E-B4C3-B65D-6B9D6328B8EF}"/>
          </ac:spMkLst>
        </pc:spChg>
      </pc:sldChg>
      <pc:sldChg chg="new del modTransition">
        <pc:chgData name="ccccccccc" userId="e815589c-bcdb-442e-a3f4-bb42785728b2" providerId="ADAL" clId="{F22E1770-79BB-438A-AE59-13D4ED5A89F4}" dt="2024-05-10T14:13:45.662" v="37" actId="47"/>
        <pc:sldMkLst>
          <pc:docMk/>
          <pc:sldMk cId="2267506640" sldId="316"/>
        </pc:sldMkLst>
      </pc:sldChg>
      <pc:sldChg chg="new del">
        <pc:chgData name="ccccccccc" userId="e815589c-bcdb-442e-a3f4-bb42785728b2" providerId="ADAL" clId="{F22E1770-79BB-438A-AE59-13D4ED5A89F4}" dt="2024-05-10T14:14:11.005" v="47" actId="47"/>
        <pc:sldMkLst>
          <pc:docMk/>
          <pc:sldMk cId="2415174129" sldId="316"/>
        </pc:sldMkLst>
      </pc:sldChg>
      <pc:sldChg chg="new del">
        <pc:chgData name="ccccccccc" userId="e815589c-bcdb-442e-a3f4-bb42785728b2" providerId="ADAL" clId="{F22E1770-79BB-438A-AE59-13D4ED5A89F4}" dt="2024-05-10T14:14:08.254" v="41" actId="47"/>
        <pc:sldMkLst>
          <pc:docMk/>
          <pc:sldMk cId="2996103065" sldId="316"/>
        </pc:sldMkLst>
      </pc:sldChg>
      <pc:sldChg chg="new del">
        <pc:chgData name="ccccccccc" userId="e815589c-bcdb-442e-a3f4-bb42785728b2" providerId="ADAL" clId="{F22E1770-79BB-438A-AE59-13D4ED5A89F4}" dt="2024-05-10T14:14:10.663" v="46" actId="47"/>
        <pc:sldMkLst>
          <pc:docMk/>
          <pc:sldMk cId="95999415" sldId="317"/>
        </pc:sldMkLst>
      </pc:sldChg>
      <pc:sldChg chg="new del">
        <pc:chgData name="ccccccccc" userId="e815589c-bcdb-442e-a3f4-bb42785728b2" providerId="ADAL" clId="{F22E1770-79BB-438A-AE59-13D4ED5A89F4}" dt="2024-05-10T14:13:45.195" v="36" actId="47"/>
        <pc:sldMkLst>
          <pc:docMk/>
          <pc:sldMk cId="216852450" sldId="317"/>
        </pc:sldMkLst>
      </pc:sldChg>
      <pc:sldChg chg="new del">
        <pc:chgData name="ccccccccc" userId="e815589c-bcdb-442e-a3f4-bb42785728b2" providerId="ADAL" clId="{F22E1770-79BB-438A-AE59-13D4ED5A89F4}" dt="2024-05-10T14:13:43.876" v="35" actId="47"/>
        <pc:sldMkLst>
          <pc:docMk/>
          <pc:sldMk cId="132340926" sldId="318"/>
        </pc:sldMkLst>
      </pc:sldChg>
      <pc:sldChg chg="new del">
        <pc:chgData name="ccccccccc" userId="e815589c-bcdb-442e-a3f4-bb42785728b2" providerId="ADAL" clId="{F22E1770-79BB-438A-AE59-13D4ED5A89F4}" dt="2024-05-10T14:14:10.100" v="45" actId="47"/>
        <pc:sldMkLst>
          <pc:docMk/>
          <pc:sldMk cId="1407794210" sldId="318"/>
        </pc:sldMkLst>
      </pc:sldChg>
      <pc:sldMasterChg chg="modTransition modSldLayout">
        <pc:chgData name="ccccccccc" userId="e815589c-bcdb-442e-a3f4-bb42785728b2" providerId="ADAL" clId="{F22E1770-79BB-438A-AE59-13D4ED5A89F4}" dt="2024-05-10T14:10:59.713" v="25"/>
        <pc:sldMasterMkLst>
          <pc:docMk/>
          <pc:sldMasterMk cId="2003094035" sldId="2147483648"/>
        </pc:sldMasterMkLst>
        <pc:sldLayoutChg chg="modTransition">
          <pc:chgData name="ccccccccc" userId="e815589c-bcdb-442e-a3f4-bb42785728b2" providerId="ADAL" clId="{F22E1770-79BB-438A-AE59-13D4ED5A89F4}" dt="2024-05-10T14:10:59.713" v="25"/>
          <pc:sldLayoutMkLst>
            <pc:docMk/>
            <pc:sldMasterMk cId="2003094035" sldId="2147483648"/>
            <pc:sldLayoutMk cId="2764406021" sldId="2147483654"/>
          </pc:sldLayoutMkLst>
        </pc:sldLayoutChg>
        <pc:sldLayoutChg chg="modTransition">
          <pc:chgData name="ccccccccc" userId="e815589c-bcdb-442e-a3f4-bb42785728b2" providerId="ADAL" clId="{F22E1770-79BB-438A-AE59-13D4ED5A89F4}" dt="2024-05-10T14:10:59.713" v="25"/>
          <pc:sldLayoutMkLst>
            <pc:docMk/>
            <pc:sldMasterMk cId="2003094035" sldId="2147483648"/>
            <pc:sldLayoutMk cId="276523006" sldId="2147483655"/>
          </pc:sldLayoutMkLst>
        </pc:sldLayoutChg>
        <pc:sldLayoutChg chg="modTransition">
          <pc:chgData name="ccccccccc" userId="e815589c-bcdb-442e-a3f4-bb42785728b2" providerId="ADAL" clId="{F22E1770-79BB-438A-AE59-13D4ED5A89F4}" dt="2024-05-10T14:10:59.713" v="25"/>
          <pc:sldLayoutMkLst>
            <pc:docMk/>
            <pc:sldMasterMk cId="2003094035" sldId="2147483648"/>
            <pc:sldLayoutMk cId="2579875100" sldId="2147483656"/>
          </pc:sldLayoutMkLst>
        </pc:sldLayoutChg>
      </pc:sldMasterChg>
    </pc:docChg>
  </pc:docChgLst>
  <pc:docChgLst>
    <pc:chgData name="ccccccccc" userId="e815589c-bcdb-442e-a3f4-bb42785728b2" providerId="ADAL" clId="{73150AF4-1DD2-447C-BAF9-A3C60FE50B0C}"/>
    <pc:docChg chg="undo redo custSel addSld delSld modSld sldOrd delMainMaster">
      <pc:chgData name="ccccccccc" userId="e815589c-bcdb-442e-a3f4-bb42785728b2" providerId="ADAL" clId="{73150AF4-1DD2-447C-BAF9-A3C60FE50B0C}" dt="2024-04-13T05:35:50.565" v="1349" actId="1076"/>
      <pc:docMkLst>
        <pc:docMk/>
      </pc:docMkLst>
      <pc:sldChg chg="del">
        <pc:chgData name="ccccccccc" userId="e815589c-bcdb-442e-a3f4-bb42785728b2" providerId="ADAL" clId="{73150AF4-1DD2-447C-BAF9-A3C60FE50B0C}" dt="2024-04-13T03:09:01.803" v="795" actId="47"/>
        <pc:sldMkLst>
          <pc:docMk/>
          <pc:sldMk cId="86383012" sldId="257"/>
        </pc:sldMkLst>
      </pc:sldChg>
      <pc:sldChg chg="addSp delSp modSp mod">
        <pc:chgData name="ccccccccc" userId="e815589c-bcdb-442e-a3f4-bb42785728b2" providerId="ADAL" clId="{73150AF4-1DD2-447C-BAF9-A3C60FE50B0C}" dt="2024-04-13T05:35:50.565" v="1349" actId="1076"/>
        <pc:sldMkLst>
          <pc:docMk/>
          <pc:sldMk cId="3858146933" sldId="258"/>
        </pc:sldMkLst>
        <pc:spChg chg="add del mod">
          <ac:chgData name="ccccccccc" userId="e815589c-bcdb-442e-a3f4-bb42785728b2" providerId="ADAL" clId="{73150AF4-1DD2-447C-BAF9-A3C60FE50B0C}" dt="2024-04-13T05:34:46.459" v="1294" actId="478"/>
          <ac:spMkLst>
            <pc:docMk/>
            <pc:sldMk cId="3858146933" sldId="258"/>
            <ac:spMk id="3" creationId="{5A898BBA-E649-D83E-451E-D2D007403457}"/>
          </ac:spMkLst>
        </pc:spChg>
        <pc:spChg chg="mod">
          <ac:chgData name="ccccccccc" userId="e815589c-bcdb-442e-a3f4-bb42785728b2" providerId="ADAL" clId="{73150AF4-1DD2-447C-BAF9-A3C60FE50B0C}" dt="2024-04-13T05:35:35.725" v="1344" actId="1076"/>
          <ac:spMkLst>
            <pc:docMk/>
            <pc:sldMk cId="3858146933" sldId="258"/>
            <ac:spMk id="6" creationId="{00000000-0000-0000-0000-000000000000}"/>
          </ac:spMkLst>
        </pc:spChg>
        <pc:spChg chg="add mod">
          <ac:chgData name="ccccccccc" userId="e815589c-bcdb-442e-a3f4-bb42785728b2" providerId="ADAL" clId="{73150AF4-1DD2-447C-BAF9-A3C60FE50B0C}" dt="2024-04-13T05:35:50.565" v="1349" actId="1076"/>
          <ac:spMkLst>
            <pc:docMk/>
            <pc:sldMk cId="3858146933" sldId="258"/>
            <ac:spMk id="7" creationId="{D4970870-06FB-F787-EC1A-D79E257175D6}"/>
          </ac:spMkLst>
        </pc:spChg>
        <pc:spChg chg="mod">
          <ac:chgData name="ccccccccc" userId="e815589c-bcdb-442e-a3f4-bb42785728b2" providerId="ADAL" clId="{73150AF4-1DD2-447C-BAF9-A3C60FE50B0C}" dt="2024-04-13T05:35:35.725" v="1344" actId="1076"/>
          <ac:spMkLst>
            <pc:docMk/>
            <pc:sldMk cId="3858146933" sldId="258"/>
            <ac:spMk id="10" creationId="{FA5303C3-DC21-411D-B80B-5DA24C3AEEC3}"/>
          </ac:spMkLst>
        </pc:spChg>
        <pc:spChg chg="mod">
          <ac:chgData name="ccccccccc" userId="e815589c-bcdb-442e-a3f4-bb42785728b2" providerId="ADAL" clId="{73150AF4-1DD2-447C-BAF9-A3C60FE50B0C}" dt="2024-04-13T05:35:35.725" v="1344" actId="1076"/>
          <ac:spMkLst>
            <pc:docMk/>
            <pc:sldMk cId="3858146933" sldId="258"/>
            <ac:spMk id="11" creationId="{E6340B0F-FF20-4E3B-8BFF-7A7CD9B481A6}"/>
          </ac:spMkLst>
        </pc:spChg>
        <pc:spChg chg="mod">
          <ac:chgData name="ccccccccc" userId="e815589c-bcdb-442e-a3f4-bb42785728b2" providerId="ADAL" clId="{73150AF4-1DD2-447C-BAF9-A3C60FE50B0C}" dt="2024-04-13T05:35:35.725" v="1344" actId="1076"/>
          <ac:spMkLst>
            <pc:docMk/>
            <pc:sldMk cId="3858146933" sldId="258"/>
            <ac:spMk id="12" creationId="{35246CC2-2ADD-4239-B4A8-3F971CE15784}"/>
          </ac:spMkLst>
        </pc:spChg>
        <pc:spChg chg="mod">
          <ac:chgData name="ccccccccc" userId="e815589c-bcdb-442e-a3f4-bb42785728b2" providerId="ADAL" clId="{73150AF4-1DD2-447C-BAF9-A3C60FE50B0C}" dt="2024-04-13T05:35:35.725" v="1344" actId="1076"/>
          <ac:spMkLst>
            <pc:docMk/>
            <pc:sldMk cId="3858146933" sldId="258"/>
            <ac:spMk id="13" creationId="{6681ED7A-6E40-47CB-B75A-A757671F7300}"/>
          </ac:spMkLst>
        </pc:spChg>
        <pc:cxnChg chg="mod">
          <ac:chgData name="ccccccccc" userId="e815589c-bcdb-442e-a3f4-bb42785728b2" providerId="ADAL" clId="{73150AF4-1DD2-447C-BAF9-A3C60FE50B0C}" dt="2024-04-13T05:35:35.725" v="1344" actId="1076"/>
          <ac:cxnSpMkLst>
            <pc:docMk/>
            <pc:sldMk cId="3858146933" sldId="258"/>
            <ac:cxnSpMk id="4" creationId="{00000000-0000-0000-0000-000000000000}"/>
          </ac:cxnSpMkLst>
        </pc:cxnChg>
        <pc:cxnChg chg="mod">
          <ac:chgData name="ccccccccc" userId="e815589c-bcdb-442e-a3f4-bb42785728b2" providerId="ADAL" clId="{73150AF4-1DD2-447C-BAF9-A3C60FE50B0C}" dt="2024-04-13T05:35:35.725" v="1344" actId="1076"/>
          <ac:cxnSpMkLst>
            <pc:docMk/>
            <pc:sldMk cId="3858146933" sldId="258"/>
            <ac:cxnSpMk id="5" creationId="{00000000-0000-0000-0000-000000000000}"/>
          </ac:cxnSpMkLst>
        </pc:cxnChg>
      </pc:sldChg>
      <pc:sldChg chg="del">
        <pc:chgData name="ccccccccc" userId="e815589c-bcdb-442e-a3f4-bb42785728b2" providerId="ADAL" clId="{73150AF4-1DD2-447C-BAF9-A3C60FE50B0C}" dt="2024-04-13T05:25:23.014" v="1194" actId="47"/>
        <pc:sldMkLst>
          <pc:docMk/>
          <pc:sldMk cId="1718814843" sldId="264"/>
        </pc:sldMkLst>
      </pc:sldChg>
      <pc:sldChg chg="del">
        <pc:chgData name="ccccccccc" userId="e815589c-bcdb-442e-a3f4-bb42785728b2" providerId="ADAL" clId="{73150AF4-1DD2-447C-BAF9-A3C60FE50B0C}" dt="2024-04-13T05:25:23.014" v="1194" actId="47"/>
        <pc:sldMkLst>
          <pc:docMk/>
          <pc:sldMk cId="1580513011" sldId="265"/>
        </pc:sldMkLst>
      </pc:sldChg>
      <pc:sldChg chg="del">
        <pc:chgData name="ccccccccc" userId="e815589c-bcdb-442e-a3f4-bb42785728b2" providerId="ADAL" clId="{73150AF4-1DD2-447C-BAF9-A3C60FE50B0C}" dt="2024-04-13T05:25:23.014" v="1194" actId="47"/>
        <pc:sldMkLst>
          <pc:docMk/>
          <pc:sldMk cId="1790963906" sldId="266"/>
        </pc:sldMkLst>
      </pc:sldChg>
      <pc:sldChg chg="del">
        <pc:chgData name="ccccccccc" userId="e815589c-bcdb-442e-a3f4-bb42785728b2" providerId="ADAL" clId="{73150AF4-1DD2-447C-BAF9-A3C60FE50B0C}" dt="2024-04-13T05:25:23.014" v="1194" actId="47"/>
        <pc:sldMkLst>
          <pc:docMk/>
          <pc:sldMk cId="1299286529" sldId="267"/>
        </pc:sldMkLst>
      </pc:sldChg>
      <pc:sldChg chg="del">
        <pc:chgData name="ccccccccc" userId="e815589c-bcdb-442e-a3f4-bb42785728b2" providerId="ADAL" clId="{73150AF4-1DD2-447C-BAF9-A3C60FE50B0C}" dt="2024-04-13T05:25:23.014" v="1194" actId="47"/>
        <pc:sldMkLst>
          <pc:docMk/>
          <pc:sldMk cId="1766562582" sldId="268"/>
        </pc:sldMkLst>
      </pc:sldChg>
      <pc:sldChg chg="del">
        <pc:chgData name="ccccccccc" userId="e815589c-bcdb-442e-a3f4-bb42785728b2" providerId="ADAL" clId="{73150AF4-1DD2-447C-BAF9-A3C60FE50B0C}" dt="2024-04-13T05:25:23.014" v="1194" actId="47"/>
        <pc:sldMkLst>
          <pc:docMk/>
          <pc:sldMk cId="1877636096" sldId="269"/>
        </pc:sldMkLst>
      </pc:sldChg>
      <pc:sldChg chg="del">
        <pc:chgData name="ccccccccc" userId="e815589c-bcdb-442e-a3f4-bb42785728b2" providerId="ADAL" clId="{73150AF4-1DD2-447C-BAF9-A3C60FE50B0C}" dt="2024-04-13T05:25:23.014" v="1194" actId="47"/>
        <pc:sldMkLst>
          <pc:docMk/>
          <pc:sldMk cId="64124913" sldId="270"/>
        </pc:sldMkLst>
      </pc:sldChg>
      <pc:sldChg chg="del">
        <pc:chgData name="ccccccccc" userId="e815589c-bcdb-442e-a3f4-bb42785728b2" providerId="ADAL" clId="{73150AF4-1DD2-447C-BAF9-A3C60FE50B0C}" dt="2024-04-13T05:25:23.014" v="1194" actId="47"/>
        <pc:sldMkLst>
          <pc:docMk/>
          <pc:sldMk cId="1532838174" sldId="271"/>
        </pc:sldMkLst>
      </pc:sldChg>
      <pc:sldChg chg="del">
        <pc:chgData name="ccccccccc" userId="e815589c-bcdb-442e-a3f4-bb42785728b2" providerId="ADAL" clId="{73150AF4-1DD2-447C-BAF9-A3C60FE50B0C}" dt="2024-04-13T05:25:23.014" v="1194" actId="47"/>
        <pc:sldMkLst>
          <pc:docMk/>
          <pc:sldMk cId="2963250906" sldId="272"/>
        </pc:sldMkLst>
      </pc:sldChg>
      <pc:sldChg chg="del">
        <pc:chgData name="ccccccccc" userId="e815589c-bcdb-442e-a3f4-bb42785728b2" providerId="ADAL" clId="{73150AF4-1DD2-447C-BAF9-A3C60FE50B0C}" dt="2024-04-13T05:25:23.014" v="1194" actId="47"/>
        <pc:sldMkLst>
          <pc:docMk/>
          <pc:sldMk cId="604667420" sldId="273"/>
        </pc:sldMkLst>
      </pc:sldChg>
      <pc:sldChg chg="del">
        <pc:chgData name="ccccccccc" userId="e815589c-bcdb-442e-a3f4-bb42785728b2" providerId="ADAL" clId="{73150AF4-1DD2-447C-BAF9-A3C60FE50B0C}" dt="2024-04-13T05:25:23.014" v="1194" actId="47"/>
        <pc:sldMkLst>
          <pc:docMk/>
          <pc:sldMk cId="646546043" sldId="274"/>
        </pc:sldMkLst>
      </pc:sldChg>
      <pc:sldChg chg="del">
        <pc:chgData name="ccccccccc" userId="e815589c-bcdb-442e-a3f4-bb42785728b2" providerId="ADAL" clId="{73150AF4-1DD2-447C-BAF9-A3C60FE50B0C}" dt="2024-04-13T05:25:23.014" v="1194" actId="47"/>
        <pc:sldMkLst>
          <pc:docMk/>
          <pc:sldMk cId="2032852351" sldId="275"/>
        </pc:sldMkLst>
      </pc:sldChg>
      <pc:sldChg chg="del">
        <pc:chgData name="ccccccccc" userId="e815589c-bcdb-442e-a3f4-bb42785728b2" providerId="ADAL" clId="{73150AF4-1DD2-447C-BAF9-A3C60FE50B0C}" dt="2024-04-13T05:25:23.014" v="1194" actId="47"/>
        <pc:sldMkLst>
          <pc:docMk/>
          <pc:sldMk cId="1927431233" sldId="276"/>
        </pc:sldMkLst>
      </pc:sldChg>
      <pc:sldChg chg="del">
        <pc:chgData name="ccccccccc" userId="e815589c-bcdb-442e-a3f4-bb42785728b2" providerId="ADAL" clId="{73150AF4-1DD2-447C-BAF9-A3C60FE50B0C}" dt="2024-04-13T05:25:23.014" v="1194" actId="47"/>
        <pc:sldMkLst>
          <pc:docMk/>
          <pc:sldMk cId="3686540030" sldId="277"/>
        </pc:sldMkLst>
      </pc:sldChg>
      <pc:sldChg chg="del">
        <pc:chgData name="ccccccccc" userId="e815589c-bcdb-442e-a3f4-bb42785728b2" providerId="ADAL" clId="{73150AF4-1DD2-447C-BAF9-A3C60FE50B0C}" dt="2024-04-13T05:25:23.014" v="1194" actId="47"/>
        <pc:sldMkLst>
          <pc:docMk/>
          <pc:sldMk cId="3912309618" sldId="278"/>
        </pc:sldMkLst>
      </pc:sldChg>
      <pc:sldChg chg="del">
        <pc:chgData name="ccccccccc" userId="e815589c-bcdb-442e-a3f4-bb42785728b2" providerId="ADAL" clId="{73150AF4-1DD2-447C-BAF9-A3C60FE50B0C}" dt="2024-04-13T05:25:23.014" v="1194" actId="47"/>
        <pc:sldMkLst>
          <pc:docMk/>
          <pc:sldMk cId="31186262" sldId="279"/>
        </pc:sldMkLst>
      </pc:sldChg>
      <pc:sldChg chg="del">
        <pc:chgData name="ccccccccc" userId="e815589c-bcdb-442e-a3f4-bb42785728b2" providerId="ADAL" clId="{73150AF4-1DD2-447C-BAF9-A3C60FE50B0C}" dt="2024-04-13T05:25:23.014" v="1194" actId="47"/>
        <pc:sldMkLst>
          <pc:docMk/>
          <pc:sldMk cId="1342053510" sldId="280"/>
        </pc:sldMkLst>
      </pc:sldChg>
      <pc:sldChg chg="del">
        <pc:chgData name="ccccccccc" userId="e815589c-bcdb-442e-a3f4-bb42785728b2" providerId="ADAL" clId="{73150AF4-1DD2-447C-BAF9-A3C60FE50B0C}" dt="2024-04-13T05:25:23.014" v="1194" actId="47"/>
        <pc:sldMkLst>
          <pc:docMk/>
          <pc:sldMk cId="4017322936" sldId="281"/>
        </pc:sldMkLst>
      </pc:sldChg>
      <pc:sldChg chg="del">
        <pc:chgData name="ccccccccc" userId="e815589c-bcdb-442e-a3f4-bb42785728b2" providerId="ADAL" clId="{73150AF4-1DD2-447C-BAF9-A3C60FE50B0C}" dt="2024-04-13T05:25:23.014" v="1194" actId="47"/>
        <pc:sldMkLst>
          <pc:docMk/>
          <pc:sldMk cId="2168195059" sldId="282"/>
        </pc:sldMkLst>
      </pc:sldChg>
      <pc:sldChg chg="del">
        <pc:chgData name="ccccccccc" userId="e815589c-bcdb-442e-a3f4-bb42785728b2" providerId="ADAL" clId="{73150AF4-1DD2-447C-BAF9-A3C60FE50B0C}" dt="2024-04-13T05:25:23.014" v="1194" actId="47"/>
        <pc:sldMkLst>
          <pc:docMk/>
          <pc:sldMk cId="263205265" sldId="283"/>
        </pc:sldMkLst>
      </pc:sldChg>
      <pc:sldChg chg="del">
        <pc:chgData name="ccccccccc" userId="e815589c-bcdb-442e-a3f4-bb42785728b2" providerId="ADAL" clId="{73150AF4-1DD2-447C-BAF9-A3C60FE50B0C}" dt="2024-04-13T05:25:23.014" v="1194" actId="47"/>
        <pc:sldMkLst>
          <pc:docMk/>
          <pc:sldMk cId="396049957" sldId="284"/>
        </pc:sldMkLst>
      </pc:sldChg>
      <pc:sldChg chg="del">
        <pc:chgData name="ccccccccc" userId="e815589c-bcdb-442e-a3f4-bb42785728b2" providerId="ADAL" clId="{73150AF4-1DD2-447C-BAF9-A3C60FE50B0C}" dt="2024-04-13T05:25:23.014" v="1194" actId="47"/>
        <pc:sldMkLst>
          <pc:docMk/>
          <pc:sldMk cId="1988892831" sldId="285"/>
        </pc:sldMkLst>
      </pc:sldChg>
      <pc:sldChg chg="del">
        <pc:chgData name="ccccccccc" userId="e815589c-bcdb-442e-a3f4-bb42785728b2" providerId="ADAL" clId="{73150AF4-1DD2-447C-BAF9-A3C60FE50B0C}" dt="2024-04-13T05:25:23.014" v="1194" actId="47"/>
        <pc:sldMkLst>
          <pc:docMk/>
          <pc:sldMk cId="3291036316" sldId="286"/>
        </pc:sldMkLst>
      </pc:sldChg>
      <pc:sldChg chg="del">
        <pc:chgData name="ccccccccc" userId="e815589c-bcdb-442e-a3f4-bb42785728b2" providerId="ADAL" clId="{73150AF4-1DD2-447C-BAF9-A3C60FE50B0C}" dt="2024-04-13T05:25:23.014" v="1194" actId="47"/>
        <pc:sldMkLst>
          <pc:docMk/>
          <pc:sldMk cId="1509234413" sldId="287"/>
        </pc:sldMkLst>
      </pc:sldChg>
      <pc:sldChg chg="del">
        <pc:chgData name="ccccccccc" userId="e815589c-bcdb-442e-a3f4-bb42785728b2" providerId="ADAL" clId="{73150AF4-1DD2-447C-BAF9-A3C60FE50B0C}" dt="2024-04-13T05:25:23.014" v="1194" actId="47"/>
        <pc:sldMkLst>
          <pc:docMk/>
          <pc:sldMk cId="2735890222" sldId="288"/>
        </pc:sldMkLst>
      </pc:sldChg>
      <pc:sldChg chg="del">
        <pc:chgData name="ccccccccc" userId="e815589c-bcdb-442e-a3f4-bb42785728b2" providerId="ADAL" clId="{73150AF4-1DD2-447C-BAF9-A3C60FE50B0C}" dt="2024-04-13T05:25:23.014" v="1194" actId="47"/>
        <pc:sldMkLst>
          <pc:docMk/>
          <pc:sldMk cId="4276739064" sldId="289"/>
        </pc:sldMkLst>
      </pc:sldChg>
      <pc:sldChg chg="del">
        <pc:chgData name="ccccccccc" userId="e815589c-bcdb-442e-a3f4-bb42785728b2" providerId="ADAL" clId="{73150AF4-1DD2-447C-BAF9-A3C60FE50B0C}" dt="2024-04-13T05:25:23.014" v="1194" actId="47"/>
        <pc:sldMkLst>
          <pc:docMk/>
          <pc:sldMk cId="638441384" sldId="290"/>
        </pc:sldMkLst>
      </pc:sldChg>
      <pc:sldChg chg="del">
        <pc:chgData name="ccccccccc" userId="e815589c-bcdb-442e-a3f4-bb42785728b2" providerId="ADAL" clId="{73150AF4-1DD2-447C-BAF9-A3C60FE50B0C}" dt="2024-04-13T05:25:23.014" v="1194" actId="47"/>
        <pc:sldMkLst>
          <pc:docMk/>
          <pc:sldMk cId="413748840" sldId="291"/>
        </pc:sldMkLst>
      </pc:sldChg>
      <pc:sldChg chg="del">
        <pc:chgData name="ccccccccc" userId="e815589c-bcdb-442e-a3f4-bb42785728b2" providerId="ADAL" clId="{73150AF4-1DD2-447C-BAF9-A3C60FE50B0C}" dt="2024-04-13T05:25:23.014" v="1194" actId="47"/>
        <pc:sldMkLst>
          <pc:docMk/>
          <pc:sldMk cId="19440815" sldId="292"/>
        </pc:sldMkLst>
      </pc:sldChg>
      <pc:sldChg chg="modSp mod modAnim">
        <pc:chgData name="ccccccccc" userId="e815589c-bcdb-442e-a3f4-bb42785728b2" providerId="ADAL" clId="{73150AF4-1DD2-447C-BAF9-A3C60FE50B0C}" dt="2024-04-13T05:26:20.408" v="1248" actId="1076"/>
        <pc:sldMkLst>
          <pc:docMk/>
          <pc:sldMk cId="1667867192" sldId="295"/>
        </pc:sldMkLst>
        <pc:spChg chg="mod">
          <ac:chgData name="ccccccccc" userId="e815589c-bcdb-442e-a3f4-bb42785728b2" providerId="ADAL" clId="{73150AF4-1DD2-447C-BAF9-A3C60FE50B0C}" dt="2024-04-13T05:26:05.525" v="1226" actId="20577"/>
          <ac:spMkLst>
            <pc:docMk/>
            <pc:sldMk cId="1667867192" sldId="295"/>
            <ac:spMk id="62" creationId="{0721AE60-C68C-4611-B509-F1B550081A47}"/>
          </ac:spMkLst>
        </pc:spChg>
        <pc:spChg chg="mod">
          <ac:chgData name="ccccccccc" userId="e815589c-bcdb-442e-a3f4-bb42785728b2" providerId="ADAL" clId="{73150AF4-1DD2-447C-BAF9-A3C60FE50B0C}" dt="2024-04-13T05:26:11.186" v="1230" actId="20577"/>
          <ac:spMkLst>
            <pc:docMk/>
            <pc:sldMk cId="1667867192" sldId="295"/>
            <ac:spMk id="66" creationId="{9343F3C6-F6FB-4AD0-82D2-80FA881BEDD3}"/>
          </ac:spMkLst>
        </pc:spChg>
        <pc:spChg chg="mod">
          <ac:chgData name="ccccccccc" userId="e815589c-bcdb-442e-a3f4-bb42785728b2" providerId="ADAL" clId="{73150AF4-1DD2-447C-BAF9-A3C60FE50B0C}" dt="2024-04-13T05:26:20.408" v="1248" actId="1076"/>
          <ac:spMkLst>
            <pc:docMk/>
            <pc:sldMk cId="1667867192" sldId="295"/>
            <ac:spMk id="69" creationId="{A68BE8E4-A26E-4C68-98FA-E935CF5CDACD}"/>
          </ac:spMkLst>
        </pc:spChg>
      </pc:sldChg>
      <pc:sldChg chg="modSp del ord">
        <pc:chgData name="ccccccccc" userId="e815589c-bcdb-442e-a3f4-bb42785728b2" providerId="ADAL" clId="{73150AF4-1DD2-447C-BAF9-A3C60FE50B0C}" dt="2024-04-13T05:25:12.025" v="1190" actId="47"/>
        <pc:sldMkLst>
          <pc:docMk/>
          <pc:sldMk cId="132524696" sldId="296"/>
        </pc:sldMkLst>
        <pc:spChg chg="mod">
          <ac:chgData name="ccccccccc" userId="e815589c-bcdb-442e-a3f4-bb42785728b2" providerId="ADAL" clId="{73150AF4-1DD2-447C-BAF9-A3C60FE50B0C}" dt="2024-04-13T05:21:10.693" v="998" actId="20577"/>
          <ac:spMkLst>
            <pc:docMk/>
            <pc:sldMk cId="132524696" sldId="296"/>
            <ac:spMk id="6" creationId="{00000000-0000-0000-0000-000000000000}"/>
          </ac:spMkLst>
        </pc:spChg>
        <pc:spChg chg="mod">
          <ac:chgData name="ccccccccc" userId="e815589c-bcdb-442e-a3f4-bb42785728b2" providerId="ADAL" clId="{73150AF4-1DD2-447C-BAF9-A3C60FE50B0C}" dt="2024-04-13T05:21:17.907" v="1010" actId="20577"/>
          <ac:spMkLst>
            <pc:docMk/>
            <pc:sldMk cId="132524696" sldId="296"/>
            <ac:spMk id="13" creationId="{6681ED7A-6E40-47CB-B75A-A757671F7300}"/>
          </ac:spMkLst>
        </pc:spChg>
      </pc:sldChg>
      <pc:sldChg chg="del">
        <pc:chgData name="ccccccccc" userId="e815589c-bcdb-442e-a3f4-bb42785728b2" providerId="ADAL" clId="{73150AF4-1DD2-447C-BAF9-A3C60FE50B0C}" dt="2024-04-13T05:25:23.014" v="1194" actId="47"/>
        <pc:sldMkLst>
          <pc:docMk/>
          <pc:sldMk cId="391322048" sldId="297"/>
        </pc:sldMkLst>
      </pc:sldChg>
      <pc:sldChg chg="del">
        <pc:chgData name="ccccccccc" userId="e815589c-bcdb-442e-a3f4-bb42785728b2" providerId="ADAL" clId="{73150AF4-1DD2-447C-BAF9-A3C60FE50B0C}" dt="2024-04-13T05:25:23.014" v="1194" actId="47"/>
        <pc:sldMkLst>
          <pc:docMk/>
          <pc:sldMk cId="3442458650" sldId="298"/>
        </pc:sldMkLst>
      </pc:sldChg>
      <pc:sldChg chg="del">
        <pc:chgData name="ccccccccc" userId="e815589c-bcdb-442e-a3f4-bb42785728b2" providerId="ADAL" clId="{73150AF4-1DD2-447C-BAF9-A3C60FE50B0C}" dt="2024-04-13T05:25:23.014" v="1194" actId="47"/>
        <pc:sldMkLst>
          <pc:docMk/>
          <pc:sldMk cId="2601405175" sldId="299"/>
        </pc:sldMkLst>
      </pc:sldChg>
      <pc:sldChg chg="modSp mod">
        <pc:chgData name="ccccccccc" userId="e815589c-bcdb-442e-a3f4-bb42785728b2" providerId="ADAL" clId="{73150AF4-1DD2-447C-BAF9-A3C60FE50B0C}" dt="2024-04-13T05:25:55.276" v="1220" actId="1076"/>
        <pc:sldMkLst>
          <pc:docMk/>
          <pc:sldMk cId="1062419045" sldId="300"/>
        </pc:sldMkLst>
        <pc:spChg chg="mod">
          <ac:chgData name="ccccccccc" userId="e815589c-bcdb-442e-a3f4-bb42785728b2" providerId="ADAL" clId="{73150AF4-1DD2-447C-BAF9-A3C60FE50B0C}" dt="2024-04-13T05:25:34.936" v="1198" actId="20577"/>
          <ac:spMkLst>
            <pc:docMk/>
            <pc:sldMk cId="1062419045" sldId="300"/>
            <ac:spMk id="66" creationId="{9343F3C6-F6FB-4AD0-82D2-80FA881BEDD3}"/>
          </ac:spMkLst>
        </pc:spChg>
        <pc:spChg chg="mod">
          <ac:chgData name="ccccccccc" userId="e815589c-bcdb-442e-a3f4-bb42785728b2" providerId="ADAL" clId="{73150AF4-1DD2-447C-BAF9-A3C60FE50B0C}" dt="2024-04-13T05:25:55.276" v="1220" actId="1076"/>
          <ac:spMkLst>
            <pc:docMk/>
            <pc:sldMk cId="1062419045" sldId="300"/>
            <ac:spMk id="69" creationId="{A68BE8E4-A26E-4C68-98FA-E935CF5CDACD}"/>
          </ac:spMkLst>
        </pc:spChg>
      </pc:sldChg>
      <pc:sldChg chg="del">
        <pc:chgData name="ccccccccc" userId="e815589c-bcdb-442e-a3f4-bb42785728b2" providerId="ADAL" clId="{73150AF4-1DD2-447C-BAF9-A3C60FE50B0C}" dt="2024-04-13T05:25:06.835" v="1189" actId="47"/>
        <pc:sldMkLst>
          <pc:docMk/>
          <pc:sldMk cId="2733255527" sldId="301"/>
        </pc:sldMkLst>
      </pc:sldChg>
      <pc:sldChg chg="del">
        <pc:chgData name="ccccccccc" userId="e815589c-bcdb-442e-a3f4-bb42785728b2" providerId="ADAL" clId="{73150AF4-1DD2-447C-BAF9-A3C60FE50B0C}" dt="2024-04-13T05:25:23.014" v="1194" actId="47"/>
        <pc:sldMkLst>
          <pc:docMk/>
          <pc:sldMk cId="3175036822" sldId="302"/>
        </pc:sldMkLst>
      </pc:sldChg>
      <pc:sldChg chg="addSp delSp modSp mod modTransition">
        <pc:chgData name="ccccccccc" userId="e815589c-bcdb-442e-a3f4-bb42785728b2" providerId="ADAL" clId="{73150AF4-1DD2-447C-BAF9-A3C60FE50B0C}" dt="2024-04-13T02:06:16.794" v="134"/>
        <pc:sldMkLst>
          <pc:docMk/>
          <pc:sldMk cId="3431584476" sldId="303"/>
        </pc:sldMkLst>
        <pc:spChg chg="add mod">
          <ac:chgData name="ccccccccc" userId="e815589c-bcdb-442e-a3f4-bb42785728b2" providerId="ADAL" clId="{73150AF4-1DD2-447C-BAF9-A3C60FE50B0C}" dt="2024-04-13T02:03:37.737" v="62" actId="1076"/>
          <ac:spMkLst>
            <pc:docMk/>
            <pc:sldMk cId="3431584476" sldId="303"/>
            <ac:spMk id="3" creationId="{7C732648-0AD5-4734-D991-EC3CE1234FDD}"/>
          </ac:spMkLst>
        </pc:spChg>
        <pc:picChg chg="del mod">
          <ac:chgData name="ccccccccc" userId="e815589c-bcdb-442e-a3f4-bb42785728b2" providerId="ADAL" clId="{73150AF4-1DD2-447C-BAF9-A3C60FE50B0C}" dt="2024-04-13T02:01:31.004" v="49" actId="478"/>
          <ac:picMkLst>
            <pc:docMk/>
            <pc:sldMk cId="3431584476" sldId="303"/>
            <ac:picMk id="4" creationId="{2F39783B-01D9-D424-EB51-3AF6C5C221A0}"/>
          </ac:picMkLst>
        </pc:picChg>
        <pc:picChg chg="add mod">
          <ac:chgData name="ccccccccc" userId="e815589c-bcdb-442e-a3f4-bb42785728b2" providerId="ADAL" clId="{73150AF4-1DD2-447C-BAF9-A3C60FE50B0C}" dt="2024-04-13T02:02:35.071" v="53" actId="1076"/>
          <ac:picMkLst>
            <pc:docMk/>
            <pc:sldMk cId="3431584476" sldId="303"/>
            <ac:picMk id="6" creationId="{F69CDF5B-0ABB-CAC6-8A79-42FF12253DE7}"/>
          </ac:picMkLst>
        </pc:picChg>
        <pc:picChg chg="add del mod">
          <ac:chgData name="ccccccccc" userId="e815589c-bcdb-442e-a3f4-bb42785728b2" providerId="ADAL" clId="{73150AF4-1DD2-447C-BAF9-A3C60FE50B0C}" dt="2024-04-13T02:03:11.845" v="57" actId="478"/>
          <ac:picMkLst>
            <pc:docMk/>
            <pc:sldMk cId="3431584476" sldId="303"/>
            <ac:picMk id="8" creationId="{36DF3C50-897C-BDC9-7909-08F460935244}"/>
          </ac:picMkLst>
        </pc:picChg>
        <pc:picChg chg="add mod">
          <ac:chgData name="ccccccccc" userId="e815589c-bcdb-442e-a3f4-bb42785728b2" providerId="ADAL" clId="{73150AF4-1DD2-447C-BAF9-A3C60FE50B0C}" dt="2024-04-13T02:03:35.208" v="61" actId="1076"/>
          <ac:picMkLst>
            <pc:docMk/>
            <pc:sldMk cId="3431584476" sldId="303"/>
            <ac:picMk id="10" creationId="{4EE39BC2-E64C-B2AB-2C6F-DB0CE2C79129}"/>
          </ac:picMkLst>
        </pc:picChg>
      </pc:sldChg>
      <pc:sldChg chg="addSp delSp modSp mod">
        <pc:chgData name="ccccccccc" userId="e815589c-bcdb-442e-a3f4-bb42785728b2" providerId="ADAL" clId="{73150AF4-1DD2-447C-BAF9-A3C60FE50B0C}" dt="2024-04-13T05:27:38.979" v="1264" actId="20577"/>
        <pc:sldMkLst>
          <pc:docMk/>
          <pc:sldMk cId="5589078" sldId="304"/>
        </pc:sldMkLst>
        <pc:spChg chg="add mod">
          <ac:chgData name="ccccccccc" userId="e815589c-bcdb-442e-a3f4-bb42785728b2" providerId="ADAL" clId="{73150AF4-1DD2-447C-BAF9-A3C60FE50B0C}" dt="2024-04-13T05:27:28.258" v="1249" actId="1076"/>
          <ac:spMkLst>
            <pc:docMk/>
            <pc:sldMk cId="5589078" sldId="304"/>
            <ac:spMk id="4" creationId="{408BB51C-0973-0E38-FE93-A4A8D7F4398D}"/>
          </ac:spMkLst>
        </pc:spChg>
        <pc:spChg chg="add del">
          <ac:chgData name="ccccccccc" userId="e815589c-bcdb-442e-a3f4-bb42785728b2" providerId="ADAL" clId="{73150AF4-1DD2-447C-BAF9-A3C60FE50B0C}" dt="2024-04-13T01:55:44.412" v="8" actId="22"/>
          <ac:spMkLst>
            <pc:docMk/>
            <pc:sldMk cId="5589078" sldId="304"/>
            <ac:spMk id="6" creationId="{266E1547-67F2-169A-8468-6EDAE6F752DE}"/>
          </ac:spMkLst>
        </pc:spChg>
        <pc:spChg chg="add mod">
          <ac:chgData name="ccccccccc" userId="e815589c-bcdb-442e-a3f4-bb42785728b2" providerId="ADAL" clId="{73150AF4-1DD2-447C-BAF9-A3C60FE50B0C}" dt="2024-04-13T05:27:38.979" v="1264" actId="20577"/>
          <ac:spMkLst>
            <pc:docMk/>
            <pc:sldMk cId="5589078" sldId="304"/>
            <ac:spMk id="10" creationId="{AB3C8A1E-023B-0D4B-292D-770D9B8559C9}"/>
          </ac:spMkLst>
        </pc:spChg>
        <pc:picChg chg="mod">
          <ac:chgData name="ccccccccc" userId="e815589c-bcdb-442e-a3f4-bb42785728b2" providerId="ADAL" clId="{73150AF4-1DD2-447C-BAF9-A3C60FE50B0C}" dt="2024-04-13T02:05:23.543" v="132" actId="1076"/>
          <ac:picMkLst>
            <pc:docMk/>
            <pc:sldMk cId="5589078" sldId="304"/>
            <ac:picMk id="3" creationId="{B227A62A-0248-6BC6-367D-20759745919E}"/>
          </ac:picMkLst>
        </pc:picChg>
        <pc:picChg chg="add mod">
          <ac:chgData name="ccccccccc" userId="e815589c-bcdb-442e-a3f4-bb42785728b2" providerId="ADAL" clId="{73150AF4-1DD2-447C-BAF9-A3C60FE50B0C}" dt="2024-04-13T02:05:22.196" v="131" actId="1076"/>
          <ac:picMkLst>
            <pc:docMk/>
            <pc:sldMk cId="5589078" sldId="304"/>
            <ac:picMk id="8" creationId="{86B3A386-26AB-9F68-882A-059C35D7823C}"/>
          </ac:picMkLst>
        </pc:picChg>
      </pc:sldChg>
      <pc:sldChg chg="addSp modSp mod ord modAnim modNotesTx">
        <pc:chgData name="ccccccccc" userId="e815589c-bcdb-442e-a3f4-bb42785728b2" providerId="ADAL" clId="{73150AF4-1DD2-447C-BAF9-A3C60FE50B0C}" dt="2024-04-13T05:32:34.775" v="1290"/>
        <pc:sldMkLst>
          <pc:docMk/>
          <pc:sldMk cId="1876733478" sldId="305"/>
        </pc:sldMkLst>
        <pc:spChg chg="add mod">
          <ac:chgData name="ccccccccc" userId="e815589c-bcdb-442e-a3f4-bb42785728b2" providerId="ADAL" clId="{73150AF4-1DD2-447C-BAF9-A3C60FE50B0C}" dt="2024-04-13T05:32:27.805" v="1288" actId="20577"/>
          <ac:spMkLst>
            <pc:docMk/>
            <pc:sldMk cId="1876733478" sldId="305"/>
            <ac:spMk id="3" creationId="{A0FAA980-0BAE-0AE9-905D-97E605581B39}"/>
          </ac:spMkLst>
        </pc:spChg>
        <pc:picChg chg="add mod">
          <ac:chgData name="ccccccccc" userId="e815589c-bcdb-442e-a3f4-bb42785728b2" providerId="ADAL" clId="{73150AF4-1DD2-447C-BAF9-A3C60FE50B0C}" dt="2024-04-13T05:32:04.858" v="1286" actId="1076"/>
          <ac:picMkLst>
            <pc:docMk/>
            <pc:sldMk cId="1876733478" sldId="305"/>
            <ac:picMk id="4" creationId="{A9A475BF-D4A5-39EB-BBF8-527FC4B9F037}"/>
          </ac:picMkLst>
        </pc:picChg>
        <pc:picChg chg="add mod">
          <ac:chgData name="ccccccccc" userId="e815589c-bcdb-442e-a3f4-bb42785728b2" providerId="ADAL" clId="{73150AF4-1DD2-447C-BAF9-A3C60FE50B0C}" dt="2024-04-13T05:32:02.896" v="1285" actId="1076"/>
          <ac:picMkLst>
            <pc:docMk/>
            <pc:sldMk cId="1876733478" sldId="305"/>
            <ac:picMk id="6" creationId="{AD962EE3-BB2D-55DE-3414-A47CAFD95336}"/>
          </ac:picMkLst>
        </pc:picChg>
      </pc:sldChg>
      <pc:sldChg chg="addSp modSp mod">
        <pc:chgData name="ccccccccc" userId="e815589c-bcdb-442e-a3f4-bb42785728b2" providerId="ADAL" clId="{73150AF4-1DD2-447C-BAF9-A3C60FE50B0C}" dt="2024-04-13T02:24:57.490" v="441" actId="1076"/>
        <pc:sldMkLst>
          <pc:docMk/>
          <pc:sldMk cId="2817350241" sldId="306"/>
        </pc:sldMkLst>
        <pc:spChg chg="add mod">
          <ac:chgData name="ccccccccc" userId="e815589c-bcdb-442e-a3f4-bb42785728b2" providerId="ADAL" clId="{73150AF4-1DD2-447C-BAF9-A3C60FE50B0C}" dt="2024-04-13T02:22:53.438" v="409" actId="1076"/>
          <ac:spMkLst>
            <pc:docMk/>
            <pc:sldMk cId="2817350241" sldId="306"/>
            <ac:spMk id="5" creationId="{C8FFA03D-69E9-5D1A-7854-33222B3C89E9}"/>
          </ac:spMkLst>
        </pc:spChg>
        <pc:spChg chg="add mod">
          <ac:chgData name="ccccccccc" userId="e815589c-bcdb-442e-a3f4-bb42785728b2" providerId="ADAL" clId="{73150AF4-1DD2-447C-BAF9-A3C60FE50B0C}" dt="2024-04-13T02:24:57.490" v="441" actId="1076"/>
          <ac:spMkLst>
            <pc:docMk/>
            <pc:sldMk cId="2817350241" sldId="306"/>
            <ac:spMk id="7" creationId="{48535CB7-C2A2-72A5-A8B2-6086C07F27A4}"/>
          </ac:spMkLst>
        </pc:spChg>
        <pc:picChg chg="add mod">
          <ac:chgData name="ccccccccc" userId="e815589c-bcdb-442e-a3f4-bb42785728b2" providerId="ADAL" clId="{73150AF4-1DD2-447C-BAF9-A3C60FE50B0C}" dt="2024-04-13T02:18:56.266" v="355" actId="1076"/>
          <ac:picMkLst>
            <pc:docMk/>
            <pc:sldMk cId="2817350241" sldId="306"/>
            <ac:picMk id="3" creationId="{B0EB005F-9D29-9257-ED77-EC95CC146193}"/>
          </ac:picMkLst>
        </pc:picChg>
      </pc:sldChg>
      <pc:sldChg chg="modSp del mod">
        <pc:chgData name="ccccccccc" userId="e815589c-bcdb-442e-a3f4-bb42785728b2" providerId="ADAL" clId="{73150AF4-1DD2-447C-BAF9-A3C60FE50B0C}" dt="2024-04-13T02:18:21.604" v="353" actId="47"/>
        <pc:sldMkLst>
          <pc:docMk/>
          <pc:sldMk cId="2726098569" sldId="307"/>
        </pc:sldMkLst>
        <pc:picChg chg="mod">
          <ac:chgData name="ccccccccc" userId="e815589c-bcdb-442e-a3f4-bb42785728b2" providerId="ADAL" clId="{73150AF4-1DD2-447C-BAF9-A3C60FE50B0C}" dt="2024-04-13T02:08:42.852" v="138" actId="1076"/>
          <ac:picMkLst>
            <pc:docMk/>
            <pc:sldMk cId="2726098569" sldId="307"/>
            <ac:picMk id="9" creationId="{97A5E804-B1ED-33FD-208B-3221CD36430F}"/>
          </ac:picMkLst>
        </pc:picChg>
      </pc:sldChg>
      <pc:sldChg chg="addSp delSp modSp mod modAnim">
        <pc:chgData name="ccccccccc" userId="e815589c-bcdb-442e-a3f4-bb42785728b2" providerId="ADAL" clId="{73150AF4-1DD2-447C-BAF9-A3C60FE50B0C}" dt="2024-04-13T02:38:15.393" v="686" actId="207"/>
        <pc:sldMkLst>
          <pc:docMk/>
          <pc:sldMk cId="3288502405" sldId="308"/>
        </pc:sldMkLst>
        <pc:spChg chg="add del mod">
          <ac:chgData name="ccccccccc" userId="e815589c-bcdb-442e-a3f4-bb42785728b2" providerId="ADAL" clId="{73150AF4-1DD2-447C-BAF9-A3C60FE50B0C}" dt="2024-04-13T02:30:21.179" v="532" actId="478"/>
          <ac:spMkLst>
            <pc:docMk/>
            <pc:sldMk cId="3288502405" sldId="308"/>
            <ac:spMk id="3" creationId="{52279D7A-BEE6-56C8-0289-82701BBA8A99}"/>
          </ac:spMkLst>
        </pc:spChg>
        <pc:spChg chg="add mod">
          <ac:chgData name="ccccccccc" userId="e815589c-bcdb-442e-a3f4-bb42785728b2" providerId="ADAL" clId="{73150AF4-1DD2-447C-BAF9-A3C60FE50B0C}" dt="2024-04-13T02:31:23.237" v="559" actId="1076"/>
          <ac:spMkLst>
            <pc:docMk/>
            <pc:sldMk cId="3288502405" sldId="308"/>
            <ac:spMk id="4" creationId="{31B6589E-EA94-331D-3088-4A9FA70F19C2}"/>
          </ac:spMkLst>
        </pc:spChg>
        <pc:spChg chg="add mod">
          <ac:chgData name="ccccccccc" userId="e815589c-bcdb-442e-a3f4-bb42785728b2" providerId="ADAL" clId="{73150AF4-1DD2-447C-BAF9-A3C60FE50B0C}" dt="2024-04-13T02:38:15.393" v="686" actId="207"/>
          <ac:spMkLst>
            <pc:docMk/>
            <pc:sldMk cId="3288502405" sldId="308"/>
            <ac:spMk id="5" creationId="{639E7995-C13A-0677-E4C7-EC67E4727B5D}"/>
          </ac:spMkLst>
        </pc:spChg>
        <pc:spChg chg="add mod">
          <ac:chgData name="ccccccccc" userId="e815589c-bcdb-442e-a3f4-bb42785728b2" providerId="ADAL" clId="{73150AF4-1DD2-447C-BAF9-A3C60FE50B0C}" dt="2024-04-13T02:31:23.237" v="559" actId="1076"/>
          <ac:spMkLst>
            <pc:docMk/>
            <pc:sldMk cId="3288502405" sldId="308"/>
            <ac:spMk id="6" creationId="{3EF5C200-888B-5BF6-187D-8FA57DECDAF3}"/>
          </ac:spMkLst>
        </pc:spChg>
        <pc:spChg chg="add mod">
          <ac:chgData name="ccccccccc" userId="e815589c-bcdb-442e-a3f4-bb42785728b2" providerId="ADAL" clId="{73150AF4-1DD2-447C-BAF9-A3C60FE50B0C}" dt="2024-04-13T02:31:23.237" v="559" actId="1076"/>
          <ac:spMkLst>
            <pc:docMk/>
            <pc:sldMk cId="3288502405" sldId="308"/>
            <ac:spMk id="7" creationId="{9F487A77-E90C-E5B8-80B5-BB29DC2D6190}"/>
          </ac:spMkLst>
        </pc:spChg>
        <pc:spChg chg="add mod">
          <ac:chgData name="ccccccccc" userId="e815589c-bcdb-442e-a3f4-bb42785728b2" providerId="ADAL" clId="{73150AF4-1DD2-447C-BAF9-A3C60FE50B0C}" dt="2024-04-13T02:31:23.237" v="559" actId="1076"/>
          <ac:spMkLst>
            <pc:docMk/>
            <pc:sldMk cId="3288502405" sldId="308"/>
            <ac:spMk id="8" creationId="{C70173D1-585A-B94F-CC8A-B7B66C64FB36}"/>
          </ac:spMkLst>
        </pc:spChg>
        <pc:spChg chg="add mod">
          <ac:chgData name="ccccccccc" userId="e815589c-bcdb-442e-a3f4-bb42785728b2" providerId="ADAL" clId="{73150AF4-1DD2-447C-BAF9-A3C60FE50B0C}" dt="2024-04-13T02:31:23.237" v="559" actId="1076"/>
          <ac:spMkLst>
            <pc:docMk/>
            <pc:sldMk cId="3288502405" sldId="308"/>
            <ac:spMk id="9" creationId="{5B2CABF1-9812-C1EE-DD65-8E6AB6E7FE2F}"/>
          </ac:spMkLst>
        </pc:spChg>
        <pc:spChg chg="mod">
          <ac:chgData name="ccccccccc" userId="e815589c-bcdb-442e-a3f4-bb42785728b2" providerId="ADAL" clId="{73150AF4-1DD2-447C-BAF9-A3C60FE50B0C}" dt="2024-04-13T02:31:23.237" v="559" actId="1076"/>
          <ac:spMkLst>
            <pc:docMk/>
            <pc:sldMk cId="3288502405" sldId="308"/>
            <ac:spMk id="11" creationId="{9054CE97-6FFC-D22E-1C8E-80054343390D}"/>
          </ac:spMkLst>
        </pc:spChg>
        <pc:spChg chg="mod">
          <ac:chgData name="ccccccccc" userId="e815589c-bcdb-442e-a3f4-bb42785728b2" providerId="ADAL" clId="{73150AF4-1DD2-447C-BAF9-A3C60FE50B0C}" dt="2024-04-13T02:31:23.237" v="559" actId="1076"/>
          <ac:spMkLst>
            <pc:docMk/>
            <pc:sldMk cId="3288502405" sldId="308"/>
            <ac:spMk id="12" creationId="{B96FAD84-702D-AEA4-9457-48155FF0C3FE}"/>
          </ac:spMkLst>
        </pc:spChg>
        <pc:spChg chg="add mod">
          <ac:chgData name="ccccccccc" userId="e815589c-bcdb-442e-a3f4-bb42785728b2" providerId="ADAL" clId="{73150AF4-1DD2-447C-BAF9-A3C60FE50B0C}" dt="2024-04-13T02:31:23.237" v="559" actId="1076"/>
          <ac:spMkLst>
            <pc:docMk/>
            <pc:sldMk cId="3288502405" sldId="308"/>
            <ac:spMk id="13" creationId="{8E0134D0-6379-168A-B56F-F3196B493D95}"/>
          </ac:spMkLst>
        </pc:spChg>
        <pc:spChg chg="add mod">
          <ac:chgData name="ccccccccc" userId="e815589c-bcdb-442e-a3f4-bb42785728b2" providerId="ADAL" clId="{73150AF4-1DD2-447C-BAF9-A3C60FE50B0C}" dt="2024-04-13T02:31:23.237" v="559" actId="1076"/>
          <ac:spMkLst>
            <pc:docMk/>
            <pc:sldMk cId="3288502405" sldId="308"/>
            <ac:spMk id="14" creationId="{8FE9DC7A-7847-6420-9291-08D6798357B2}"/>
          </ac:spMkLst>
        </pc:spChg>
        <pc:spChg chg="mod">
          <ac:chgData name="ccccccccc" userId="e815589c-bcdb-442e-a3f4-bb42785728b2" providerId="ADAL" clId="{73150AF4-1DD2-447C-BAF9-A3C60FE50B0C}" dt="2024-04-13T02:31:23.237" v="559" actId="1076"/>
          <ac:spMkLst>
            <pc:docMk/>
            <pc:sldMk cId="3288502405" sldId="308"/>
            <ac:spMk id="16" creationId="{D4DE886C-29D3-845A-E90D-8BC4D798F142}"/>
          </ac:spMkLst>
        </pc:spChg>
        <pc:spChg chg="mod">
          <ac:chgData name="ccccccccc" userId="e815589c-bcdb-442e-a3f4-bb42785728b2" providerId="ADAL" clId="{73150AF4-1DD2-447C-BAF9-A3C60FE50B0C}" dt="2024-04-13T02:31:23.237" v="559" actId="1076"/>
          <ac:spMkLst>
            <pc:docMk/>
            <pc:sldMk cId="3288502405" sldId="308"/>
            <ac:spMk id="17" creationId="{D90BC097-00E1-FE32-09CE-DBB09CE5A223}"/>
          </ac:spMkLst>
        </pc:spChg>
        <pc:grpChg chg="add mod">
          <ac:chgData name="ccccccccc" userId="e815589c-bcdb-442e-a3f4-bb42785728b2" providerId="ADAL" clId="{73150AF4-1DD2-447C-BAF9-A3C60FE50B0C}" dt="2024-04-13T02:31:23.237" v="559" actId="1076"/>
          <ac:grpSpMkLst>
            <pc:docMk/>
            <pc:sldMk cId="3288502405" sldId="308"/>
            <ac:grpSpMk id="10" creationId="{055BC1FD-8DD4-D8FB-E663-758320DACAC8}"/>
          </ac:grpSpMkLst>
        </pc:grpChg>
        <pc:grpChg chg="add mod">
          <ac:chgData name="ccccccccc" userId="e815589c-bcdb-442e-a3f4-bb42785728b2" providerId="ADAL" clId="{73150AF4-1DD2-447C-BAF9-A3C60FE50B0C}" dt="2024-04-13T02:31:23.237" v="559" actId="1076"/>
          <ac:grpSpMkLst>
            <pc:docMk/>
            <pc:sldMk cId="3288502405" sldId="308"/>
            <ac:grpSpMk id="15" creationId="{F4D0DD78-1FC4-1A6E-CEAE-C76AE94D503D}"/>
          </ac:grpSpMkLst>
        </pc:grpChg>
      </pc:sldChg>
      <pc:sldChg chg="new del">
        <pc:chgData name="ccccccccc" userId="e815589c-bcdb-442e-a3f4-bb42785728b2" providerId="ADAL" clId="{73150AF4-1DD2-447C-BAF9-A3C60FE50B0C}" dt="2024-04-13T02:06:28.227" v="136" actId="2696"/>
        <pc:sldMkLst>
          <pc:docMk/>
          <pc:sldMk cId="2276478901" sldId="309"/>
        </pc:sldMkLst>
      </pc:sldChg>
      <pc:sldChg chg="addSp delSp modSp new mod modTransition modAnim">
        <pc:chgData name="ccccccccc" userId="e815589c-bcdb-442e-a3f4-bb42785728b2" providerId="ADAL" clId="{73150AF4-1DD2-447C-BAF9-A3C60FE50B0C}" dt="2024-04-13T02:57:28.724" v="753" actId="1076"/>
        <pc:sldMkLst>
          <pc:docMk/>
          <pc:sldMk cId="3388092363" sldId="309"/>
        </pc:sldMkLst>
        <pc:spChg chg="add del mod">
          <ac:chgData name="ccccccccc" userId="e815589c-bcdb-442e-a3f4-bb42785728b2" providerId="ADAL" clId="{73150AF4-1DD2-447C-BAF9-A3C60FE50B0C}" dt="2024-04-13T02:35:12.807" v="607" actId="478"/>
          <ac:spMkLst>
            <pc:docMk/>
            <pc:sldMk cId="3388092363" sldId="309"/>
            <ac:spMk id="2" creationId="{3E5D8F80-DC46-1B2B-9766-E6D69CD806F6}"/>
          </ac:spMkLst>
        </pc:spChg>
        <pc:spChg chg="mod">
          <ac:chgData name="ccccccccc" userId="e815589c-bcdb-442e-a3f4-bb42785728b2" providerId="ADAL" clId="{73150AF4-1DD2-447C-BAF9-A3C60FE50B0C}" dt="2024-04-13T02:33:39.919" v="569"/>
          <ac:spMkLst>
            <pc:docMk/>
            <pc:sldMk cId="3388092363" sldId="309"/>
            <ac:spMk id="4" creationId="{ED6AC020-7113-ADD5-C09C-0FA09ECFC20F}"/>
          </ac:spMkLst>
        </pc:spChg>
        <pc:spChg chg="mod">
          <ac:chgData name="ccccccccc" userId="e815589c-bcdb-442e-a3f4-bb42785728b2" providerId="ADAL" clId="{73150AF4-1DD2-447C-BAF9-A3C60FE50B0C}" dt="2024-04-13T02:33:39.919" v="569"/>
          <ac:spMkLst>
            <pc:docMk/>
            <pc:sldMk cId="3388092363" sldId="309"/>
            <ac:spMk id="5" creationId="{724405C2-259B-0C83-D330-59D79E5CA46B}"/>
          </ac:spMkLst>
        </pc:spChg>
        <pc:spChg chg="add del mod">
          <ac:chgData name="ccccccccc" userId="e815589c-bcdb-442e-a3f4-bb42785728b2" providerId="ADAL" clId="{73150AF4-1DD2-447C-BAF9-A3C60FE50B0C}" dt="2024-04-13T02:35:12.807" v="607" actId="478"/>
          <ac:spMkLst>
            <pc:docMk/>
            <pc:sldMk cId="3388092363" sldId="309"/>
            <ac:spMk id="6" creationId="{F2DD90D1-B18E-36AD-C50B-CAC0B7B139C9}"/>
          </ac:spMkLst>
        </pc:spChg>
        <pc:spChg chg="add del mod">
          <ac:chgData name="ccccccccc" userId="e815589c-bcdb-442e-a3f4-bb42785728b2" providerId="ADAL" clId="{73150AF4-1DD2-447C-BAF9-A3C60FE50B0C}" dt="2024-04-13T02:35:12.807" v="607" actId="478"/>
          <ac:spMkLst>
            <pc:docMk/>
            <pc:sldMk cId="3388092363" sldId="309"/>
            <ac:spMk id="7" creationId="{52BD09C9-9C3C-9D3D-0A9D-1F859C55CBED}"/>
          </ac:spMkLst>
        </pc:spChg>
        <pc:spChg chg="mod">
          <ac:chgData name="ccccccccc" userId="e815589c-bcdb-442e-a3f4-bb42785728b2" providerId="ADAL" clId="{73150AF4-1DD2-447C-BAF9-A3C60FE50B0C}" dt="2024-04-13T02:33:39.919" v="569"/>
          <ac:spMkLst>
            <pc:docMk/>
            <pc:sldMk cId="3388092363" sldId="309"/>
            <ac:spMk id="9" creationId="{B36BCB92-A682-23A8-8D77-53F90BB50C3E}"/>
          </ac:spMkLst>
        </pc:spChg>
        <pc:spChg chg="mod">
          <ac:chgData name="ccccccccc" userId="e815589c-bcdb-442e-a3f4-bb42785728b2" providerId="ADAL" clId="{73150AF4-1DD2-447C-BAF9-A3C60FE50B0C}" dt="2024-04-13T02:33:39.919" v="569"/>
          <ac:spMkLst>
            <pc:docMk/>
            <pc:sldMk cId="3388092363" sldId="309"/>
            <ac:spMk id="10" creationId="{1DDC3862-E354-7DE3-07F9-5EF4DA4A4E33}"/>
          </ac:spMkLst>
        </pc:spChg>
        <pc:spChg chg="add del mod">
          <ac:chgData name="ccccccccc" userId="e815589c-bcdb-442e-a3f4-bb42785728b2" providerId="ADAL" clId="{73150AF4-1DD2-447C-BAF9-A3C60FE50B0C}" dt="2024-04-13T02:35:12.807" v="607" actId="478"/>
          <ac:spMkLst>
            <pc:docMk/>
            <pc:sldMk cId="3388092363" sldId="309"/>
            <ac:spMk id="11" creationId="{AA922A29-CDC0-3766-2044-ED8FD761865B}"/>
          </ac:spMkLst>
        </pc:spChg>
        <pc:spChg chg="add del mod">
          <ac:chgData name="ccccccccc" userId="e815589c-bcdb-442e-a3f4-bb42785728b2" providerId="ADAL" clId="{73150AF4-1DD2-447C-BAF9-A3C60FE50B0C}" dt="2024-04-13T02:35:12.807" v="607" actId="478"/>
          <ac:spMkLst>
            <pc:docMk/>
            <pc:sldMk cId="3388092363" sldId="309"/>
            <ac:spMk id="12" creationId="{447EDBA6-71A0-7027-E49C-F722D543B888}"/>
          </ac:spMkLst>
        </pc:spChg>
        <pc:spChg chg="mod">
          <ac:chgData name="ccccccccc" userId="e815589c-bcdb-442e-a3f4-bb42785728b2" providerId="ADAL" clId="{73150AF4-1DD2-447C-BAF9-A3C60FE50B0C}" dt="2024-04-13T02:33:39.919" v="569"/>
          <ac:spMkLst>
            <pc:docMk/>
            <pc:sldMk cId="3388092363" sldId="309"/>
            <ac:spMk id="14" creationId="{F814A346-1C01-A75B-32DB-6AAA48C88BCC}"/>
          </ac:spMkLst>
        </pc:spChg>
        <pc:spChg chg="mod">
          <ac:chgData name="ccccccccc" userId="e815589c-bcdb-442e-a3f4-bb42785728b2" providerId="ADAL" clId="{73150AF4-1DD2-447C-BAF9-A3C60FE50B0C}" dt="2024-04-13T02:33:39.919" v="569"/>
          <ac:spMkLst>
            <pc:docMk/>
            <pc:sldMk cId="3388092363" sldId="309"/>
            <ac:spMk id="15" creationId="{8D805A47-A242-AFED-F0A9-325134FC31CF}"/>
          </ac:spMkLst>
        </pc:spChg>
        <pc:spChg chg="add del mod">
          <ac:chgData name="ccccccccc" userId="e815589c-bcdb-442e-a3f4-bb42785728b2" providerId="ADAL" clId="{73150AF4-1DD2-447C-BAF9-A3C60FE50B0C}" dt="2024-04-13T02:35:12.807" v="607" actId="478"/>
          <ac:spMkLst>
            <pc:docMk/>
            <pc:sldMk cId="3388092363" sldId="309"/>
            <ac:spMk id="16" creationId="{8EED41E1-3B8F-6352-5BB0-6FB319D2FBCE}"/>
          </ac:spMkLst>
        </pc:spChg>
        <pc:spChg chg="add del mod">
          <ac:chgData name="ccccccccc" userId="e815589c-bcdb-442e-a3f4-bb42785728b2" providerId="ADAL" clId="{73150AF4-1DD2-447C-BAF9-A3C60FE50B0C}" dt="2024-04-13T02:35:12.807" v="607" actId="478"/>
          <ac:spMkLst>
            <pc:docMk/>
            <pc:sldMk cId="3388092363" sldId="309"/>
            <ac:spMk id="17" creationId="{3CA78D1C-C13D-6CB0-7555-EF28ADD3312B}"/>
          </ac:spMkLst>
        </pc:spChg>
        <pc:spChg chg="mod">
          <ac:chgData name="ccccccccc" userId="e815589c-bcdb-442e-a3f4-bb42785728b2" providerId="ADAL" clId="{73150AF4-1DD2-447C-BAF9-A3C60FE50B0C}" dt="2024-04-13T02:33:39.919" v="569"/>
          <ac:spMkLst>
            <pc:docMk/>
            <pc:sldMk cId="3388092363" sldId="309"/>
            <ac:spMk id="19" creationId="{3C2F3279-E1FA-75A4-6BEF-F99FD63F76E7}"/>
          </ac:spMkLst>
        </pc:spChg>
        <pc:spChg chg="mod">
          <ac:chgData name="ccccccccc" userId="e815589c-bcdb-442e-a3f4-bb42785728b2" providerId="ADAL" clId="{73150AF4-1DD2-447C-BAF9-A3C60FE50B0C}" dt="2024-04-13T02:33:39.919" v="569"/>
          <ac:spMkLst>
            <pc:docMk/>
            <pc:sldMk cId="3388092363" sldId="309"/>
            <ac:spMk id="20" creationId="{07E9D02C-CF12-4ECA-AC2A-F8E25473627A}"/>
          </ac:spMkLst>
        </pc:spChg>
        <pc:spChg chg="add del mod">
          <ac:chgData name="ccccccccc" userId="e815589c-bcdb-442e-a3f4-bb42785728b2" providerId="ADAL" clId="{73150AF4-1DD2-447C-BAF9-A3C60FE50B0C}" dt="2024-04-13T02:35:12.807" v="607" actId="478"/>
          <ac:spMkLst>
            <pc:docMk/>
            <pc:sldMk cId="3388092363" sldId="309"/>
            <ac:spMk id="21" creationId="{05DA7AC0-E71F-1AA2-0DE3-57F74DEE879E}"/>
          </ac:spMkLst>
        </pc:spChg>
        <pc:spChg chg="add del mod">
          <ac:chgData name="ccccccccc" userId="e815589c-bcdb-442e-a3f4-bb42785728b2" providerId="ADAL" clId="{73150AF4-1DD2-447C-BAF9-A3C60FE50B0C}" dt="2024-04-13T02:35:12.807" v="607" actId="478"/>
          <ac:spMkLst>
            <pc:docMk/>
            <pc:sldMk cId="3388092363" sldId="309"/>
            <ac:spMk id="22" creationId="{CA9B8692-8012-208B-F72B-66A1729EC45C}"/>
          </ac:spMkLst>
        </pc:spChg>
        <pc:spChg chg="add del mod">
          <ac:chgData name="ccccccccc" userId="e815589c-bcdb-442e-a3f4-bb42785728b2" providerId="ADAL" clId="{73150AF4-1DD2-447C-BAF9-A3C60FE50B0C}" dt="2024-04-13T02:35:12.807" v="607" actId="478"/>
          <ac:spMkLst>
            <pc:docMk/>
            <pc:sldMk cId="3388092363" sldId="309"/>
            <ac:spMk id="23" creationId="{A222ECAC-78D3-957F-D9C8-1AF536193F97}"/>
          </ac:spMkLst>
        </pc:spChg>
        <pc:spChg chg="add del mod">
          <ac:chgData name="ccccccccc" userId="e815589c-bcdb-442e-a3f4-bb42785728b2" providerId="ADAL" clId="{73150AF4-1DD2-447C-BAF9-A3C60FE50B0C}" dt="2024-04-13T02:35:12.807" v="607" actId="478"/>
          <ac:spMkLst>
            <pc:docMk/>
            <pc:sldMk cId="3388092363" sldId="309"/>
            <ac:spMk id="24" creationId="{E204CBE5-DD9A-61F9-E0B0-D3B3DA458AEC}"/>
          </ac:spMkLst>
        </pc:spChg>
        <pc:spChg chg="add del mod">
          <ac:chgData name="ccccccccc" userId="e815589c-bcdb-442e-a3f4-bb42785728b2" providerId="ADAL" clId="{73150AF4-1DD2-447C-BAF9-A3C60FE50B0C}" dt="2024-04-13T02:35:12.807" v="607" actId="478"/>
          <ac:spMkLst>
            <pc:docMk/>
            <pc:sldMk cId="3388092363" sldId="309"/>
            <ac:spMk id="25" creationId="{ADC840C5-89C0-00F5-87B1-0B57CF9782A4}"/>
          </ac:spMkLst>
        </pc:spChg>
        <pc:spChg chg="add del mod">
          <ac:chgData name="ccccccccc" userId="e815589c-bcdb-442e-a3f4-bb42785728b2" providerId="ADAL" clId="{73150AF4-1DD2-447C-BAF9-A3C60FE50B0C}" dt="2024-04-13T02:35:12.807" v="607" actId="478"/>
          <ac:spMkLst>
            <pc:docMk/>
            <pc:sldMk cId="3388092363" sldId="309"/>
            <ac:spMk id="26" creationId="{8D9CE092-ED70-DC0D-A63E-083FCE01E568}"/>
          </ac:spMkLst>
        </pc:spChg>
        <pc:spChg chg="add del mod">
          <ac:chgData name="ccccccccc" userId="e815589c-bcdb-442e-a3f4-bb42785728b2" providerId="ADAL" clId="{73150AF4-1DD2-447C-BAF9-A3C60FE50B0C}" dt="2024-04-13T02:35:12.807" v="607" actId="478"/>
          <ac:spMkLst>
            <pc:docMk/>
            <pc:sldMk cId="3388092363" sldId="309"/>
            <ac:spMk id="27" creationId="{33788701-CEC7-8AAD-D113-12260DD0951F}"/>
          </ac:spMkLst>
        </pc:spChg>
        <pc:spChg chg="add del mod">
          <ac:chgData name="ccccccccc" userId="e815589c-bcdb-442e-a3f4-bb42785728b2" providerId="ADAL" clId="{73150AF4-1DD2-447C-BAF9-A3C60FE50B0C}" dt="2024-04-13T02:35:12.807" v="607" actId="478"/>
          <ac:spMkLst>
            <pc:docMk/>
            <pc:sldMk cId="3388092363" sldId="309"/>
            <ac:spMk id="28" creationId="{5B71B4D9-4AFD-2608-AE19-190A8255E54F}"/>
          </ac:spMkLst>
        </pc:spChg>
        <pc:spChg chg="add del mod">
          <ac:chgData name="ccccccccc" userId="e815589c-bcdb-442e-a3f4-bb42785728b2" providerId="ADAL" clId="{73150AF4-1DD2-447C-BAF9-A3C60FE50B0C}" dt="2024-04-13T02:35:12.807" v="607" actId="478"/>
          <ac:spMkLst>
            <pc:docMk/>
            <pc:sldMk cId="3388092363" sldId="309"/>
            <ac:spMk id="29" creationId="{357BF111-FB9C-6162-173F-BC10B0CB869B}"/>
          </ac:spMkLst>
        </pc:spChg>
        <pc:spChg chg="add del mod">
          <ac:chgData name="ccccccccc" userId="e815589c-bcdb-442e-a3f4-bb42785728b2" providerId="ADAL" clId="{73150AF4-1DD2-447C-BAF9-A3C60FE50B0C}" dt="2024-04-13T02:34:03.904" v="572" actId="478"/>
          <ac:spMkLst>
            <pc:docMk/>
            <pc:sldMk cId="3388092363" sldId="309"/>
            <ac:spMk id="30" creationId="{B9AFADF9-9CA0-A890-F46B-D95A192B2B55}"/>
          </ac:spMkLst>
        </pc:spChg>
        <pc:spChg chg="add del mod">
          <ac:chgData name="ccccccccc" userId="e815589c-bcdb-442e-a3f4-bb42785728b2" providerId="ADAL" clId="{73150AF4-1DD2-447C-BAF9-A3C60FE50B0C}" dt="2024-04-13T02:34:10.705" v="575"/>
          <ac:spMkLst>
            <pc:docMk/>
            <pc:sldMk cId="3388092363" sldId="309"/>
            <ac:spMk id="31" creationId="{D7100607-830A-95EC-B4A9-BF276F0FC123}"/>
          </ac:spMkLst>
        </pc:spChg>
        <pc:spChg chg="add mod">
          <ac:chgData name="ccccccccc" userId="e815589c-bcdb-442e-a3f4-bb42785728b2" providerId="ADAL" clId="{73150AF4-1DD2-447C-BAF9-A3C60FE50B0C}" dt="2024-04-13T02:37:01.108" v="671" actId="1076"/>
          <ac:spMkLst>
            <pc:docMk/>
            <pc:sldMk cId="3388092363" sldId="309"/>
            <ac:spMk id="32" creationId="{41A023BC-14F1-E494-59A7-E82FCCA43548}"/>
          </ac:spMkLst>
        </pc:spChg>
        <pc:spChg chg="add mod">
          <ac:chgData name="ccccccccc" userId="e815589c-bcdb-442e-a3f4-bb42785728b2" providerId="ADAL" clId="{73150AF4-1DD2-447C-BAF9-A3C60FE50B0C}" dt="2024-04-13T02:57:28.724" v="753" actId="1076"/>
          <ac:spMkLst>
            <pc:docMk/>
            <pc:sldMk cId="3388092363" sldId="309"/>
            <ac:spMk id="34" creationId="{CB6FA1BE-237A-F604-6793-2CA1522CEC59}"/>
          </ac:spMkLst>
        </pc:spChg>
        <pc:grpChg chg="add del mod">
          <ac:chgData name="ccccccccc" userId="e815589c-bcdb-442e-a3f4-bb42785728b2" providerId="ADAL" clId="{73150AF4-1DD2-447C-BAF9-A3C60FE50B0C}" dt="2024-04-13T02:35:12.807" v="607" actId="478"/>
          <ac:grpSpMkLst>
            <pc:docMk/>
            <pc:sldMk cId="3388092363" sldId="309"/>
            <ac:grpSpMk id="3" creationId="{0A797D63-1A96-4640-AFAA-57ADFEDFBB7C}"/>
          </ac:grpSpMkLst>
        </pc:grpChg>
        <pc:grpChg chg="add del mod">
          <ac:chgData name="ccccccccc" userId="e815589c-bcdb-442e-a3f4-bb42785728b2" providerId="ADAL" clId="{73150AF4-1DD2-447C-BAF9-A3C60FE50B0C}" dt="2024-04-13T02:35:12.807" v="607" actId="478"/>
          <ac:grpSpMkLst>
            <pc:docMk/>
            <pc:sldMk cId="3388092363" sldId="309"/>
            <ac:grpSpMk id="8" creationId="{D74B7062-0816-1A62-CBBF-5B84C3427827}"/>
          </ac:grpSpMkLst>
        </pc:grpChg>
        <pc:grpChg chg="add del mod">
          <ac:chgData name="ccccccccc" userId="e815589c-bcdb-442e-a3f4-bb42785728b2" providerId="ADAL" clId="{73150AF4-1DD2-447C-BAF9-A3C60FE50B0C}" dt="2024-04-13T02:35:12.807" v="607" actId="478"/>
          <ac:grpSpMkLst>
            <pc:docMk/>
            <pc:sldMk cId="3388092363" sldId="309"/>
            <ac:grpSpMk id="13" creationId="{5DF25FBB-1EF8-5073-B8CA-954A6D54CC1C}"/>
          </ac:grpSpMkLst>
        </pc:grpChg>
        <pc:grpChg chg="add del mod">
          <ac:chgData name="ccccccccc" userId="e815589c-bcdb-442e-a3f4-bb42785728b2" providerId="ADAL" clId="{73150AF4-1DD2-447C-BAF9-A3C60FE50B0C}" dt="2024-04-13T02:35:12.807" v="607" actId="478"/>
          <ac:grpSpMkLst>
            <pc:docMk/>
            <pc:sldMk cId="3388092363" sldId="309"/>
            <ac:grpSpMk id="18" creationId="{26CF7671-CC5D-2647-5DA2-4ADF6F8BF75A}"/>
          </ac:grpSpMkLst>
        </pc:grpChg>
        <pc:picChg chg="add del mod">
          <ac:chgData name="ccccccccc" userId="e815589c-bcdb-442e-a3f4-bb42785728b2" providerId="ADAL" clId="{73150AF4-1DD2-447C-BAF9-A3C60FE50B0C}" dt="2024-04-13T02:36:49.772" v="668" actId="478"/>
          <ac:picMkLst>
            <pc:docMk/>
            <pc:sldMk cId="3388092363" sldId="309"/>
            <ac:picMk id="36" creationId="{81179715-949F-A61D-2980-C0AE2D402659}"/>
          </ac:picMkLst>
        </pc:picChg>
        <pc:picChg chg="add mod">
          <ac:chgData name="ccccccccc" userId="e815589c-bcdb-442e-a3f4-bb42785728b2" providerId="ADAL" clId="{73150AF4-1DD2-447C-BAF9-A3C60FE50B0C}" dt="2024-04-13T02:36:58.843" v="670" actId="1076"/>
          <ac:picMkLst>
            <pc:docMk/>
            <pc:sldMk cId="3388092363" sldId="309"/>
            <ac:picMk id="38" creationId="{5469247D-7427-7E0D-5057-BC6D68D72E99}"/>
          </ac:picMkLst>
        </pc:picChg>
      </pc:sldChg>
      <pc:sldChg chg="addSp delSp modSp new mod modTransition">
        <pc:chgData name="ccccccccc" userId="e815589c-bcdb-442e-a3f4-bb42785728b2" providerId="ADAL" clId="{73150AF4-1DD2-447C-BAF9-A3C60FE50B0C}" dt="2024-04-13T02:58:57.555" v="772" actId="1076"/>
        <pc:sldMkLst>
          <pc:docMk/>
          <pc:sldMk cId="272152404" sldId="310"/>
        </pc:sldMkLst>
        <pc:spChg chg="add mod">
          <ac:chgData name="ccccccccc" userId="e815589c-bcdb-442e-a3f4-bb42785728b2" providerId="ADAL" clId="{73150AF4-1DD2-447C-BAF9-A3C60FE50B0C}" dt="2024-04-13T02:57:54.947" v="758" actId="1076"/>
          <ac:spMkLst>
            <pc:docMk/>
            <pc:sldMk cId="272152404" sldId="310"/>
            <ac:spMk id="3" creationId="{AF06D216-2395-F88D-A166-A4C6660F7110}"/>
          </ac:spMkLst>
        </pc:spChg>
        <pc:spChg chg="add del mod">
          <ac:chgData name="ccccccccc" userId="e815589c-bcdb-442e-a3f4-bb42785728b2" providerId="ADAL" clId="{73150AF4-1DD2-447C-BAF9-A3C60FE50B0C}" dt="2024-04-13T02:57:33.019" v="754" actId="478"/>
          <ac:spMkLst>
            <pc:docMk/>
            <pc:sldMk cId="272152404" sldId="310"/>
            <ac:spMk id="5" creationId="{3E909059-329B-C9DA-6D72-2912E24F0E06}"/>
          </ac:spMkLst>
        </pc:spChg>
        <pc:spChg chg="add del mod">
          <ac:chgData name="ccccccccc" userId="e815589c-bcdb-442e-a3f4-bb42785728b2" providerId="ADAL" clId="{73150AF4-1DD2-447C-BAF9-A3C60FE50B0C}" dt="2024-04-13T02:58:23.700" v="766" actId="478"/>
          <ac:spMkLst>
            <pc:docMk/>
            <pc:sldMk cId="272152404" sldId="310"/>
            <ac:spMk id="11" creationId="{88029056-9EE8-EF5C-9810-B3923FE028E9}"/>
          </ac:spMkLst>
        </pc:spChg>
        <pc:picChg chg="add del mod">
          <ac:chgData name="ccccccccc" userId="e815589c-bcdb-442e-a3f4-bb42785728b2" providerId="ADAL" clId="{73150AF4-1DD2-447C-BAF9-A3C60FE50B0C}" dt="2024-04-13T02:48:37.400" v="714" actId="478"/>
          <ac:picMkLst>
            <pc:docMk/>
            <pc:sldMk cId="272152404" sldId="310"/>
            <ac:picMk id="7" creationId="{25E5D66C-384B-1DA7-C382-E95D18955961}"/>
          </ac:picMkLst>
        </pc:picChg>
        <pc:picChg chg="add del mod">
          <ac:chgData name="ccccccccc" userId="e815589c-bcdb-442e-a3f4-bb42785728b2" providerId="ADAL" clId="{73150AF4-1DD2-447C-BAF9-A3C60FE50B0C}" dt="2024-04-13T02:51:19.389" v="718" actId="478"/>
          <ac:picMkLst>
            <pc:docMk/>
            <pc:sldMk cId="272152404" sldId="310"/>
            <ac:picMk id="9" creationId="{308ED44D-447E-C392-9243-AC4E4CD85925}"/>
          </ac:picMkLst>
        </pc:picChg>
        <pc:picChg chg="add mod">
          <ac:chgData name="ccccccccc" userId="e815589c-bcdb-442e-a3f4-bb42785728b2" providerId="ADAL" clId="{73150AF4-1DD2-447C-BAF9-A3C60FE50B0C}" dt="2024-04-13T02:58:57.555" v="772" actId="1076"/>
          <ac:picMkLst>
            <pc:docMk/>
            <pc:sldMk cId="272152404" sldId="310"/>
            <ac:picMk id="13" creationId="{FDD0284A-FB4E-9B73-6636-C94C92C7ADE3}"/>
          </ac:picMkLst>
        </pc:picChg>
      </pc:sldChg>
      <pc:sldChg chg="addSp modSp new mod modTransition">
        <pc:chgData name="ccccccccc" userId="e815589c-bcdb-442e-a3f4-bb42785728b2" providerId="ADAL" clId="{73150AF4-1DD2-447C-BAF9-A3C60FE50B0C}" dt="2024-04-13T03:04:33.075" v="775" actId="1076"/>
        <pc:sldMkLst>
          <pc:docMk/>
          <pc:sldMk cId="1791228484" sldId="311"/>
        </pc:sldMkLst>
        <pc:spChg chg="add mod">
          <ac:chgData name="ccccccccc" userId="e815589c-bcdb-442e-a3f4-bb42785728b2" providerId="ADAL" clId="{73150AF4-1DD2-447C-BAF9-A3C60FE50B0C}" dt="2024-04-13T02:58:49.509" v="771"/>
          <ac:spMkLst>
            <pc:docMk/>
            <pc:sldMk cId="1791228484" sldId="311"/>
            <ac:spMk id="2" creationId="{ACD44D6F-4F83-1789-12F1-CFCC363ADEA1}"/>
          </ac:spMkLst>
        </pc:spChg>
        <pc:picChg chg="add mod">
          <ac:chgData name="ccccccccc" userId="e815589c-bcdb-442e-a3f4-bb42785728b2" providerId="ADAL" clId="{73150AF4-1DD2-447C-BAF9-A3C60FE50B0C}" dt="2024-04-13T03:04:33.075" v="775" actId="1076"/>
          <ac:picMkLst>
            <pc:docMk/>
            <pc:sldMk cId="1791228484" sldId="311"/>
            <ac:picMk id="4" creationId="{2799CC4F-6819-625D-CBEC-FA11B2E38FB7}"/>
          </ac:picMkLst>
        </pc:picChg>
      </pc:sldChg>
      <pc:sldChg chg="addSp delSp modSp new mod modTransition">
        <pc:chgData name="ccccccccc" userId="e815589c-bcdb-442e-a3f4-bb42785728b2" providerId="ADAL" clId="{73150AF4-1DD2-447C-BAF9-A3C60FE50B0C}" dt="2024-04-13T03:54:41.680" v="870" actId="1076"/>
        <pc:sldMkLst>
          <pc:docMk/>
          <pc:sldMk cId="2548004545" sldId="312"/>
        </pc:sldMkLst>
        <pc:spChg chg="add mod">
          <ac:chgData name="ccccccccc" userId="e815589c-bcdb-442e-a3f4-bb42785728b2" providerId="ADAL" clId="{73150AF4-1DD2-447C-BAF9-A3C60FE50B0C}" dt="2024-04-13T03:25:09.882" v="797"/>
          <ac:spMkLst>
            <pc:docMk/>
            <pc:sldMk cId="2548004545" sldId="312"/>
            <ac:spMk id="2" creationId="{17F85300-865E-477A-85DB-5B1D9F1810D2}"/>
          </ac:spMkLst>
        </pc:spChg>
        <pc:spChg chg="add mod">
          <ac:chgData name="ccccccccc" userId="e815589c-bcdb-442e-a3f4-bb42785728b2" providerId="ADAL" clId="{73150AF4-1DD2-447C-BAF9-A3C60FE50B0C}" dt="2024-04-13T03:51:20.537" v="840" actId="1076"/>
          <ac:spMkLst>
            <pc:docMk/>
            <pc:sldMk cId="2548004545" sldId="312"/>
            <ac:spMk id="4" creationId="{10B82EC8-B5E2-D4A3-D8FB-143B3F7B38D4}"/>
          </ac:spMkLst>
        </pc:spChg>
        <pc:spChg chg="add del mod">
          <ac:chgData name="ccccccccc" userId="e815589c-bcdb-442e-a3f4-bb42785728b2" providerId="ADAL" clId="{73150AF4-1DD2-447C-BAF9-A3C60FE50B0C}" dt="2024-04-13T03:39:32.114" v="828"/>
          <ac:spMkLst>
            <pc:docMk/>
            <pc:sldMk cId="2548004545" sldId="312"/>
            <ac:spMk id="10" creationId="{C52B331A-B3DE-F522-7D5F-A3F7C00A95DF}"/>
          </ac:spMkLst>
        </pc:spChg>
        <pc:spChg chg="add mod">
          <ac:chgData name="ccccccccc" userId="e815589c-bcdb-442e-a3f4-bb42785728b2" providerId="ADAL" clId="{73150AF4-1DD2-447C-BAF9-A3C60FE50B0C}" dt="2024-04-13T03:54:41.680" v="870" actId="1076"/>
          <ac:spMkLst>
            <pc:docMk/>
            <pc:sldMk cId="2548004545" sldId="312"/>
            <ac:spMk id="14" creationId="{8495DB93-85B1-5BF9-9611-762F406EAD34}"/>
          </ac:spMkLst>
        </pc:spChg>
        <pc:picChg chg="add del mod">
          <ac:chgData name="ccccccccc" userId="e815589c-bcdb-442e-a3f4-bb42785728b2" providerId="ADAL" clId="{73150AF4-1DD2-447C-BAF9-A3C60FE50B0C}" dt="2024-04-13T03:28:25.502" v="809" actId="478"/>
          <ac:picMkLst>
            <pc:docMk/>
            <pc:sldMk cId="2548004545" sldId="312"/>
            <ac:picMk id="6" creationId="{C39BF108-A63C-1249-8BA7-ADDFA043D625}"/>
          </ac:picMkLst>
        </pc:picChg>
        <pc:picChg chg="add mod">
          <ac:chgData name="ccccccccc" userId="e815589c-bcdb-442e-a3f4-bb42785728b2" providerId="ADAL" clId="{73150AF4-1DD2-447C-BAF9-A3C60FE50B0C}" dt="2024-04-13T03:51:23.362" v="841" actId="1076"/>
          <ac:picMkLst>
            <pc:docMk/>
            <pc:sldMk cId="2548004545" sldId="312"/>
            <ac:picMk id="8" creationId="{7074A6B8-F17A-22C3-1675-19F466DA76AF}"/>
          </ac:picMkLst>
        </pc:picChg>
        <pc:picChg chg="add mod">
          <ac:chgData name="ccccccccc" userId="e815589c-bcdb-442e-a3f4-bb42785728b2" providerId="ADAL" clId="{73150AF4-1DD2-447C-BAF9-A3C60FE50B0C}" dt="2024-04-13T03:51:29.762" v="842" actId="1076"/>
          <ac:picMkLst>
            <pc:docMk/>
            <pc:sldMk cId="2548004545" sldId="312"/>
            <ac:picMk id="12" creationId="{3F0A83FB-163C-AF6B-7396-C3159BB9526A}"/>
          </ac:picMkLst>
        </pc:picChg>
      </pc:sldChg>
      <pc:sldChg chg="add del">
        <pc:chgData name="ccccccccc" userId="e815589c-bcdb-442e-a3f4-bb42785728b2" providerId="ADAL" clId="{73150AF4-1DD2-447C-BAF9-A3C60FE50B0C}" dt="2024-04-13T02:33:13.667" v="568" actId="47"/>
        <pc:sldMkLst>
          <pc:docMk/>
          <pc:sldMk cId="4290548249" sldId="312"/>
        </pc:sldMkLst>
      </pc:sldChg>
      <pc:sldChg chg="add del">
        <pc:chgData name="ccccccccc" userId="e815589c-bcdb-442e-a3f4-bb42785728b2" providerId="ADAL" clId="{73150AF4-1DD2-447C-BAF9-A3C60FE50B0C}" dt="2024-04-13T02:33:41.121" v="570" actId="47"/>
        <pc:sldMkLst>
          <pc:docMk/>
          <pc:sldMk cId="541464521" sldId="313"/>
        </pc:sldMkLst>
      </pc:sldChg>
      <pc:sldChg chg="addSp delSp modSp add mod modNotesTx">
        <pc:chgData name="ccccccccc" userId="e815589c-bcdb-442e-a3f4-bb42785728b2" providerId="ADAL" clId="{73150AF4-1DD2-447C-BAF9-A3C60FE50B0C}" dt="2024-04-13T05:00:23.881" v="906" actId="1076"/>
        <pc:sldMkLst>
          <pc:docMk/>
          <pc:sldMk cId="955180129" sldId="313"/>
        </pc:sldMkLst>
        <pc:spChg chg="add mod">
          <ac:chgData name="ccccccccc" userId="e815589c-bcdb-442e-a3f4-bb42785728b2" providerId="ADAL" clId="{73150AF4-1DD2-447C-BAF9-A3C60FE50B0C}" dt="2024-04-13T04:05:35.578" v="878" actId="20577"/>
          <ac:spMkLst>
            <pc:docMk/>
            <pc:sldMk cId="955180129" sldId="313"/>
            <ac:spMk id="2" creationId="{58136CCF-59B2-3F77-03DB-C97803AFB55B}"/>
          </ac:spMkLst>
        </pc:spChg>
        <pc:spChg chg="add mod">
          <ac:chgData name="ccccccccc" userId="e815589c-bcdb-442e-a3f4-bb42785728b2" providerId="ADAL" clId="{73150AF4-1DD2-447C-BAF9-A3C60FE50B0C}" dt="2024-04-13T04:56:58.037" v="893" actId="20577"/>
          <ac:spMkLst>
            <pc:docMk/>
            <pc:sldMk cId="955180129" sldId="313"/>
            <ac:spMk id="4" creationId="{26819F78-171A-7378-A6C3-F10CBB029FEF}"/>
          </ac:spMkLst>
        </pc:spChg>
        <pc:picChg chg="add mod">
          <ac:chgData name="ccccccccc" userId="e815589c-bcdb-442e-a3f4-bb42785728b2" providerId="ADAL" clId="{73150AF4-1DD2-447C-BAF9-A3C60FE50B0C}" dt="2024-04-13T05:00:23.881" v="906" actId="1076"/>
          <ac:picMkLst>
            <pc:docMk/>
            <pc:sldMk cId="955180129" sldId="313"/>
            <ac:picMk id="6" creationId="{74C83C98-94BE-EE1A-E55D-9ACC3C98B753}"/>
          </ac:picMkLst>
        </pc:picChg>
        <pc:picChg chg="add del mod">
          <ac:chgData name="ccccccccc" userId="e815589c-bcdb-442e-a3f4-bb42785728b2" providerId="ADAL" clId="{73150AF4-1DD2-447C-BAF9-A3C60FE50B0C}" dt="2024-04-13T04:59:55.471" v="902" actId="478"/>
          <ac:picMkLst>
            <pc:docMk/>
            <pc:sldMk cId="955180129" sldId="313"/>
            <ac:picMk id="8" creationId="{8C1D4A8A-FA68-2AC7-654D-E3824F47D52D}"/>
          </ac:picMkLst>
        </pc:picChg>
        <pc:picChg chg="add del mod">
          <ac:chgData name="ccccccccc" userId="e815589c-bcdb-442e-a3f4-bb42785728b2" providerId="ADAL" clId="{73150AF4-1DD2-447C-BAF9-A3C60FE50B0C}" dt="2024-04-13T04:59:17.587" v="901" actId="478"/>
          <ac:picMkLst>
            <pc:docMk/>
            <pc:sldMk cId="955180129" sldId="313"/>
            <ac:picMk id="10" creationId="{8390FA64-F372-2D7B-BA0D-1A8D68C3E247}"/>
          </ac:picMkLst>
        </pc:picChg>
        <pc:picChg chg="add mod">
          <ac:chgData name="ccccccccc" userId="e815589c-bcdb-442e-a3f4-bb42785728b2" providerId="ADAL" clId="{73150AF4-1DD2-447C-BAF9-A3C60FE50B0C}" dt="2024-04-13T05:00:18.356" v="905" actId="1076"/>
          <ac:picMkLst>
            <pc:docMk/>
            <pc:sldMk cId="955180129" sldId="313"/>
            <ac:picMk id="12" creationId="{94A7F896-D286-E24D-67BF-D2929EFF1A7C}"/>
          </ac:picMkLst>
        </pc:picChg>
      </pc:sldChg>
      <pc:sldChg chg="new del">
        <pc:chgData name="ccccccccc" userId="e815589c-bcdb-442e-a3f4-bb42785728b2" providerId="ADAL" clId="{73150AF4-1DD2-447C-BAF9-A3C60FE50B0C}" dt="2024-04-13T03:05:45.121" v="783" actId="47"/>
        <pc:sldMkLst>
          <pc:docMk/>
          <pc:sldMk cId="3134040782" sldId="313"/>
        </pc:sldMkLst>
      </pc:sldChg>
      <pc:sldChg chg="new del">
        <pc:chgData name="ccccccccc" userId="e815589c-bcdb-442e-a3f4-bb42785728b2" providerId="ADAL" clId="{73150AF4-1DD2-447C-BAF9-A3C60FE50B0C}" dt="2024-04-13T03:05:46.070" v="784" actId="47"/>
        <pc:sldMkLst>
          <pc:docMk/>
          <pc:sldMk cId="2031351653" sldId="314"/>
        </pc:sldMkLst>
      </pc:sldChg>
      <pc:sldChg chg="addSp modSp add del mod">
        <pc:chgData name="ccccccccc" userId="e815589c-bcdb-442e-a3f4-bb42785728b2" providerId="ADAL" clId="{73150AF4-1DD2-447C-BAF9-A3C60FE50B0C}" dt="2024-04-13T05:18:27.309" v="977" actId="47"/>
        <pc:sldMkLst>
          <pc:docMk/>
          <pc:sldMk cId="2867762048" sldId="314"/>
        </pc:sldMkLst>
        <pc:spChg chg="add mod">
          <ac:chgData name="ccccccccc" userId="e815589c-bcdb-442e-a3f4-bb42785728b2" providerId="ADAL" clId="{73150AF4-1DD2-447C-BAF9-A3C60FE50B0C}" dt="2024-04-13T05:14:23.658" v="972" actId="20577"/>
          <ac:spMkLst>
            <pc:docMk/>
            <pc:sldMk cId="2867762048" sldId="314"/>
            <ac:spMk id="2" creationId="{0F39BF21-34A8-D5DF-A4E7-BEA6E77B413E}"/>
          </ac:spMkLst>
        </pc:spChg>
      </pc:sldChg>
      <pc:sldChg chg="addSp modSp add del mod">
        <pc:chgData name="ccccccccc" userId="e815589c-bcdb-442e-a3f4-bb42785728b2" providerId="ADAL" clId="{73150AF4-1DD2-447C-BAF9-A3C60FE50B0C}" dt="2024-04-13T05:25:14.588" v="1192" actId="47"/>
        <pc:sldMkLst>
          <pc:docMk/>
          <pc:sldMk cId="635459485" sldId="315"/>
        </pc:sldMkLst>
        <pc:spChg chg="add mod">
          <ac:chgData name="ccccccccc" userId="e815589c-bcdb-442e-a3f4-bb42785728b2" providerId="ADAL" clId="{73150AF4-1DD2-447C-BAF9-A3C60FE50B0C}" dt="2024-04-13T05:17:54.639" v="975" actId="1076"/>
          <ac:spMkLst>
            <pc:docMk/>
            <pc:sldMk cId="635459485" sldId="315"/>
            <ac:spMk id="2" creationId="{EB3CE1E7-6FA2-3652-D264-739F22C2B92F}"/>
          </ac:spMkLst>
        </pc:spChg>
        <pc:spChg chg="add mod">
          <ac:chgData name="ccccccccc" userId="e815589c-bcdb-442e-a3f4-bb42785728b2" providerId="ADAL" clId="{73150AF4-1DD2-447C-BAF9-A3C60FE50B0C}" dt="2024-04-13T05:04:47.268" v="908"/>
          <ac:spMkLst>
            <pc:docMk/>
            <pc:sldMk cId="635459485" sldId="315"/>
            <ac:spMk id="3" creationId="{C08E4B91-BF0B-F845-4909-17413FA02044}"/>
          </ac:spMkLst>
        </pc:spChg>
        <pc:spChg chg="add mod">
          <ac:chgData name="ccccccccc" userId="e815589c-bcdb-442e-a3f4-bb42785728b2" providerId="ADAL" clId="{73150AF4-1DD2-447C-BAF9-A3C60FE50B0C}" dt="2024-04-13T05:04:47.460" v="909"/>
          <ac:spMkLst>
            <pc:docMk/>
            <pc:sldMk cId="635459485" sldId="315"/>
            <ac:spMk id="4" creationId="{76652AA0-232B-4C7C-AB37-162D766748D7}"/>
          </ac:spMkLst>
        </pc:spChg>
        <pc:spChg chg="add mod">
          <ac:chgData name="ccccccccc" userId="e815589c-bcdb-442e-a3f4-bb42785728b2" providerId="ADAL" clId="{73150AF4-1DD2-447C-BAF9-A3C60FE50B0C}" dt="2024-04-13T05:17:54.639" v="975" actId="1076"/>
          <ac:spMkLst>
            <pc:docMk/>
            <pc:sldMk cId="635459485" sldId="315"/>
            <ac:spMk id="5" creationId="{278F0183-1B03-63A8-E52E-9149297567F3}"/>
          </ac:spMkLst>
        </pc:spChg>
        <pc:spChg chg="add mod">
          <ac:chgData name="ccccccccc" userId="e815589c-bcdb-442e-a3f4-bb42785728b2" providerId="ADAL" clId="{73150AF4-1DD2-447C-BAF9-A3C60FE50B0C}" dt="2024-04-13T05:17:54.639" v="975" actId="1076"/>
          <ac:spMkLst>
            <pc:docMk/>
            <pc:sldMk cId="635459485" sldId="315"/>
            <ac:spMk id="6" creationId="{77BE37F0-C7C2-6C20-7397-5EBEBCDF8913}"/>
          </ac:spMkLst>
        </pc:spChg>
        <pc:spChg chg="add mod">
          <ac:chgData name="ccccccccc" userId="e815589c-bcdb-442e-a3f4-bb42785728b2" providerId="ADAL" clId="{73150AF4-1DD2-447C-BAF9-A3C60FE50B0C}" dt="2024-04-13T05:19:09.526" v="979" actId="20577"/>
          <ac:spMkLst>
            <pc:docMk/>
            <pc:sldMk cId="635459485" sldId="315"/>
            <ac:spMk id="7" creationId="{B6B3019D-BF5F-AF62-C32D-EDC57C65F215}"/>
          </ac:spMkLst>
        </pc:spChg>
      </pc:sldChg>
      <pc:sldChg chg="new del">
        <pc:chgData name="ccccccccc" userId="e815589c-bcdb-442e-a3f4-bb42785728b2" providerId="ADAL" clId="{73150AF4-1DD2-447C-BAF9-A3C60FE50B0C}" dt="2024-04-13T03:05:46.499" v="785" actId="47"/>
        <pc:sldMkLst>
          <pc:docMk/>
          <pc:sldMk cId="1936526085" sldId="315"/>
        </pc:sldMkLst>
      </pc:sldChg>
      <pc:sldChg chg="new del">
        <pc:chgData name="ccccccccc" userId="e815589c-bcdb-442e-a3f4-bb42785728b2" providerId="ADAL" clId="{73150AF4-1DD2-447C-BAF9-A3C60FE50B0C}" dt="2024-04-13T03:05:47.373" v="786" actId="47"/>
        <pc:sldMkLst>
          <pc:docMk/>
          <pc:sldMk cId="1295705312" sldId="316"/>
        </pc:sldMkLst>
      </pc:sldChg>
      <pc:sldChg chg="add del">
        <pc:chgData name="ccccccccc" userId="e815589c-bcdb-442e-a3f4-bb42785728b2" providerId="ADAL" clId="{73150AF4-1DD2-447C-BAF9-A3C60FE50B0C}" dt="2024-04-13T05:25:16.096" v="1193" actId="47"/>
        <pc:sldMkLst>
          <pc:docMk/>
          <pc:sldMk cId="3290344639" sldId="316"/>
        </pc:sldMkLst>
      </pc:sldChg>
      <pc:sldChg chg="add del">
        <pc:chgData name="ccccccccc" userId="e815589c-bcdb-442e-a3f4-bb42785728b2" providerId="ADAL" clId="{73150AF4-1DD2-447C-BAF9-A3C60FE50B0C}" dt="2024-04-13T05:25:23.014" v="1194" actId="47"/>
        <pc:sldMkLst>
          <pc:docMk/>
          <pc:sldMk cId="97152463" sldId="317"/>
        </pc:sldMkLst>
      </pc:sldChg>
      <pc:sldChg chg="new del">
        <pc:chgData name="ccccccccc" userId="e815589c-bcdb-442e-a3f4-bb42785728b2" providerId="ADAL" clId="{73150AF4-1DD2-447C-BAF9-A3C60FE50B0C}" dt="2024-04-13T03:05:48.349" v="787" actId="47"/>
        <pc:sldMkLst>
          <pc:docMk/>
          <pc:sldMk cId="3193737120" sldId="317"/>
        </pc:sldMkLst>
      </pc:sldChg>
      <pc:sldChg chg="add del">
        <pc:chgData name="ccccccccc" userId="e815589c-bcdb-442e-a3f4-bb42785728b2" providerId="ADAL" clId="{73150AF4-1DD2-447C-BAF9-A3C60FE50B0C}" dt="2024-04-13T05:25:23.014" v="1194" actId="47"/>
        <pc:sldMkLst>
          <pc:docMk/>
          <pc:sldMk cId="1372564922" sldId="318"/>
        </pc:sldMkLst>
      </pc:sldChg>
      <pc:sldChg chg="add del">
        <pc:chgData name="ccccccccc" userId="e815589c-bcdb-442e-a3f4-bb42785728b2" providerId="ADAL" clId="{73150AF4-1DD2-447C-BAF9-A3C60FE50B0C}" dt="2024-04-13T05:25:23.014" v="1194" actId="47"/>
        <pc:sldMkLst>
          <pc:docMk/>
          <pc:sldMk cId="1928409220" sldId="319"/>
        </pc:sldMkLst>
      </pc:sldChg>
      <pc:sldChg chg="addSp modSp new del mod">
        <pc:chgData name="ccccccccc" userId="e815589c-bcdb-442e-a3f4-bb42785728b2" providerId="ADAL" clId="{73150AF4-1DD2-447C-BAF9-A3C60FE50B0C}" dt="2024-04-13T05:25:13.584" v="1191" actId="47"/>
        <pc:sldMkLst>
          <pc:docMk/>
          <pc:sldMk cId="894159228" sldId="320"/>
        </pc:sldMkLst>
        <pc:spChg chg="add mod">
          <ac:chgData name="ccccccccc" userId="e815589c-bcdb-442e-a3f4-bb42785728b2" providerId="ADAL" clId="{73150AF4-1DD2-447C-BAF9-A3C60FE50B0C}" dt="2024-04-13T05:23:54.603" v="1037" actId="20577"/>
          <ac:spMkLst>
            <pc:docMk/>
            <pc:sldMk cId="894159228" sldId="320"/>
            <ac:spMk id="2" creationId="{79F64AF8-ADA0-4A8B-C536-DBF85362C54B}"/>
          </ac:spMkLst>
        </pc:spChg>
        <pc:spChg chg="add mod">
          <ac:chgData name="ccccccccc" userId="e815589c-bcdb-442e-a3f4-bb42785728b2" providerId="ADAL" clId="{73150AF4-1DD2-447C-BAF9-A3C60FE50B0C}" dt="2024-04-13T05:24:56.749" v="1188" actId="20577"/>
          <ac:spMkLst>
            <pc:docMk/>
            <pc:sldMk cId="894159228" sldId="320"/>
            <ac:spMk id="4" creationId="{024BBC7A-62D2-7A73-29F5-91C772AEB3B8}"/>
          </ac:spMkLst>
        </pc:spChg>
      </pc:sldChg>
      <pc:sldMasterChg chg="del delSldLayout">
        <pc:chgData name="ccccccccc" userId="e815589c-bcdb-442e-a3f4-bb42785728b2" providerId="ADAL" clId="{73150AF4-1DD2-447C-BAF9-A3C60FE50B0C}" dt="2024-04-13T05:25:06.835" v="1189" actId="47"/>
        <pc:sldMasterMkLst>
          <pc:docMk/>
          <pc:sldMasterMk cId="1702495015" sldId="2147483657"/>
        </pc:sldMasterMkLst>
        <pc:sldLayoutChg chg="del">
          <pc:chgData name="ccccccccc" userId="e815589c-bcdb-442e-a3f4-bb42785728b2" providerId="ADAL" clId="{73150AF4-1DD2-447C-BAF9-A3C60FE50B0C}" dt="2024-04-13T05:25:06.835" v="1189" actId="47"/>
          <pc:sldLayoutMkLst>
            <pc:docMk/>
            <pc:sldMasterMk cId="1702495015" sldId="2147483657"/>
            <pc:sldLayoutMk cId="3114625498" sldId="2147483658"/>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3344447039" sldId="2147483659"/>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293906168" sldId="2147483660"/>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2758564077" sldId="2147483661"/>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1051031829" sldId="2147483662"/>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342308607" sldId="2147483663"/>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2377624653" sldId="2147483664"/>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2966096751" sldId="2147483665"/>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335746581" sldId="2147483666"/>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3221410951" sldId="2147483667"/>
          </pc:sldLayoutMkLst>
        </pc:sldLayoutChg>
        <pc:sldLayoutChg chg="del">
          <pc:chgData name="ccccccccc" userId="e815589c-bcdb-442e-a3f4-bb42785728b2" providerId="ADAL" clId="{73150AF4-1DD2-447C-BAF9-A3C60FE50B0C}" dt="2024-04-13T05:25:06.835" v="1189" actId="47"/>
          <pc:sldLayoutMkLst>
            <pc:docMk/>
            <pc:sldMasterMk cId="1702495015" sldId="2147483657"/>
            <pc:sldLayoutMk cId="666253904" sldId="2147483668"/>
          </pc:sldLayoutMkLst>
        </pc:sldLayoutChg>
      </pc:sldMasterChg>
    </pc:docChg>
  </pc:docChgLst>
  <pc:docChgLst>
    <pc:chgData name="ccccccccc" userId="e815589c-bcdb-442e-a3f4-bb42785728b2" providerId="ADAL" clId="{A7B6C6A3-F22C-4D12-8118-D70ECE07F665}"/>
    <pc:docChg chg="undo custSel addSld delSld modSld">
      <pc:chgData name="ccccccccc" userId="e815589c-bcdb-442e-a3f4-bb42785728b2" providerId="ADAL" clId="{A7B6C6A3-F22C-4D12-8118-D70ECE07F665}" dt="2024-05-11T04:21:02.441" v="824" actId="12"/>
      <pc:docMkLst>
        <pc:docMk/>
      </pc:docMkLst>
      <pc:sldChg chg="modSp mod">
        <pc:chgData name="ccccccccc" userId="e815589c-bcdb-442e-a3f4-bb42785728b2" providerId="ADAL" clId="{A7B6C6A3-F22C-4D12-8118-D70ECE07F665}" dt="2024-05-11T01:50:34.014" v="326" actId="404"/>
        <pc:sldMkLst>
          <pc:docMk/>
          <pc:sldMk cId="3858146933" sldId="258"/>
        </pc:sldMkLst>
        <pc:spChg chg="mod">
          <ac:chgData name="ccccccccc" userId="e815589c-bcdb-442e-a3f4-bb42785728b2" providerId="ADAL" clId="{A7B6C6A3-F22C-4D12-8118-D70ECE07F665}" dt="2024-05-11T01:50:34.014" v="326" actId="404"/>
          <ac:spMkLst>
            <pc:docMk/>
            <pc:sldMk cId="3858146933" sldId="258"/>
            <ac:spMk id="7" creationId="{D4970870-06FB-F787-EC1A-D79E257175D6}"/>
          </ac:spMkLst>
        </pc:spChg>
      </pc:sldChg>
      <pc:sldChg chg="del">
        <pc:chgData name="ccccccccc" userId="e815589c-bcdb-442e-a3f4-bb42785728b2" providerId="ADAL" clId="{A7B6C6A3-F22C-4D12-8118-D70ECE07F665}" dt="2024-05-11T03:00:11.295" v="686" actId="47"/>
        <pc:sldMkLst>
          <pc:docMk/>
          <pc:sldMk cId="3431584476" sldId="303"/>
        </pc:sldMkLst>
      </pc:sldChg>
      <pc:sldChg chg="del">
        <pc:chgData name="ccccccccc" userId="e815589c-bcdb-442e-a3f4-bb42785728b2" providerId="ADAL" clId="{A7B6C6A3-F22C-4D12-8118-D70ECE07F665}" dt="2024-05-11T03:00:12.157" v="687" actId="47"/>
        <pc:sldMkLst>
          <pc:docMk/>
          <pc:sldMk cId="5589078" sldId="304"/>
        </pc:sldMkLst>
      </pc:sldChg>
      <pc:sldChg chg="del">
        <pc:chgData name="ccccccccc" userId="e815589c-bcdb-442e-a3f4-bb42785728b2" providerId="ADAL" clId="{A7B6C6A3-F22C-4D12-8118-D70ECE07F665}" dt="2024-05-11T03:00:12.638" v="688" actId="47"/>
        <pc:sldMkLst>
          <pc:docMk/>
          <pc:sldMk cId="2817350241" sldId="306"/>
        </pc:sldMkLst>
      </pc:sldChg>
      <pc:sldChg chg="del">
        <pc:chgData name="ccccccccc" userId="e815589c-bcdb-442e-a3f4-bb42785728b2" providerId="ADAL" clId="{A7B6C6A3-F22C-4D12-8118-D70ECE07F665}" dt="2024-05-11T03:00:13.476" v="689" actId="47"/>
        <pc:sldMkLst>
          <pc:docMk/>
          <pc:sldMk cId="3288502405" sldId="308"/>
        </pc:sldMkLst>
      </pc:sldChg>
      <pc:sldChg chg="del">
        <pc:chgData name="ccccccccc" userId="e815589c-bcdb-442e-a3f4-bb42785728b2" providerId="ADAL" clId="{A7B6C6A3-F22C-4D12-8118-D70ECE07F665}" dt="2024-05-11T03:00:14.872" v="690" actId="47"/>
        <pc:sldMkLst>
          <pc:docMk/>
          <pc:sldMk cId="3388092363" sldId="309"/>
        </pc:sldMkLst>
      </pc:sldChg>
      <pc:sldChg chg="del">
        <pc:chgData name="ccccccccc" userId="e815589c-bcdb-442e-a3f4-bb42785728b2" providerId="ADAL" clId="{A7B6C6A3-F22C-4D12-8118-D70ECE07F665}" dt="2024-05-11T03:00:15.387" v="691" actId="47"/>
        <pc:sldMkLst>
          <pc:docMk/>
          <pc:sldMk cId="272152404" sldId="310"/>
        </pc:sldMkLst>
      </pc:sldChg>
      <pc:sldChg chg="del">
        <pc:chgData name="ccccccccc" userId="e815589c-bcdb-442e-a3f4-bb42785728b2" providerId="ADAL" clId="{A7B6C6A3-F22C-4D12-8118-D70ECE07F665}" dt="2024-05-11T03:00:15.969" v="692" actId="47"/>
        <pc:sldMkLst>
          <pc:docMk/>
          <pc:sldMk cId="1791228484" sldId="311"/>
        </pc:sldMkLst>
      </pc:sldChg>
      <pc:sldChg chg="del">
        <pc:chgData name="ccccccccc" userId="e815589c-bcdb-442e-a3f4-bb42785728b2" providerId="ADAL" clId="{A7B6C6A3-F22C-4D12-8118-D70ECE07F665}" dt="2024-05-11T03:00:16.838" v="693" actId="47"/>
        <pc:sldMkLst>
          <pc:docMk/>
          <pc:sldMk cId="2548004545" sldId="312"/>
        </pc:sldMkLst>
      </pc:sldChg>
      <pc:sldChg chg="del">
        <pc:chgData name="ccccccccc" userId="e815589c-bcdb-442e-a3f4-bb42785728b2" providerId="ADAL" clId="{A7B6C6A3-F22C-4D12-8118-D70ECE07F665}" dt="2024-05-11T03:00:17.951" v="694" actId="47"/>
        <pc:sldMkLst>
          <pc:docMk/>
          <pc:sldMk cId="955180129" sldId="313"/>
        </pc:sldMkLst>
      </pc:sldChg>
      <pc:sldChg chg="modSp mod">
        <pc:chgData name="ccccccccc" userId="e815589c-bcdb-442e-a3f4-bb42785728b2" providerId="ADAL" clId="{A7B6C6A3-F22C-4D12-8118-D70ECE07F665}" dt="2024-05-11T01:53:50.967" v="349" actId="1076"/>
        <pc:sldMkLst>
          <pc:docMk/>
          <pc:sldMk cId="3839723847" sldId="314"/>
        </pc:sldMkLst>
        <pc:spChg chg="mod">
          <ac:chgData name="ccccccccc" userId="e815589c-bcdb-442e-a3f4-bb42785728b2" providerId="ADAL" clId="{A7B6C6A3-F22C-4D12-8118-D70ECE07F665}" dt="2024-05-11T01:53:50.967" v="349" actId="1076"/>
          <ac:spMkLst>
            <pc:docMk/>
            <pc:sldMk cId="3839723847" sldId="314"/>
            <ac:spMk id="5" creationId="{D66EAC70-97D3-8CCD-50D2-6E53672D46DC}"/>
          </ac:spMkLst>
        </pc:spChg>
        <pc:spChg chg="mod">
          <ac:chgData name="ccccccccc" userId="e815589c-bcdb-442e-a3f4-bb42785728b2" providerId="ADAL" clId="{A7B6C6A3-F22C-4D12-8118-D70ECE07F665}" dt="2024-05-11T01:53:48.013" v="348" actId="1076"/>
          <ac:spMkLst>
            <pc:docMk/>
            <pc:sldMk cId="3839723847" sldId="314"/>
            <ac:spMk id="7" creationId="{0B003348-4245-CD8D-2FB6-A886E5193812}"/>
          </ac:spMkLst>
        </pc:spChg>
      </pc:sldChg>
      <pc:sldChg chg="addSp modSp mod">
        <pc:chgData name="ccccccccc" userId="e815589c-bcdb-442e-a3f4-bb42785728b2" providerId="ADAL" clId="{A7B6C6A3-F22C-4D12-8118-D70ECE07F665}" dt="2024-05-11T02:56:42.274" v="668" actId="20577"/>
        <pc:sldMkLst>
          <pc:docMk/>
          <pc:sldMk cId="1342095221" sldId="315"/>
        </pc:sldMkLst>
        <pc:spChg chg="mod">
          <ac:chgData name="ccccccccc" userId="e815589c-bcdb-442e-a3f4-bb42785728b2" providerId="ADAL" clId="{A7B6C6A3-F22C-4D12-8118-D70ECE07F665}" dt="2024-05-11T02:56:42.274" v="668" actId="20577"/>
          <ac:spMkLst>
            <pc:docMk/>
            <pc:sldMk cId="1342095221" sldId="315"/>
            <ac:spMk id="2" creationId="{8DC844A9-549E-B4C3-B65D-6B9D6328B8EF}"/>
          </ac:spMkLst>
        </pc:spChg>
        <pc:spChg chg="add mod">
          <ac:chgData name="ccccccccc" userId="e815589c-bcdb-442e-a3f4-bb42785728b2" providerId="ADAL" clId="{A7B6C6A3-F22C-4D12-8118-D70ECE07F665}" dt="2024-05-11T02:07:07.107" v="408" actId="1076"/>
          <ac:spMkLst>
            <pc:docMk/>
            <pc:sldMk cId="1342095221" sldId="315"/>
            <ac:spMk id="4" creationId="{7A39F68D-DC69-7D3E-218A-AAF0211352F7}"/>
          </ac:spMkLst>
        </pc:spChg>
        <pc:spChg chg="add mod">
          <ac:chgData name="ccccccccc" userId="e815589c-bcdb-442e-a3f4-bb42785728b2" providerId="ADAL" clId="{A7B6C6A3-F22C-4D12-8118-D70ECE07F665}" dt="2024-05-11T02:07:04.862" v="407" actId="1076"/>
          <ac:spMkLst>
            <pc:docMk/>
            <pc:sldMk cId="1342095221" sldId="315"/>
            <ac:spMk id="6" creationId="{F0A77ADE-767A-FA5A-8110-80D5553E6B7C}"/>
          </ac:spMkLst>
        </pc:spChg>
        <pc:picChg chg="add mod">
          <ac:chgData name="ccccccccc" userId="e815589c-bcdb-442e-a3f4-bb42785728b2" providerId="ADAL" clId="{A7B6C6A3-F22C-4D12-8118-D70ECE07F665}" dt="2024-05-11T02:07:02.893" v="406" actId="1076"/>
          <ac:picMkLst>
            <pc:docMk/>
            <pc:sldMk cId="1342095221" sldId="315"/>
            <ac:picMk id="8" creationId="{DEAEA9BB-7054-20A9-CECF-B263D110E6DB}"/>
          </ac:picMkLst>
        </pc:picChg>
      </pc:sldChg>
      <pc:sldChg chg="addSp modSp new mod">
        <pc:chgData name="ccccccccc" userId="e815589c-bcdb-442e-a3f4-bb42785728b2" providerId="ADAL" clId="{A7B6C6A3-F22C-4D12-8118-D70ECE07F665}" dt="2024-05-11T02:12:17.867" v="536" actId="1076"/>
        <pc:sldMkLst>
          <pc:docMk/>
          <pc:sldMk cId="3429179536" sldId="316"/>
        </pc:sldMkLst>
        <pc:spChg chg="add mod">
          <ac:chgData name="ccccccccc" userId="e815589c-bcdb-442e-a3f4-bb42785728b2" providerId="ADAL" clId="{A7B6C6A3-F22C-4D12-8118-D70ECE07F665}" dt="2024-05-11T02:10:00.842" v="426" actId="20577"/>
          <ac:spMkLst>
            <pc:docMk/>
            <pc:sldMk cId="3429179536" sldId="316"/>
            <ac:spMk id="2" creationId="{115BB88C-5E7D-67B0-BA12-17FEFC65AB83}"/>
          </ac:spMkLst>
        </pc:spChg>
        <pc:spChg chg="add mod">
          <ac:chgData name="ccccccccc" userId="e815589c-bcdb-442e-a3f4-bb42785728b2" providerId="ADAL" clId="{A7B6C6A3-F22C-4D12-8118-D70ECE07F665}" dt="2024-05-11T02:12:15.783" v="535" actId="1076"/>
          <ac:spMkLst>
            <pc:docMk/>
            <pc:sldMk cId="3429179536" sldId="316"/>
            <ac:spMk id="5" creationId="{8DF057C0-D984-9995-31A8-BC46D77FA987}"/>
          </ac:spMkLst>
        </pc:spChg>
        <pc:picChg chg="add mod">
          <ac:chgData name="ccccccccc" userId="e815589c-bcdb-442e-a3f4-bb42785728b2" providerId="ADAL" clId="{A7B6C6A3-F22C-4D12-8118-D70ECE07F665}" dt="2024-05-11T02:12:17.867" v="536" actId="1076"/>
          <ac:picMkLst>
            <pc:docMk/>
            <pc:sldMk cId="3429179536" sldId="316"/>
            <ac:picMk id="4" creationId="{746CC0B4-2F9B-B183-D7ED-11A5FFB914B7}"/>
          </ac:picMkLst>
        </pc:picChg>
      </pc:sldChg>
      <pc:sldChg chg="addSp modSp new mod">
        <pc:chgData name="ccccccccc" userId="e815589c-bcdb-442e-a3f4-bb42785728b2" providerId="ADAL" clId="{A7B6C6A3-F22C-4D12-8118-D70ECE07F665}" dt="2024-05-11T02:09:52.623" v="418"/>
        <pc:sldMkLst>
          <pc:docMk/>
          <pc:sldMk cId="441634761" sldId="317"/>
        </pc:sldMkLst>
        <pc:spChg chg="add mod">
          <ac:chgData name="ccccccccc" userId="e815589c-bcdb-442e-a3f4-bb42785728b2" providerId="ADAL" clId="{A7B6C6A3-F22C-4D12-8118-D70ECE07F665}" dt="2024-05-11T02:08:56.067" v="414" actId="1076"/>
          <ac:spMkLst>
            <pc:docMk/>
            <pc:sldMk cId="441634761" sldId="317"/>
            <ac:spMk id="3" creationId="{7E558A53-B68B-D1C9-5DA6-BDF5A51B5A3E}"/>
          </ac:spMkLst>
        </pc:spChg>
        <pc:spChg chg="add mod">
          <ac:chgData name="ccccccccc" userId="e815589c-bcdb-442e-a3f4-bb42785728b2" providerId="ADAL" clId="{A7B6C6A3-F22C-4D12-8118-D70ECE07F665}" dt="2024-05-11T02:09:01.354" v="416" actId="1076"/>
          <ac:spMkLst>
            <pc:docMk/>
            <pc:sldMk cId="441634761" sldId="317"/>
            <ac:spMk id="5" creationId="{C66CB5F3-FBBB-06EA-43B0-F0CBE4278819}"/>
          </ac:spMkLst>
        </pc:spChg>
        <pc:spChg chg="add mod">
          <ac:chgData name="ccccccccc" userId="e815589c-bcdb-442e-a3f4-bb42785728b2" providerId="ADAL" clId="{A7B6C6A3-F22C-4D12-8118-D70ECE07F665}" dt="2024-05-11T02:09:52.623" v="418"/>
          <ac:spMkLst>
            <pc:docMk/>
            <pc:sldMk cId="441634761" sldId="317"/>
            <ac:spMk id="6" creationId="{630A6E85-9A1B-26AC-1037-0A4B15E3D5D7}"/>
          </ac:spMkLst>
        </pc:spChg>
      </pc:sldChg>
      <pc:sldChg chg="addSp delSp modSp new mod">
        <pc:chgData name="ccccccccc" userId="e815589c-bcdb-442e-a3f4-bb42785728b2" providerId="ADAL" clId="{A7B6C6A3-F22C-4D12-8118-D70ECE07F665}" dt="2024-05-11T02:50:05.441" v="644" actId="478"/>
        <pc:sldMkLst>
          <pc:docMk/>
          <pc:sldMk cId="2690473281" sldId="318"/>
        </pc:sldMkLst>
        <pc:spChg chg="add mod">
          <ac:chgData name="ccccccccc" userId="e815589c-bcdb-442e-a3f4-bb42785728b2" providerId="ADAL" clId="{A7B6C6A3-F22C-4D12-8118-D70ECE07F665}" dt="2024-05-11T02:31:48.710" v="622" actId="20577"/>
          <ac:spMkLst>
            <pc:docMk/>
            <pc:sldMk cId="2690473281" sldId="318"/>
            <ac:spMk id="2" creationId="{6C12B49F-2958-3D7F-C3C2-CA5195AFA4CF}"/>
          </ac:spMkLst>
        </pc:spChg>
        <pc:spChg chg="add mod">
          <ac:chgData name="ccccccccc" userId="e815589c-bcdb-442e-a3f4-bb42785728b2" providerId="ADAL" clId="{A7B6C6A3-F22C-4D12-8118-D70ECE07F665}" dt="2024-05-11T02:36:47.757" v="636" actId="1076"/>
          <ac:spMkLst>
            <pc:docMk/>
            <pc:sldMk cId="2690473281" sldId="318"/>
            <ac:spMk id="4" creationId="{F516E205-EE3B-B3AC-0806-790CF3F69EEF}"/>
          </ac:spMkLst>
        </pc:spChg>
        <pc:spChg chg="add del mod">
          <ac:chgData name="ccccccccc" userId="e815589c-bcdb-442e-a3f4-bb42785728b2" providerId="ADAL" clId="{A7B6C6A3-F22C-4D12-8118-D70ECE07F665}" dt="2024-05-11T02:27:41.822" v="576" actId="478"/>
          <ac:spMkLst>
            <pc:docMk/>
            <pc:sldMk cId="2690473281" sldId="318"/>
            <ac:spMk id="10" creationId="{2C9B47D4-C46B-033E-4299-F78AD507B599}"/>
          </ac:spMkLst>
        </pc:spChg>
        <pc:picChg chg="add del mod">
          <ac:chgData name="ccccccccc" userId="e815589c-bcdb-442e-a3f4-bb42785728b2" providerId="ADAL" clId="{A7B6C6A3-F22C-4D12-8118-D70ECE07F665}" dt="2024-05-11T02:20:19.312" v="551" actId="478"/>
          <ac:picMkLst>
            <pc:docMk/>
            <pc:sldMk cId="2690473281" sldId="318"/>
            <ac:picMk id="6" creationId="{C3C53742-BD98-AC55-8D63-FB7F5C87B581}"/>
          </ac:picMkLst>
        </pc:picChg>
        <pc:picChg chg="add del mod">
          <ac:chgData name="ccccccccc" userId="e815589c-bcdb-442e-a3f4-bb42785728b2" providerId="ADAL" clId="{A7B6C6A3-F22C-4D12-8118-D70ECE07F665}" dt="2024-05-11T02:27:35.390" v="574" actId="478"/>
          <ac:picMkLst>
            <pc:docMk/>
            <pc:sldMk cId="2690473281" sldId="318"/>
            <ac:picMk id="8" creationId="{80659CF4-8433-3C3E-E4CF-B91403684D3D}"/>
          </ac:picMkLst>
        </pc:picChg>
        <pc:picChg chg="add del mod">
          <ac:chgData name="ccccccccc" userId="e815589c-bcdb-442e-a3f4-bb42785728b2" providerId="ADAL" clId="{A7B6C6A3-F22C-4D12-8118-D70ECE07F665}" dt="2024-05-11T02:29:06.639" v="595" actId="478"/>
          <ac:picMkLst>
            <pc:docMk/>
            <pc:sldMk cId="2690473281" sldId="318"/>
            <ac:picMk id="12" creationId="{E6399B49-DC23-68A1-7FC6-0D74C189D964}"/>
          </ac:picMkLst>
        </pc:picChg>
        <pc:picChg chg="add mod">
          <ac:chgData name="ccccccccc" userId="e815589c-bcdb-442e-a3f4-bb42785728b2" providerId="ADAL" clId="{A7B6C6A3-F22C-4D12-8118-D70ECE07F665}" dt="2024-05-11T02:29:50.567" v="606" actId="1076"/>
          <ac:picMkLst>
            <pc:docMk/>
            <pc:sldMk cId="2690473281" sldId="318"/>
            <ac:picMk id="14" creationId="{4FD97AE5-9049-F345-FA70-A5228547300B}"/>
          </ac:picMkLst>
        </pc:picChg>
        <pc:picChg chg="add mod">
          <ac:chgData name="ccccccccc" userId="e815589c-bcdb-442e-a3f4-bb42785728b2" providerId="ADAL" clId="{A7B6C6A3-F22C-4D12-8118-D70ECE07F665}" dt="2024-05-11T02:29:51.895" v="607" actId="1076"/>
          <ac:picMkLst>
            <pc:docMk/>
            <pc:sldMk cId="2690473281" sldId="318"/>
            <ac:picMk id="16" creationId="{A60CD210-F245-0623-BF89-F63E0923FABA}"/>
          </ac:picMkLst>
        </pc:picChg>
        <pc:picChg chg="add del mod">
          <ac:chgData name="ccccccccc" userId="e815589c-bcdb-442e-a3f4-bb42785728b2" providerId="ADAL" clId="{A7B6C6A3-F22C-4D12-8118-D70ECE07F665}" dt="2024-05-11T02:50:05.441" v="644" actId="478"/>
          <ac:picMkLst>
            <pc:docMk/>
            <pc:sldMk cId="2690473281" sldId="318"/>
            <ac:picMk id="18" creationId="{1E29A1AD-EEDF-F0AC-A6BB-096B03E95A08}"/>
          </ac:picMkLst>
        </pc:picChg>
      </pc:sldChg>
      <pc:sldChg chg="addSp delSp modSp new mod">
        <pc:chgData name="ccccccccc" userId="e815589c-bcdb-442e-a3f4-bb42785728b2" providerId="ADAL" clId="{A7B6C6A3-F22C-4D12-8118-D70ECE07F665}" dt="2024-05-11T03:05:11.531" v="719" actId="1076"/>
        <pc:sldMkLst>
          <pc:docMk/>
          <pc:sldMk cId="1014137184" sldId="319"/>
        </pc:sldMkLst>
        <pc:spChg chg="add mod">
          <ac:chgData name="ccccccccc" userId="e815589c-bcdb-442e-a3f4-bb42785728b2" providerId="ADAL" clId="{A7B6C6A3-F22C-4D12-8118-D70ECE07F665}" dt="2024-05-11T02:59:59.772" v="685" actId="1076"/>
          <ac:spMkLst>
            <pc:docMk/>
            <pc:sldMk cId="1014137184" sldId="319"/>
            <ac:spMk id="2" creationId="{1A43E279-E811-7E4C-35D3-8893FE2D39EE}"/>
          </ac:spMkLst>
        </pc:spChg>
        <pc:spChg chg="add del mod">
          <ac:chgData name="ccccccccc" userId="e815589c-bcdb-442e-a3f4-bb42785728b2" providerId="ADAL" clId="{A7B6C6A3-F22C-4D12-8118-D70ECE07F665}" dt="2024-05-11T02:50:22.946" v="645" actId="478"/>
          <ac:spMkLst>
            <pc:docMk/>
            <pc:sldMk cId="1014137184" sldId="319"/>
            <ac:spMk id="4" creationId="{2E33553F-74AB-B775-3917-66A2482B0667}"/>
          </ac:spMkLst>
        </pc:spChg>
        <pc:spChg chg="add mod">
          <ac:chgData name="ccccccccc" userId="e815589c-bcdb-442e-a3f4-bb42785728b2" providerId="ADAL" clId="{A7B6C6A3-F22C-4D12-8118-D70ECE07F665}" dt="2024-05-11T03:05:11.531" v="719" actId="1076"/>
          <ac:spMkLst>
            <pc:docMk/>
            <pc:sldMk cId="1014137184" sldId="319"/>
            <ac:spMk id="8" creationId="{36E00555-DA33-40B4-6186-E5472A2EF126}"/>
          </ac:spMkLst>
        </pc:spChg>
        <pc:picChg chg="add del mod">
          <ac:chgData name="ccccccccc" userId="e815589c-bcdb-442e-a3f4-bb42785728b2" providerId="ADAL" clId="{A7B6C6A3-F22C-4D12-8118-D70ECE07F665}" dt="2024-05-11T02:51:11.939" v="651" actId="478"/>
          <ac:picMkLst>
            <pc:docMk/>
            <pc:sldMk cId="1014137184" sldId="319"/>
            <ac:picMk id="6" creationId="{BAD41ACC-D00B-25EF-E418-5D66A7742292}"/>
          </ac:picMkLst>
        </pc:picChg>
        <pc:picChg chg="add del mod">
          <ac:chgData name="ccccccccc" userId="e815589c-bcdb-442e-a3f4-bb42785728b2" providerId="ADAL" clId="{A7B6C6A3-F22C-4D12-8118-D70ECE07F665}" dt="2024-05-11T03:05:05.680" v="714" actId="478"/>
          <ac:picMkLst>
            <pc:docMk/>
            <pc:sldMk cId="1014137184" sldId="319"/>
            <ac:picMk id="10" creationId="{864BF8C7-B641-2AA2-A372-3D983CF424B1}"/>
          </ac:picMkLst>
        </pc:picChg>
        <pc:picChg chg="add mod">
          <ac:chgData name="ccccccccc" userId="e815589c-bcdb-442e-a3f4-bb42785728b2" providerId="ADAL" clId="{A7B6C6A3-F22C-4D12-8118-D70ECE07F665}" dt="2024-05-11T02:59:47.257" v="679" actId="1076"/>
          <ac:picMkLst>
            <pc:docMk/>
            <pc:sldMk cId="1014137184" sldId="319"/>
            <ac:picMk id="12" creationId="{063D4198-1376-B42F-A03C-01C7EF666B4C}"/>
          </ac:picMkLst>
        </pc:picChg>
        <pc:picChg chg="add mod">
          <ac:chgData name="ccccccccc" userId="e815589c-bcdb-442e-a3f4-bb42785728b2" providerId="ADAL" clId="{A7B6C6A3-F22C-4D12-8118-D70ECE07F665}" dt="2024-05-11T02:59:48.657" v="680" actId="1076"/>
          <ac:picMkLst>
            <pc:docMk/>
            <pc:sldMk cId="1014137184" sldId="319"/>
            <ac:picMk id="14" creationId="{D824F64E-0C89-1D48-2C21-3BD6248A4C82}"/>
          </ac:picMkLst>
        </pc:picChg>
        <pc:picChg chg="add mod">
          <ac:chgData name="ccccccccc" userId="e815589c-bcdb-442e-a3f4-bb42785728b2" providerId="ADAL" clId="{A7B6C6A3-F22C-4D12-8118-D70ECE07F665}" dt="2024-05-11T03:05:09.701" v="718" actId="1076"/>
          <ac:picMkLst>
            <pc:docMk/>
            <pc:sldMk cId="1014137184" sldId="319"/>
            <ac:picMk id="16" creationId="{1D3DF8D0-3D76-C6EA-EC9D-BF4252AE165B}"/>
          </ac:picMkLst>
        </pc:picChg>
      </pc:sldChg>
      <pc:sldChg chg="addSp delSp modSp new mod">
        <pc:chgData name="ccccccccc" userId="e815589c-bcdb-442e-a3f4-bb42785728b2" providerId="ADAL" clId="{A7B6C6A3-F22C-4D12-8118-D70ECE07F665}" dt="2024-05-11T03:47:03.873" v="750" actId="1076"/>
        <pc:sldMkLst>
          <pc:docMk/>
          <pc:sldMk cId="2509581124" sldId="320"/>
        </pc:sldMkLst>
        <pc:spChg chg="add mod">
          <ac:chgData name="ccccccccc" userId="e815589c-bcdb-442e-a3f4-bb42785728b2" providerId="ADAL" clId="{A7B6C6A3-F22C-4D12-8118-D70ECE07F665}" dt="2024-05-11T03:01:56.681" v="699" actId="1076"/>
          <ac:spMkLst>
            <pc:docMk/>
            <pc:sldMk cId="2509581124" sldId="320"/>
            <ac:spMk id="2" creationId="{742A45E2-7DAC-5C01-C5ED-B15A131C6B16}"/>
          </ac:spMkLst>
        </pc:spChg>
        <pc:spChg chg="add mod">
          <ac:chgData name="ccccccccc" userId="e815589c-bcdb-442e-a3f4-bb42785728b2" providerId="ADAL" clId="{A7B6C6A3-F22C-4D12-8118-D70ECE07F665}" dt="2024-05-11T03:47:03.873" v="750" actId="1076"/>
          <ac:spMkLst>
            <pc:docMk/>
            <pc:sldMk cId="2509581124" sldId="320"/>
            <ac:spMk id="4" creationId="{31AB2C7D-EC22-67B8-6731-12762819EBEA}"/>
          </ac:spMkLst>
        </pc:spChg>
        <pc:spChg chg="add del mod">
          <ac:chgData name="ccccccccc" userId="e815589c-bcdb-442e-a3f4-bb42785728b2" providerId="ADAL" clId="{A7B6C6A3-F22C-4D12-8118-D70ECE07F665}" dt="2024-05-11T03:46:49.008" v="744" actId="478"/>
          <ac:spMkLst>
            <pc:docMk/>
            <pc:sldMk cId="2509581124" sldId="320"/>
            <ac:spMk id="10" creationId="{E7121FEC-1E5C-4CB8-5C16-689715961CA6}"/>
          </ac:spMkLst>
        </pc:spChg>
        <pc:picChg chg="add mod">
          <ac:chgData name="ccccccccc" userId="e815589c-bcdb-442e-a3f4-bb42785728b2" providerId="ADAL" clId="{A7B6C6A3-F22C-4D12-8118-D70ECE07F665}" dt="2024-05-11T03:47:01.993" v="749" actId="1076"/>
          <ac:picMkLst>
            <pc:docMk/>
            <pc:sldMk cId="2509581124" sldId="320"/>
            <ac:picMk id="6" creationId="{F0D57270-730F-45F5-29E0-A8A927FE50F8}"/>
          </ac:picMkLst>
        </pc:picChg>
        <pc:picChg chg="add mod">
          <ac:chgData name="ccccccccc" userId="e815589c-bcdb-442e-a3f4-bb42785728b2" providerId="ADAL" clId="{A7B6C6A3-F22C-4D12-8118-D70ECE07F665}" dt="2024-05-11T03:45:30" v="740" actId="1076"/>
          <ac:picMkLst>
            <pc:docMk/>
            <pc:sldMk cId="2509581124" sldId="320"/>
            <ac:picMk id="8" creationId="{916890B3-7C3C-1D8F-730D-6E55BD4D0443}"/>
          </ac:picMkLst>
        </pc:picChg>
        <pc:picChg chg="add mod">
          <ac:chgData name="ccccccccc" userId="e815589c-bcdb-442e-a3f4-bb42785728b2" providerId="ADAL" clId="{A7B6C6A3-F22C-4D12-8118-D70ECE07F665}" dt="2024-05-11T03:47:00.765" v="748" actId="1076"/>
          <ac:picMkLst>
            <pc:docMk/>
            <pc:sldMk cId="2509581124" sldId="320"/>
            <ac:picMk id="12" creationId="{5350ECB9-76C0-8EAA-FD54-AF3397AD2691}"/>
          </ac:picMkLst>
        </pc:picChg>
      </pc:sldChg>
      <pc:sldChg chg="addSp delSp new mod">
        <pc:chgData name="ccccccccc" userId="e815589c-bcdb-442e-a3f4-bb42785728b2" providerId="ADAL" clId="{A7B6C6A3-F22C-4D12-8118-D70ECE07F665}" dt="2024-05-11T02:52:52.917" v="659" actId="22"/>
        <pc:sldMkLst>
          <pc:docMk/>
          <pc:sldMk cId="1169924135" sldId="321"/>
        </pc:sldMkLst>
        <pc:picChg chg="add del">
          <ac:chgData name="ccccccccc" userId="e815589c-bcdb-442e-a3f4-bb42785728b2" providerId="ADAL" clId="{A7B6C6A3-F22C-4D12-8118-D70ECE07F665}" dt="2024-05-11T02:52:35.605" v="658" actId="478"/>
          <ac:picMkLst>
            <pc:docMk/>
            <pc:sldMk cId="1169924135" sldId="321"/>
            <ac:picMk id="3" creationId="{88AC173D-A554-4CDC-771E-945C68C2A6E2}"/>
          </ac:picMkLst>
        </pc:picChg>
        <pc:picChg chg="add">
          <ac:chgData name="ccccccccc" userId="e815589c-bcdb-442e-a3f4-bb42785728b2" providerId="ADAL" clId="{A7B6C6A3-F22C-4D12-8118-D70ECE07F665}" dt="2024-05-11T02:52:52.917" v="659" actId="22"/>
          <ac:picMkLst>
            <pc:docMk/>
            <pc:sldMk cId="1169924135" sldId="321"/>
            <ac:picMk id="5" creationId="{40B2D144-4AD5-8D4A-893A-1BCDE7D16578}"/>
          </ac:picMkLst>
        </pc:picChg>
      </pc:sldChg>
      <pc:sldChg chg="addSp modSp new mod">
        <pc:chgData name="ccccccccc" userId="e815589c-bcdb-442e-a3f4-bb42785728b2" providerId="ADAL" clId="{A7B6C6A3-F22C-4D12-8118-D70ECE07F665}" dt="2024-05-11T03:03:12.563" v="709" actId="14100"/>
        <pc:sldMkLst>
          <pc:docMk/>
          <pc:sldMk cId="2683337804" sldId="322"/>
        </pc:sldMkLst>
        <pc:spChg chg="add mod">
          <ac:chgData name="ccccccccc" userId="e815589c-bcdb-442e-a3f4-bb42785728b2" providerId="ADAL" clId="{A7B6C6A3-F22C-4D12-8118-D70ECE07F665}" dt="2024-05-11T03:03:12.563" v="709" actId="14100"/>
          <ac:spMkLst>
            <pc:docMk/>
            <pc:sldMk cId="2683337804" sldId="322"/>
            <ac:spMk id="4" creationId="{CBF73983-9143-497D-B042-DBB3BF65360F}"/>
          </ac:spMkLst>
        </pc:spChg>
        <pc:picChg chg="add mod">
          <ac:chgData name="ccccccccc" userId="e815589c-bcdb-442e-a3f4-bb42785728b2" providerId="ADAL" clId="{A7B6C6A3-F22C-4D12-8118-D70ECE07F665}" dt="2024-05-11T03:02:51.012" v="706" actId="1076"/>
          <ac:picMkLst>
            <pc:docMk/>
            <pc:sldMk cId="2683337804" sldId="322"/>
            <ac:picMk id="2" creationId="{FE316999-CCA0-AE64-4D5A-2CDE6FBCFBD0}"/>
          </ac:picMkLst>
        </pc:picChg>
      </pc:sldChg>
      <pc:sldChg chg="addSp modSp new mod">
        <pc:chgData name="ccccccccc" userId="e815589c-bcdb-442e-a3f4-bb42785728b2" providerId="ADAL" clId="{A7B6C6A3-F22C-4D12-8118-D70ECE07F665}" dt="2024-05-11T04:21:02.441" v="824" actId="12"/>
        <pc:sldMkLst>
          <pc:docMk/>
          <pc:sldMk cId="3279664676" sldId="323"/>
        </pc:sldMkLst>
        <pc:spChg chg="add mod">
          <ac:chgData name="ccccccccc" userId="e815589c-bcdb-442e-a3f4-bb42785728b2" providerId="ADAL" clId="{A7B6C6A3-F22C-4D12-8118-D70ECE07F665}" dt="2024-05-11T04:21:02.441" v="824" actId="12"/>
          <ac:spMkLst>
            <pc:docMk/>
            <pc:sldMk cId="3279664676" sldId="323"/>
            <ac:spMk id="4" creationId="{CF6B9849-65D9-1A8B-9EAD-D354C25E31BE}"/>
          </ac:spMkLst>
        </pc:spChg>
        <pc:picChg chg="add mod">
          <ac:chgData name="ccccccccc" userId="e815589c-bcdb-442e-a3f4-bb42785728b2" providerId="ADAL" clId="{A7B6C6A3-F22C-4D12-8118-D70ECE07F665}" dt="2024-05-11T04:20:41.962" v="813" actId="1076"/>
          <ac:picMkLst>
            <pc:docMk/>
            <pc:sldMk cId="3279664676" sldId="323"/>
            <ac:picMk id="3" creationId="{7C1074C0-0D76-B595-3A46-A34C6DC7031E}"/>
          </ac:picMkLst>
        </pc:picChg>
      </pc:sldChg>
      <pc:sldChg chg="addSp delSp modSp new del mod">
        <pc:chgData name="ccccccccc" userId="e815589c-bcdb-442e-a3f4-bb42785728b2" providerId="ADAL" clId="{A7B6C6A3-F22C-4D12-8118-D70ECE07F665}" dt="2024-05-11T04:20:53.501" v="820" actId="47"/>
        <pc:sldMkLst>
          <pc:docMk/>
          <pc:sldMk cId="3297130544" sldId="324"/>
        </pc:sldMkLst>
        <pc:spChg chg="add mod">
          <ac:chgData name="ccccccccc" userId="e815589c-bcdb-442e-a3f4-bb42785728b2" providerId="ADAL" clId="{A7B6C6A3-F22C-4D12-8118-D70ECE07F665}" dt="2024-05-11T04:20:47.371" v="816" actId="1076"/>
          <ac:spMkLst>
            <pc:docMk/>
            <pc:sldMk cId="3297130544" sldId="324"/>
            <ac:spMk id="2" creationId="{D49EF618-C633-523D-64E9-E86E7D37F918}"/>
          </ac:spMkLst>
        </pc:spChg>
        <pc:spChg chg="add del mod">
          <ac:chgData name="ccccccccc" userId="e815589c-bcdb-442e-a3f4-bb42785728b2" providerId="ADAL" clId="{A7B6C6A3-F22C-4D12-8118-D70ECE07F665}" dt="2024-05-11T04:20:38.810" v="810" actId="21"/>
          <ac:spMkLst>
            <pc:docMk/>
            <pc:sldMk cId="3297130544" sldId="324"/>
            <ac:spMk id="4" creationId="{CF6B9849-65D9-1A8B-9EAD-D354C25E31BE}"/>
          </ac:spMkLst>
        </pc:spChg>
      </pc:sldChg>
      <pc:sldChg chg="add del">
        <pc:chgData name="ccccccccc" userId="e815589c-bcdb-442e-a3f4-bb42785728b2" providerId="ADAL" clId="{A7B6C6A3-F22C-4D12-8118-D70ECE07F665}" dt="2024-05-11T04:20:36.608" v="808"/>
        <pc:sldMkLst>
          <pc:docMk/>
          <pc:sldMk cId="723696641" sldId="325"/>
        </pc:sldMkLst>
      </pc:sldChg>
      <pc:sldChg chg="add del">
        <pc:chgData name="ccccccccc" userId="e815589c-bcdb-442e-a3f4-bb42785728b2" providerId="ADAL" clId="{A7B6C6A3-F22C-4D12-8118-D70ECE07F665}" dt="2024-05-11T04:20:36.051" v="807"/>
        <pc:sldMkLst>
          <pc:docMk/>
          <pc:sldMk cId="651402874"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98414EE-84DF-2350-40BA-EBCDEEBD79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A78E7FF-9682-B2A9-D986-C0B0A389CD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F46790-9C2F-4D00-9A03-6CCC43714272}" type="datetimeFigureOut">
              <a:rPr lang="zh-CN" altLang="en-US" smtClean="0"/>
              <a:t>2024/5/11</a:t>
            </a:fld>
            <a:endParaRPr lang="zh-CN" altLang="en-US"/>
          </a:p>
        </p:txBody>
      </p:sp>
      <p:sp>
        <p:nvSpPr>
          <p:cNvPr id="4" name="页脚占位符 3">
            <a:extLst>
              <a:ext uri="{FF2B5EF4-FFF2-40B4-BE49-F238E27FC236}">
                <a16:creationId xmlns:a16="http://schemas.microsoft.com/office/drawing/2014/main" id="{BD8F5E42-EDD4-6ACD-D25D-93B902271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960F781-F2A9-D683-6E94-0374487F70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68936B-729A-426F-92E8-1AB066F5AF29}" type="slidenum">
              <a:rPr lang="zh-CN" altLang="en-US" smtClean="0"/>
              <a:t>‹#›</a:t>
            </a:fld>
            <a:endParaRPr lang="zh-CN" altLang="en-US"/>
          </a:p>
        </p:txBody>
      </p:sp>
    </p:spTree>
    <p:extLst>
      <p:ext uri="{BB962C8B-B14F-4D97-AF65-F5344CB8AC3E}">
        <p14:creationId xmlns:p14="http://schemas.microsoft.com/office/powerpoint/2010/main" val="2476256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7F1E2-D629-493A-BAEE-5E4043A7801D}"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A968A-BC17-485B-965C-2310A2F6BC5A}" type="slidenum">
              <a:rPr lang="zh-CN" altLang="en-US" smtClean="0"/>
              <a:t>‹#›</a:t>
            </a:fld>
            <a:endParaRPr lang="zh-CN" altLang="en-US"/>
          </a:p>
        </p:txBody>
      </p:sp>
    </p:spTree>
    <p:extLst>
      <p:ext uri="{BB962C8B-B14F-4D97-AF65-F5344CB8AC3E}">
        <p14:creationId xmlns:p14="http://schemas.microsoft.com/office/powerpoint/2010/main" val="206907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a:t>
            </a:fld>
            <a:endParaRPr lang="zh-CN" altLang="en-US"/>
          </a:p>
        </p:txBody>
      </p:sp>
    </p:spTree>
    <p:extLst>
      <p:ext uri="{BB962C8B-B14F-4D97-AF65-F5344CB8AC3E}">
        <p14:creationId xmlns:p14="http://schemas.microsoft.com/office/powerpoint/2010/main" val="331915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2</a:t>
            </a:fld>
            <a:endParaRPr lang="zh-CN" altLang="en-US"/>
          </a:p>
        </p:txBody>
      </p:sp>
    </p:spTree>
    <p:extLst>
      <p:ext uri="{BB962C8B-B14F-4D97-AF65-F5344CB8AC3E}">
        <p14:creationId xmlns:p14="http://schemas.microsoft.com/office/powerpoint/2010/main" val="2839648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BA968A-BC17-485B-965C-2310A2F6BC5A}" type="slidenum">
              <a:rPr lang="zh-CN" altLang="en-US" smtClean="0"/>
              <a:t>7</a:t>
            </a:fld>
            <a:endParaRPr lang="zh-CN" altLang="en-US"/>
          </a:p>
        </p:txBody>
      </p:sp>
    </p:spTree>
    <p:extLst>
      <p:ext uri="{BB962C8B-B14F-4D97-AF65-F5344CB8AC3E}">
        <p14:creationId xmlns:p14="http://schemas.microsoft.com/office/powerpoint/2010/main" val="322793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BA968A-BC17-485B-965C-2310A2F6BC5A}" type="slidenum">
              <a:rPr lang="zh-CN" altLang="en-US" smtClean="0"/>
              <a:t>8</a:t>
            </a:fld>
            <a:endParaRPr lang="zh-CN" altLang="en-US"/>
          </a:p>
        </p:txBody>
      </p:sp>
    </p:spTree>
    <p:extLst>
      <p:ext uri="{BB962C8B-B14F-4D97-AF65-F5344CB8AC3E}">
        <p14:creationId xmlns:p14="http://schemas.microsoft.com/office/powerpoint/2010/main" val="336119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12</a:t>
            </a:fld>
            <a:endParaRPr lang="zh-CN" altLang="en-US"/>
          </a:p>
        </p:txBody>
      </p:sp>
    </p:spTree>
    <p:extLst>
      <p:ext uri="{BB962C8B-B14F-4D97-AF65-F5344CB8AC3E}">
        <p14:creationId xmlns:p14="http://schemas.microsoft.com/office/powerpoint/2010/main" val="34123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997B5FA-0921-464F-AAE1-844C04324D75}" type="datetimeFigureOut">
              <a:rPr lang="zh-CN" altLang="en-US" smtClean="0"/>
              <a:t>2024/5/11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6" name="标题 1">
            <a:extLst>
              <a:ext uri="{FF2B5EF4-FFF2-40B4-BE49-F238E27FC236}">
                <a16:creationId xmlns:a16="http://schemas.microsoft.com/office/drawing/2014/main" id="{2A71D88B-7091-4788-A27F-9F679AAA4269}"/>
              </a:ext>
            </a:extLst>
          </p:cNvPr>
          <p:cNvSpPr txBox="1">
            <a:spLocks/>
          </p:cNvSpPr>
          <p:nvPr userDrawn="1"/>
        </p:nvSpPr>
        <p:spPr>
          <a:xfrm>
            <a:off x="587877" y="136525"/>
            <a:ext cx="10515600" cy="505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zh-CN" altLang="en-US" sz="2800" dirty="0">
                <a:latin typeface="+mj-ea"/>
              </a:rPr>
              <a:t>单击此处添加标题</a:t>
            </a:r>
          </a:p>
        </p:txBody>
      </p:sp>
      <p:grpSp>
        <p:nvGrpSpPr>
          <p:cNvPr id="7" name="组合 6">
            <a:extLst>
              <a:ext uri="{FF2B5EF4-FFF2-40B4-BE49-F238E27FC236}">
                <a16:creationId xmlns:a16="http://schemas.microsoft.com/office/drawing/2014/main" id="{8BB53DC3-3B69-443F-A767-082A9A75F8B6}"/>
              </a:ext>
            </a:extLst>
          </p:cNvPr>
          <p:cNvGrpSpPr/>
          <p:nvPr userDrawn="1"/>
        </p:nvGrpSpPr>
        <p:grpSpPr>
          <a:xfrm>
            <a:off x="120243" y="189048"/>
            <a:ext cx="493511" cy="400685"/>
            <a:chOff x="176124" y="269073"/>
            <a:chExt cx="493511" cy="400685"/>
          </a:xfrm>
        </p:grpSpPr>
        <p:grpSp>
          <p:nvGrpSpPr>
            <p:cNvPr id="8" name="组合 7">
              <a:extLst>
                <a:ext uri="{FF2B5EF4-FFF2-40B4-BE49-F238E27FC236}">
                  <a16:creationId xmlns:a16="http://schemas.microsoft.com/office/drawing/2014/main" id="{ACBAB4DD-B963-46E0-BB0B-88ACF1D093C4}"/>
                </a:ext>
              </a:extLst>
            </p:cNvPr>
            <p:cNvGrpSpPr/>
            <p:nvPr/>
          </p:nvGrpSpPr>
          <p:grpSpPr>
            <a:xfrm>
              <a:off x="205710" y="269073"/>
              <a:ext cx="463925" cy="400685"/>
              <a:chOff x="89535" y="228233"/>
              <a:chExt cx="463925" cy="400685"/>
            </a:xfrm>
          </p:grpSpPr>
          <p:sp>
            <p:nvSpPr>
              <p:cNvPr id="10" name="等腰三角形 9">
                <a:extLst>
                  <a:ext uri="{FF2B5EF4-FFF2-40B4-BE49-F238E27FC236}">
                    <a16:creationId xmlns:a16="http://schemas.microsoft.com/office/drawing/2014/main" id="{3EF0E976-4F3F-45A5-BBFD-B45756EB03B6}"/>
                  </a:ext>
                </a:extLst>
              </p:cNvPr>
              <p:cNvSpPr/>
              <p:nvPr/>
            </p:nvSpPr>
            <p:spPr>
              <a:xfrm rot="10800000">
                <a:off x="89535" y="228233"/>
                <a:ext cx="434340" cy="400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a:extLst>
                  <a:ext uri="{FF2B5EF4-FFF2-40B4-BE49-F238E27FC236}">
                    <a16:creationId xmlns:a16="http://schemas.microsoft.com/office/drawing/2014/main" id="{DD08EFE2-51A8-453D-8597-8A0D62C04EE1}"/>
                  </a:ext>
                </a:extLst>
              </p:cNvPr>
              <p:cNvSpPr/>
              <p:nvPr/>
            </p:nvSpPr>
            <p:spPr>
              <a:xfrm rot="10800000">
                <a:off x="351471" y="428575"/>
                <a:ext cx="201989" cy="18633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等腰三角形 8">
              <a:extLst>
                <a:ext uri="{FF2B5EF4-FFF2-40B4-BE49-F238E27FC236}">
                  <a16:creationId xmlns:a16="http://schemas.microsoft.com/office/drawing/2014/main" id="{D609222B-6725-4336-8CF2-2A4B4091E850}"/>
                </a:ext>
              </a:extLst>
            </p:cNvPr>
            <p:cNvSpPr/>
            <p:nvPr/>
          </p:nvSpPr>
          <p:spPr>
            <a:xfrm rot="10800000">
              <a:off x="176124" y="391712"/>
              <a:ext cx="201989" cy="186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1">
            <a:extLst>
              <a:ext uri="{FF2B5EF4-FFF2-40B4-BE49-F238E27FC236}">
                <a16:creationId xmlns:a16="http://schemas.microsoft.com/office/drawing/2014/main" id="{4753E128-A26A-48A8-93F6-3F561B9CE8E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72A975C-EB6A-45FB-B494-D832DE8B7594}"/>
              </a:ext>
            </a:extLst>
          </p:cNvPr>
          <p:cNvSpPr txBox="1">
            <a:spLocks/>
          </p:cNvSpPr>
          <p:nvPr userDrawn="1"/>
        </p:nvSpPr>
        <p:spPr>
          <a:xfrm>
            <a:off x="587877" y="136525"/>
            <a:ext cx="10515600" cy="505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zh-CN" altLang="en-US" sz="2800" dirty="0">
                <a:latin typeface="+mj-ea"/>
              </a:rPr>
              <a:t>单击此处添加标题</a:t>
            </a:r>
          </a:p>
        </p:txBody>
      </p:sp>
      <p:grpSp>
        <p:nvGrpSpPr>
          <p:cNvPr id="5" name="组合 4">
            <a:extLst>
              <a:ext uri="{FF2B5EF4-FFF2-40B4-BE49-F238E27FC236}">
                <a16:creationId xmlns:a16="http://schemas.microsoft.com/office/drawing/2014/main" id="{F6978035-32F5-4B87-BB40-422154221C7C}"/>
              </a:ext>
            </a:extLst>
          </p:cNvPr>
          <p:cNvGrpSpPr/>
          <p:nvPr userDrawn="1"/>
        </p:nvGrpSpPr>
        <p:grpSpPr>
          <a:xfrm>
            <a:off x="120243" y="189048"/>
            <a:ext cx="493511" cy="400685"/>
            <a:chOff x="176124" y="269073"/>
            <a:chExt cx="493511" cy="400685"/>
          </a:xfrm>
        </p:grpSpPr>
        <p:grpSp>
          <p:nvGrpSpPr>
            <p:cNvPr id="6" name="组合 5">
              <a:extLst>
                <a:ext uri="{FF2B5EF4-FFF2-40B4-BE49-F238E27FC236}">
                  <a16:creationId xmlns:a16="http://schemas.microsoft.com/office/drawing/2014/main" id="{9AEC9AEB-2B27-4931-B168-3E781BB2EEEB}"/>
                </a:ext>
              </a:extLst>
            </p:cNvPr>
            <p:cNvGrpSpPr/>
            <p:nvPr/>
          </p:nvGrpSpPr>
          <p:grpSpPr>
            <a:xfrm>
              <a:off x="205710" y="269073"/>
              <a:ext cx="463925" cy="400685"/>
              <a:chOff x="89535" y="228233"/>
              <a:chExt cx="463925" cy="400685"/>
            </a:xfrm>
          </p:grpSpPr>
          <p:sp>
            <p:nvSpPr>
              <p:cNvPr id="8" name="等腰三角形 7">
                <a:extLst>
                  <a:ext uri="{FF2B5EF4-FFF2-40B4-BE49-F238E27FC236}">
                    <a16:creationId xmlns:a16="http://schemas.microsoft.com/office/drawing/2014/main" id="{8B55EEFD-177D-4A23-9E80-5FC1C9A75330}"/>
                  </a:ext>
                </a:extLst>
              </p:cNvPr>
              <p:cNvSpPr/>
              <p:nvPr/>
            </p:nvSpPr>
            <p:spPr>
              <a:xfrm rot="10800000">
                <a:off x="89535" y="228233"/>
                <a:ext cx="434340" cy="400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a:extLst>
                  <a:ext uri="{FF2B5EF4-FFF2-40B4-BE49-F238E27FC236}">
                    <a16:creationId xmlns:a16="http://schemas.microsoft.com/office/drawing/2014/main" id="{50B2890E-4817-4E6F-B763-EA6527D1D4F7}"/>
                  </a:ext>
                </a:extLst>
              </p:cNvPr>
              <p:cNvSpPr/>
              <p:nvPr/>
            </p:nvSpPr>
            <p:spPr>
              <a:xfrm rot="10800000">
                <a:off x="351471" y="428575"/>
                <a:ext cx="201989" cy="18633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a:extLst>
                <a:ext uri="{FF2B5EF4-FFF2-40B4-BE49-F238E27FC236}">
                  <a16:creationId xmlns:a16="http://schemas.microsoft.com/office/drawing/2014/main" id="{ABBE9126-890D-4DCA-92E4-C29BB28C1DAA}"/>
                </a:ext>
              </a:extLst>
            </p:cNvPr>
            <p:cNvSpPr/>
            <p:nvPr/>
          </p:nvSpPr>
          <p:spPr>
            <a:xfrm rot="10800000">
              <a:off x="176124" y="391712"/>
              <a:ext cx="201989" cy="186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798751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3000" b="-3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notesSlide" Target="../notesSlides/notesSlide5.xml"/><Relationship Id="rId2" Type="http://schemas.openxmlformats.org/officeDocument/2006/relationships/tags" Target="../tags/tag6.xml"/><Relationship Id="rId1" Type="http://schemas.openxmlformats.org/officeDocument/2006/relationships/themeOverride" Target="../theme/themeOverride3.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等腰三角形 60">
            <a:extLst>
              <a:ext uri="{FF2B5EF4-FFF2-40B4-BE49-F238E27FC236}">
                <a16:creationId xmlns:a16="http://schemas.microsoft.com/office/drawing/2014/main" id="{EFBB331D-CA43-4193-9D78-737F808859E8}"/>
              </a:ext>
            </a:extLst>
          </p:cNvPr>
          <p:cNvSpPr/>
          <p:nvPr/>
        </p:nvSpPr>
        <p:spPr>
          <a:xfrm rot="10800000" flipH="1" flipV="1">
            <a:off x="686996" y="354434"/>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a:extLst>
              <a:ext uri="{FF2B5EF4-FFF2-40B4-BE49-F238E27FC236}">
                <a16:creationId xmlns:a16="http://schemas.microsoft.com/office/drawing/2014/main" id="{C6A1D65D-79C0-4D9E-80BA-FD2EF283E546}"/>
              </a:ext>
            </a:extLst>
          </p:cNvPr>
          <p:cNvSpPr/>
          <p:nvPr/>
        </p:nvSpPr>
        <p:spPr>
          <a:xfrm rot="10800000" flipH="1">
            <a:off x="686997" y="1097731"/>
            <a:ext cx="3776150" cy="3255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PA_直接连接符 4">
            <a:extLst>
              <a:ext uri="{FF2B5EF4-FFF2-40B4-BE49-F238E27FC236}">
                <a16:creationId xmlns:a16="http://schemas.microsoft.com/office/drawing/2014/main" id="{75C91916-4FC7-4E09-95CC-3206AE6D87FE}"/>
              </a:ext>
            </a:extLst>
          </p:cNvPr>
          <p:cNvCxnSpPr>
            <a:cxnSpLocks/>
          </p:cNvCxnSpPr>
          <p:nvPr>
            <p:custDataLst>
              <p:tags r:id="rId2"/>
            </p:custDataLst>
          </p:nvPr>
        </p:nvCxnSpPr>
        <p:spPr>
          <a:xfrm flipH="1">
            <a:off x="5719180" y="3393985"/>
            <a:ext cx="5741892"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4" name="PA_直接连接符 69">
            <a:extLst>
              <a:ext uri="{FF2B5EF4-FFF2-40B4-BE49-F238E27FC236}">
                <a16:creationId xmlns:a16="http://schemas.microsoft.com/office/drawing/2014/main" id="{AA9F7FCC-DF07-4390-AFD4-EE42199C5BF8}"/>
              </a:ext>
            </a:extLst>
          </p:cNvPr>
          <p:cNvCxnSpPr>
            <a:cxnSpLocks/>
          </p:cNvCxnSpPr>
          <p:nvPr>
            <p:custDataLst>
              <p:tags r:id="rId3"/>
            </p:custDataLst>
          </p:nvPr>
        </p:nvCxnSpPr>
        <p:spPr>
          <a:xfrm flipH="1">
            <a:off x="5633067" y="2133600"/>
            <a:ext cx="5739228"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PA_文本框 55">
            <a:extLst>
              <a:ext uri="{FF2B5EF4-FFF2-40B4-BE49-F238E27FC236}">
                <a16:creationId xmlns:a16="http://schemas.microsoft.com/office/drawing/2014/main" id="{0721AE60-C68C-4611-B509-F1B550081A47}"/>
              </a:ext>
            </a:extLst>
          </p:cNvPr>
          <p:cNvSpPr txBox="1"/>
          <p:nvPr>
            <p:custDataLst>
              <p:tags r:id="rId4"/>
            </p:custDataLst>
          </p:nvPr>
        </p:nvSpPr>
        <p:spPr>
          <a:xfrm>
            <a:off x="6958916" y="2289896"/>
            <a:ext cx="3262432" cy="1015663"/>
          </a:xfrm>
          <a:prstGeom prst="rect">
            <a:avLst/>
          </a:prstGeom>
          <a:noFill/>
        </p:spPr>
        <p:txBody>
          <a:bodyPr wrap="none" rtlCol="0">
            <a:spAutoFit/>
          </a:bodyPr>
          <a:lstStyle/>
          <a:p>
            <a:pPr algn="ctr"/>
            <a:r>
              <a:rPr lang="zh-CN" altLang="en-US" sz="6000" b="1" dirty="0">
                <a:latin typeface="微软雅黑" pitchFamily="34" charset="-122"/>
                <a:ea typeface="微软雅黑" pitchFamily="34" charset="-122"/>
              </a:rPr>
              <a:t>组会汇报</a:t>
            </a:r>
          </a:p>
        </p:txBody>
      </p:sp>
      <p:sp>
        <p:nvSpPr>
          <p:cNvPr id="66" name="文本框 65">
            <a:extLst>
              <a:ext uri="{FF2B5EF4-FFF2-40B4-BE49-F238E27FC236}">
                <a16:creationId xmlns:a16="http://schemas.microsoft.com/office/drawing/2014/main" id="{9343F3C6-F6FB-4AD0-82D2-80FA881BEDD3}"/>
              </a:ext>
            </a:extLst>
          </p:cNvPr>
          <p:cNvSpPr txBox="1"/>
          <p:nvPr/>
        </p:nvSpPr>
        <p:spPr>
          <a:xfrm>
            <a:off x="1597979" y="1722944"/>
            <a:ext cx="2192785" cy="923330"/>
          </a:xfrm>
          <a:prstGeom prst="rect">
            <a:avLst/>
          </a:prstGeom>
          <a:noFill/>
        </p:spPr>
        <p:txBody>
          <a:bodyPr wrap="square" rtlCol="0">
            <a:spAutoFit/>
          </a:bodyPr>
          <a:lstStyle/>
          <a:p>
            <a:r>
              <a:rPr lang="en-US" altLang="zh-CN" sz="5400" b="1" dirty="0">
                <a:solidFill>
                  <a:schemeClr val="bg1"/>
                </a:solidFill>
                <a:latin typeface="+mj-ea"/>
                <a:ea typeface="+mj-ea"/>
              </a:rPr>
              <a:t>2024</a:t>
            </a:r>
            <a:endParaRPr lang="zh-CN" altLang="en-US" sz="5400" b="1" dirty="0">
              <a:solidFill>
                <a:schemeClr val="bg1"/>
              </a:solidFill>
              <a:latin typeface="+mj-ea"/>
              <a:ea typeface="+mj-ea"/>
            </a:endParaRPr>
          </a:p>
        </p:txBody>
      </p:sp>
      <p:sp>
        <p:nvSpPr>
          <p:cNvPr id="69" name="PA_文本框 53">
            <a:extLst>
              <a:ext uri="{FF2B5EF4-FFF2-40B4-BE49-F238E27FC236}">
                <a16:creationId xmlns:a16="http://schemas.microsoft.com/office/drawing/2014/main" id="{A68BE8E4-A26E-4C68-98FA-E935CF5CDACD}"/>
              </a:ext>
            </a:extLst>
          </p:cNvPr>
          <p:cNvSpPr txBox="1"/>
          <p:nvPr>
            <p:custDataLst>
              <p:tags r:id="rId5"/>
            </p:custDataLst>
          </p:nvPr>
        </p:nvSpPr>
        <p:spPr>
          <a:xfrm>
            <a:off x="9196359" y="3555363"/>
            <a:ext cx="2308645" cy="379656"/>
          </a:xfrm>
          <a:prstGeom prst="rect">
            <a:avLst/>
          </a:prstGeom>
          <a:noFill/>
        </p:spPr>
        <p:txBody>
          <a:bodyPr wrap="none" rtlCol="0">
            <a:spAutoFit/>
          </a:bodyPr>
          <a:lstStyle/>
          <a:p>
            <a:pPr algn="ctr"/>
            <a:r>
              <a:rPr lang="en-US" altLang="zh-CN" sz="1867" dirty="0">
                <a:solidFill>
                  <a:schemeClr val="tx1">
                    <a:lumMod val="50000"/>
                    <a:lumOff val="50000"/>
                  </a:schemeClr>
                </a:solidFill>
                <a:latin typeface="微软雅黑" pitchFamily="34" charset="-122"/>
                <a:ea typeface="微软雅黑" pitchFamily="34" charset="-122"/>
              </a:rPr>
              <a:t>2024-05-11 </a:t>
            </a:r>
            <a:r>
              <a:rPr lang="zh-CN" altLang="en-US" sz="1867" dirty="0">
                <a:solidFill>
                  <a:schemeClr val="tx1">
                    <a:lumMod val="50000"/>
                    <a:lumOff val="50000"/>
                  </a:schemeClr>
                </a:solidFill>
                <a:latin typeface="微软雅黑" pitchFamily="34" charset="-122"/>
                <a:ea typeface="微软雅黑" pitchFamily="34" charset="-122"/>
              </a:rPr>
              <a:t>陈治丞</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75" name="等腰三角形 74">
            <a:extLst>
              <a:ext uri="{FF2B5EF4-FFF2-40B4-BE49-F238E27FC236}">
                <a16:creationId xmlns:a16="http://schemas.microsoft.com/office/drawing/2014/main" id="{398CDAD8-53CE-4A45-BFBB-83B0AD0A4804}"/>
              </a:ext>
            </a:extLst>
          </p:cNvPr>
          <p:cNvSpPr/>
          <p:nvPr/>
        </p:nvSpPr>
        <p:spPr>
          <a:xfrm rot="21417337">
            <a:off x="157066" y="1955452"/>
            <a:ext cx="1970843" cy="1984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a:extLst>
              <a:ext uri="{FF2B5EF4-FFF2-40B4-BE49-F238E27FC236}">
                <a16:creationId xmlns:a16="http://schemas.microsoft.com/office/drawing/2014/main" id="{4684D17D-1FAC-4182-8259-62DC0CA34C8F}"/>
              </a:ext>
            </a:extLst>
          </p:cNvPr>
          <p:cNvSpPr/>
          <p:nvPr/>
        </p:nvSpPr>
        <p:spPr>
          <a:xfrm rot="265639">
            <a:off x="2308479" y="3157166"/>
            <a:ext cx="1970843" cy="19848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a:extLst>
              <a:ext uri="{FF2B5EF4-FFF2-40B4-BE49-F238E27FC236}">
                <a16:creationId xmlns:a16="http://schemas.microsoft.com/office/drawing/2014/main" id="{9BF757B7-D21D-40FC-B0B6-BEBE4EAFD96C}"/>
              </a:ext>
            </a:extLst>
          </p:cNvPr>
          <p:cNvSpPr/>
          <p:nvPr/>
        </p:nvSpPr>
        <p:spPr>
          <a:xfrm rot="11081090">
            <a:off x="1474079" y="4308943"/>
            <a:ext cx="1053440" cy="106091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a:extLst>
              <a:ext uri="{FF2B5EF4-FFF2-40B4-BE49-F238E27FC236}">
                <a16:creationId xmlns:a16="http://schemas.microsoft.com/office/drawing/2014/main" id="{1D9AD310-DEB9-46BB-B98A-61B6BDC289FE}"/>
              </a:ext>
            </a:extLst>
          </p:cNvPr>
          <p:cNvSpPr/>
          <p:nvPr/>
        </p:nvSpPr>
        <p:spPr>
          <a:xfrm rot="14961737">
            <a:off x="834132" y="4970424"/>
            <a:ext cx="1053440" cy="1060917"/>
          </a:xfrm>
          <a:prstGeom prst="triangl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a:extLst>
              <a:ext uri="{FF2B5EF4-FFF2-40B4-BE49-F238E27FC236}">
                <a16:creationId xmlns:a16="http://schemas.microsoft.com/office/drawing/2014/main" id="{E8A5D973-5ACD-4663-979F-DCE23FA1D425}"/>
              </a:ext>
            </a:extLst>
          </p:cNvPr>
          <p:cNvSpPr/>
          <p:nvPr/>
        </p:nvSpPr>
        <p:spPr>
          <a:xfrm rot="11085701">
            <a:off x="2282991" y="5364591"/>
            <a:ext cx="1053440" cy="1060917"/>
          </a:xfrm>
          <a:prstGeom prst="triangl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a16="http://schemas.microsoft.com/office/drawing/2014/main" id="{4F86A47C-28C6-4863-98A7-8D03068921EE}"/>
              </a:ext>
            </a:extLst>
          </p:cNvPr>
          <p:cNvGrpSpPr/>
          <p:nvPr/>
        </p:nvGrpSpPr>
        <p:grpSpPr>
          <a:xfrm>
            <a:off x="5633067" y="4069645"/>
            <a:ext cx="566775" cy="566775"/>
            <a:chOff x="8023351" y="3919279"/>
            <a:chExt cx="566775" cy="566775"/>
          </a:xfrm>
        </p:grpSpPr>
        <p:sp>
          <p:nvSpPr>
            <p:cNvPr id="84" name="椭圆 83">
              <a:extLst>
                <a:ext uri="{FF2B5EF4-FFF2-40B4-BE49-F238E27FC236}">
                  <a16:creationId xmlns:a16="http://schemas.microsoft.com/office/drawing/2014/main" id="{9CFA8D77-4215-4CCE-8A99-D4A3A865B317}"/>
                </a:ext>
              </a:extLst>
            </p:cNvPr>
            <p:cNvSpPr/>
            <p:nvPr/>
          </p:nvSpPr>
          <p:spPr>
            <a:xfrm>
              <a:off x="8023351" y="3919279"/>
              <a:ext cx="566775" cy="566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group_126457">
              <a:extLst>
                <a:ext uri="{FF2B5EF4-FFF2-40B4-BE49-F238E27FC236}">
                  <a16:creationId xmlns:a16="http://schemas.microsoft.com/office/drawing/2014/main" id="{A50D0D15-2778-4793-9E1C-84FEF0669232}"/>
                </a:ext>
              </a:extLst>
            </p:cNvPr>
            <p:cNvSpPr>
              <a:spLocks noChangeAspect="1"/>
            </p:cNvSpPr>
            <p:nvPr/>
          </p:nvSpPr>
          <p:spPr bwMode="auto">
            <a:xfrm>
              <a:off x="8164842" y="4023338"/>
              <a:ext cx="283791" cy="402722"/>
            </a:xfrm>
            <a:custGeom>
              <a:avLst/>
              <a:gdLst>
                <a:gd name="connsiteX0" fmla="*/ 81837 w 428568"/>
                <a:gd name="connsiteY0" fmla="*/ 220627 h 608172"/>
                <a:gd name="connsiteX1" fmla="*/ 86232 w 428568"/>
                <a:gd name="connsiteY1" fmla="*/ 243973 h 608172"/>
                <a:gd name="connsiteX2" fmla="*/ 95304 w 428568"/>
                <a:gd name="connsiteY2" fmla="*/ 269747 h 608172"/>
                <a:gd name="connsiteX3" fmla="*/ 110921 w 428568"/>
                <a:gd name="connsiteY3" fmla="*/ 220720 h 608172"/>
                <a:gd name="connsiteX4" fmla="*/ 147954 w 428568"/>
                <a:gd name="connsiteY4" fmla="*/ 241172 h 608172"/>
                <a:gd name="connsiteX5" fmla="*/ 148047 w 428568"/>
                <a:gd name="connsiteY5" fmla="*/ 241172 h 608172"/>
                <a:gd name="connsiteX6" fmla="*/ 148234 w 428568"/>
                <a:gd name="connsiteY6" fmla="*/ 241172 h 608172"/>
                <a:gd name="connsiteX7" fmla="*/ 185267 w 428568"/>
                <a:gd name="connsiteY7" fmla="*/ 220720 h 608172"/>
                <a:gd name="connsiteX8" fmla="*/ 200791 w 428568"/>
                <a:gd name="connsiteY8" fmla="*/ 269747 h 608172"/>
                <a:gd name="connsiteX9" fmla="*/ 209955 w 428568"/>
                <a:gd name="connsiteY9" fmla="*/ 243973 h 608172"/>
                <a:gd name="connsiteX10" fmla="*/ 214257 w 428568"/>
                <a:gd name="connsiteY10" fmla="*/ 220627 h 608172"/>
                <a:gd name="connsiteX11" fmla="*/ 218652 w 428568"/>
                <a:gd name="connsiteY11" fmla="*/ 243973 h 608172"/>
                <a:gd name="connsiteX12" fmla="*/ 227723 w 428568"/>
                <a:gd name="connsiteY12" fmla="*/ 269747 h 608172"/>
                <a:gd name="connsiteX13" fmla="*/ 243341 w 428568"/>
                <a:gd name="connsiteY13" fmla="*/ 220720 h 608172"/>
                <a:gd name="connsiteX14" fmla="*/ 280374 w 428568"/>
                <a:gd name="connsiteY14" fmla="*/ 241172 h 608172"/>
                <a:gd name="connsiteX15" fmla="*/ 280467 w 428568"/>
                <a:gd name="connsiteY15" fmla="*/ 241172 h 608172"/>
                <a:gd name="connsiteX16" fmla="*/ 280654 w 428568"/>
                <a:gd name="connsiteY16" fmla="*/ 241172 h 608172"/>
                <a:gd name="connsiteX17" fmla="*/ 317687 w 428568"/>
                <a:gd name="connsiteY17" fmla="*/ 220720 h 608172"/>
                <a:gd name="connsiteX18" fmla="*/ 333211 w 428568"/>
                <a:gd name="connsiteY18" fmla="*/ 269747 h 608172"/>
                <a:gd name="connsiteX19" fmla="*/ 342376 w 428568"/>
                <a:gd name="connsiteY19" fmla="*/ 243973 h 608172"/>
                <a:gd name="connsiteX20" fmla="*/ 346677 w 428568"/>
                <a:gd name="connsiteY20" fmla="*/ 220627 h 608172"/>
                <a:gd name="connsiteX21" fmla="*/ 351073 w 428568"/>
                <a:gd name="connsiteY21" fmla="*/ 243973 h 608172"/>
                <a:gd name="connsiteX22" fmla="*/ 360144 w 428568"/>
                <a:gd name="connsiteY22" fmla="*/ 269747 h 608172"/>
                <a:gd name="connsiteX23" fmla="*/ 375761 w 428568"/>
                <a:gd name="connsiteY23" fmla="*/ 220720 h 608172"/>
                <a:gd name="connsiteX24" fmla="*/ 412794 w 428568"/>
                <a:gd name="connsiteY24" fmla="*/ 241172 h 608172"/>
                <a:gd name="connsiteX25" fmla="*/ 422987 w 428568"/>
                <a:gd name="connsiteY25" fmla="*/ 250137 h 608172"/>
                <a:gd name="connsiteX26" fmla="*/ 422800 w 428568"/>
                <a:gd name="connsiteY26" fmla="*/ 332035 h 608172"/>
                <a:gd name="connsiteX27" fmla="*/ 401852 w 428568"/>
                <a:gd name="connsiteY27" fmla="*/ 379474 h 608172"/>
                <a:gd name="connsiteX28" fmla="*/ 395961 w 428568"/>
                <a:gd name="connsiteY28" fmla="*/ 401886 h 608172"/>
                <a:gd name="connsiteX29" fmla="*/ 376042 w 428568"/>
                <a:gd name="connsiteY29" fmla="*/ 597246 h 608172"/>
                <a:gd name="connsiteX30" fmla="*/ 363884 w 428568"/>
                <a:gd name="connsiteY30" fmla="*/ 608172 h 608172"/>
                <a:gd name="connsiteX31" fmla="*/ 346677 w 428568"/>
                <a:gd name="connsiteY31" fmla="*/ 608172 h 608172"/>
                <a:gd name="connsiteX32" fmla="*/ 329470 w 428568"/>
                <a:gd name="connsiteY32" fmla="*/ 608172 h 608172"/>
                <a:gd name="connsiteX33" fmla="*/ 317407 w 428568"/>
                <a:gd name="connsiteY33" fmla="*/ 597246 h 608172"/>
                <a:gd name="connsiteX34" fmla="*/ 297487 w 428568"/>
                <a:gd name="connsiteY34" fmla="*/ 401886 h 608172"/>
                <a:gd name="connsiteX35" fmla="*/ 291596 w 428568"/>
                <a:gd name="connsiteY35" fmla="*/ 379474 h 608172"/>
                <a:gd name="connsiteX36" fmla="*/ 280748 w 428568"/>
                <a:gd name="connsiteY36" fmla="*/ 358182 h 608172"/>
                <a:gd name="connsiteX37" fmla="*/ 269900 w 428568"/>
                <a:gd name="connsiteY37" fmla="*/ 379474 h 608172"/>
                <a:gd name="connsiteX38" fmla="*/ 264008 w 428568"/>
                <a:gd name="connsiteY38" fmla="*/ 401886 h 608172"/>
                <a:gd name="connsiteX39" fmla="*/ 244089 w 428568"/>
                <a:gd name="connsiteY39" fmla="*/ 597246 h 608172"/>
                <a:gd name="connsiteX40" fmla="*/ 232025 w 428568"/>
                <a:gd name="connsiteY40" fmla="*/ 608172 h 608172"/>
                <a:gd name="connsiteX41" fmla="*/ 214818 w 428568"/>
                <a:gd name="connsiteY41" fmla="*/ 608172 h 608172"/>
                <a:gd name="connsiteX42" fmla="*/ 196302 w 428568"/>
                <a:gd name="connsiteY42" fmla="*/ 608172 h 608172"/>
                <a:gd name="connsiteX43" fmla="*/ 184238 w 428568"/>
                <a:gd name="connsiteY43" fmla="*/ 597246 h 608172"/>
                <a:gd name="connsiteX44" fmla="*/ 164319 w 428568"/>
                <a:gd name="connsiteY44" fmla="*/ 401886 h 608172"/>
                <a:gd name="connsiteX45" fmla="*/ 158427 w 428568"/>
                <a:gd name="connsiteY45" fmla="*/ 379474 h 608172"/>
                <a:gd name="connsiteX46" fmla="*/ 147579 w 428568"/>
                <a:gd name="connsiteY46" fmla="*/ 358182 h 608172"/>
                <a:gd name="connsiteX47" fmla="*/ 136732 w 428568"/>
                <a:gd name="connsiteY47" fmla="*/ 379474 h 608172"/>
                <a:gd name="connsiteX48" fmla="*/ 130840 w 428568"/>
                <a:gd name="connsiteY48" fmla="*/ 401886 h 608172"/>
                <a:gd name="connsiteX49" fmla="*/ 110921 w 428568"/>
                <a:gd name="connsiteY49" fmla="*/ 597246 h 608172"/>
                <a:gd name="connsiteX50" fmla="*/ 98857 w 428568"/>
                <a:gd name="connsiteY50" fmla="*/ 608172 h 608172"/>
                <a:gd name="connsiteX51" fmla="*/ 81650 w 428568"/>
                <a:gd name="connsiteY51" fmla="*/ 608172 h 608172"/>
                <a:gd name="connsiteX52" fmla="*/ 64443 w 428568"/>
                <a:gd name="connsiteY52" fmla="*/ 608172 h 608172"/>
                <a:gd name="connsiteX53" fmla="*/ 52286 w 428568"/>
                <a:gd name="connsiteY53" fmla="*/ 597246 h 608172"/>
                <a:gd name="connsiteX54" fmla="*/ 32367 w 428568"/>
                <a:gd name="connsiteY54" fmla="*/ 401886 h 608172"/>
                <a:gd name="connsiteX55" fmla="*/ 26475 w 428568"/>
                <a:gd name="connsiteY55" fmla="*/ 379474 h 608172"/>
                <a:gd name="connsiteX56" fmla="*/ 5527 w 428568"/>
                <a:gd name="connsiteY56" fmla="*/ 332035 h 608172"/>
                <a:gd name="connsiteX57" fmla="*/ 5527 w 428568"/>
                <a:gd name="connsiteY57" fmla="*/ 250137 h 608172"/>
                <a:gd name="connsiteX58" fmla="*/ 15814 w 428568"/>
                <a:gd name="connsiteY58" fmla="*/ 241172 h 608172"/>
                <a:gd name="connsiteX59" fmla="*/ 52847 w 428568"/>
                <a:gd name="connsiteY59" fmla="*/ 220720 h 608172"/>
                <a:gd name="connsiteX60" fmla="*/ 68371 w 428568"/>
                <a:gd name="connsiteY60" fmla="*/ 269747 h 608172"/>
                <a:gd name="connsiteX61" fmla="*/ 77535 w 428568"/>
                <a:gd name="connsiteY61" fmla="*/ 243973 h 608172"/>
                <a:gd name="connsiteX62" fmla="*/ 81837 w 428568"/>
                <a:gd name="connsiteY62" fmla="*/ 220627 h 608172"/>
                <a:gd name="connsiteX63" fmla="*/ 82793 w 428568"/>
                <a:gd name="connsiteY63" fmla="*/ 109882 h 608172"/>
                <a:gd name="connsiteX64" fmla="*/ 121306 w 428568"/>
                <a:gd name="connsiteY64" fmla="*/ 149365 h 608172"/>
                <a:gd name="connsiteX65" fmla="*/ 82980 w 428568"/>
                <a:gd name="connsiteY65" fmla="*/ 209477 h 608172"/>
                <a:gd name="connsiteX66" fmla="*/ 82793 w 428568"/>
                <a:gd name="connsiteY66" fmla="*/ 209477 h 608172"/>
                <a:gd name="connsiteX67" fmla="*/ 82513 w 428568"/>
                <a:gd name="connsiteY67" fmla="*/ 209477 h 608172"/>
                <a:gd name="connsiteX68" fmla="*/ 44281 w 428568"/>
                <a:gd name="connsiteY68" fmla="*/ 149365 h 608172"/>
                <a:gd name="connsiteX69" fmla="*/ 82793 w 428568"/>
                <a:gd name="connsiteY69" fmla="*/ 109882 h 608172"/>
                <a:gd name="connsiteX70" fmla="*/ 346907 w 428568"/>
                <a:gd name="connsiteY70" fmla="*/ 109741 h 608172"/>
                <a:gd name="connsiteX71" fmla="*/ 385430 w 428568"/>
                <a:gd name="connsiteY71" fmla="*/ 149252 h 608172"/>
                <a:gd name="connsiteX72" fmla="*/ 347094 w 428568"/>
                <a:gd name="connsiteY72" fmla="*/ 209406 h 608172"/>
                <a:gd name="connsiteX73" fmla="*/ 346907 w 428568"/>
                <a:gd name="connsiteY73" fmla="*/ 209406 h 608172"/>
                <a:gd name="connsiteX74" fmla="*/ 346627 w 428568"/>
                <a:gd name="connsiteY74" fmla="*/ 209406 h 608172"/>
                <a:gd name="connsiteX75" fmla="*/ 308385 w 428568"/>
                <a:gd name="connsiteY75" fmla="*/ 149252 h 608172"/>
                <a:gd name="connsiteX76" fmla="*/ 346907 w 428568"/>
                <a:gd name="connsiteY76" fmla="*/ 109741 h 608172"/>
                <a:gd name="connsiteX77" fmla="*/ 214845 w 428568"/>
                <a:gd name="connsiteY77" fmla="*/ 109741 h 608172"/>
                <a:gd name="connsiteX78" fmla="*/ 253398 w 428568"/>
                <a:gd name="connsiteY78" fmla="*/ 149252 h 608172"/>
                <a:gd name="connsiteX79" fmla="*/ 215032 w 428568"/>
                <a:gd name="connsiteY79" fmla="*/ 209406 h 608172"/>
                <a:gd name="connsiteX80" fmla="*/ 214845 w 428568"/>
                <a:gd name="connsiteY80" fmla="*/ 209406 h 608172"/>
                <a:gd name="connsiteX81" fmla="*/ 214564 w 428568"/>
                <a:gd name="connsiteY81" fmla="*/ 209406 h 608172"/>
                <a:gd name="connsiteX82" fmla="*/ 176292 w 428568"/>
                <a:gd name="connsiteY82" fmla="*/ 149252 h 608172"/>
                <a:gd name="connsiteX83" fmla="*/ 214845 w 428568"/>
                <a:gd name="connsiteY83" fmla="*/ 109741 h 608172"/>
                <a:gd name="connsiteX84" fmla="*/ 281435 w 428568"/>
                <a:gd name="connsiteY84" fmla="*/ 12 h 608172"/>
                <a:gd name="connsiteX85" fmla="*/ 319947 w 428568"/>
                <a:gd name="connsiteY85" fmla="*/ 39523 h 608172"/>
                <a:gd name="connsiteX86" fmla="*/ 281622 w 428568"/>
                <a:gd name="connsiteY86" fmla="*/ 99677 h 608172"/>
                <a:gd name="connsiteX87" fmla="*/ 281435 w 428568"/>
                <a:gd name="connsiteY87" fmla="*/ 99677 h 608172"/>
                <a:gd name="connsiteX88" fmla="*/ 281154 w 428568"/>
                <a:gd name="connsiteY88" fmla="*/ 99677 h 608172"/>
                <a:gd name="connsiteX89" fmla="*/ 242922 w 428568"/>
                <a:gd name="connsiteY89" fmla="*/ 39523 h 608172"/>
                <a:gd name="connsiteX90" fmla="*/ 281435 w 428568"/>
                <a:gd name="connsiteY90" fmla="*/ 12 h 608172"/>
                <a:gd name="connsiteX91" fmla="*/ 149161 w 428568"/>
                <a:gd name="connsiteY91" fmla="*/ 12 h 608172"/>
                <a:gd name="connsiteX92" fmla="*/ 187683 w 428568"/>
                <a:gd name="connsiteY92" fmla="*/ 39523 h 608172"/>
                <a:gd name="connsiteX93" fmla="*/ 149441 w 428568"/>
                <a:gd name="connsiteY93" fmla="*/ 99677 h 608172"/>
                <a:gd name="connsiteX94" fmla="*/ 149161 w 428568"/>
                <a:gd name="connsiteY94" fmla="*/ 99677 h 608172"/>
                <a:gd name="connsiteX95" fmla="*/ 148974 w 428568"/>
                <a:gd name="connsiteY95" fmla="*/ 99677 h 608172"/>
                <a:gd name="connsiteX96" fmla="*/ 110638 w 428568"/>
                <a:gd name="connsiteY96" fmla="*/ 39523 h 608172"/>
                <a:gd name="connsiteX97" fmla="*/ 149161 w 428568"/>
                <a:gd name="connsiteY97" fmla="*/ 12 h 60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28568" h="608172">
                  <a:moveTo>
                    <a:pt x="81837" y="220627"/>
                  </a:moveTo>
                  <a:cubicBezTo>
                    <a:pt x="84362" y="220627"/>
                    <a:pt x="102598" y="221374"/>
                    <a:pt x="86232" y="243973"/>
                  </a:cubicBezTo>
                  <a:lnTo>
                    <a:pt x="95304" y="269747"/>
                  </a:lnTo>
                  <a:lnTo>
                    <a:pt x="110921" y="220720"/>
                  </a:lnTo>
                  <a:cubicBezTo>
                    <a:pt x="110921" y="220720"/>
                    <a:pt x="131401" y="228938"/>
                    <a:pt x="147954" y="241172"/>
                  </a:cubicBezTo>
                  <a:lnTo>
                    <a:pt x="148047" y="241172"/>
                  </a:lnTo>
                  <a:lnTo>
                    <a:pt x="148234" y="241172"/>
                  </a:lnTo>
                  <a:cubicBezTo>
                    <a:pt x="164880" y="228938"/>
                    <a:pt x="185267" y="220720"/>
                    <a:pt x="185267" y="220720"/>
                  </a:cubicBezTo>
                  <a:lnTo>
                    <a:pt x="200791" y="269747"/>
                  </a:lnTo>
                  <a:lnTo>
                    <a:pt x="209955" y="243973"/>
                  </a:lnTo>
                  <a:cubicBezTo>
                    <a:pt x="193590" y="221187"/>
                    <a:pt x="211826" y="220627"/>
                    <a:pt x="214257" y="220627"/>
                  </a:cubicBezTo>
                  <a:cubicBezTo>
                    <a:pt x="216782" y="220627"/>
                    <a:pt x="235018" y="221374"/>
                    <a:pt x="218652" y="243973"/>
                  </a:cubicBezTo>
                  <a:lnTo>
                    <a:pt x="227723" y="269747"/>
                  </a:lnTo>
                  <a:lnTo>
                    <a:pt x="243341" y="220720"/>
                  </a:lnTo>
                  <a:cubicBezTo>
                    <a:pt x="243341" y="220720"/>
                    <a:pt x="263821" y="228938"/>
                    <a:pt x="280374" y="241172"/>
                  </a:cubicBezTo>
                  <a:lnTo>
                    <a:pt x="280467" y="241172"/>
                  </a:lnTo>
                  <a:lnTo>
                    <a:pt x="280654" y="241172"/>
                  </a:lnTo>
                  <a:cubicBezTo>
                    <a:pt x="297300" y="228938"/>
                    <a:pt x="317687" y="220720"/>
                    <a:pt x="317687" y="220720"/>
                  </a:cubicBezTo>
                  <a:lnTo>
                    <a:pt x="333211" y="269747"/>
                  </a:lnTo>
                  <a:lnTo>
                    <a:pt x="342376" y="243973"/>
                  </a:lnTo>
                  <a:cubicBezTo>
                    <a:pt x="326010" y="221187"/>
                    <a:pt x="344246" y="220627"/>
                    <a:pt x="346677" y="220627"/>
                  </a:cubicBezTo>
                  <a:cubicBezTo>
                    <a:pt x="349202" y="220627"/>
                    <a:pt x="367438" y="221374"/>
                    <a:pt x="351073" y="243973"/>
                  </a:cubicBezTo>
                  <a:lnTo>
                    <a:pt x="360144" y="269747"/>
                  </a:lnTo>
                  <a:lnTo>
                    <a:pt x="375761" y="220720"/>
                  </a:lnTo>
                  <a:cubicBezTo>
                    <a:pt x="375761" y="220720"/>
                    <a:pt x="396241" y="228938"/>
                    <a:pt x="412794" y="241172"/>
                  </a:cubicBezTo>
                  <a:cubicBezTo>
                    <a:pt x="417189" y="244347"/>
                    <a:pt x="419153" y="246214"/>
                    <a:pt x="422987" y="250137"/>
                  </a:cubicBezTo>
                  <a:cubicBezTo>
                    <a:pt x="432245" y="259195"/>
                    <a:pt x="428411" y="312517"/>
                    <a:pt x="422800" y="332035"/>
                  </a:cubicBezTo>
                  <a:cubicBezTo>
                    <a:pt x="417376" y="351552"/>
                    <a:pt x="401852" y="379474"/>
                    <a:pt x="401852" y="379474"/>
                  </a:cubicBezTo>
                  <a:cubicBezTo>
                    <a:pt x="398673" y="386571"/>
                    <a:pt x="396709" y="394135"/>
                    <a:pt x="395961" y="401886"/>
                  </a:cubicBezTo>
                  <a:lnTo>
                    <a:pt x="376042" y="597246"/>
                  </a:lnTo>
                  <a:cubicBezTo>
                    <a:pt x="375387" y="603503"/>
                    <a:pt x="370150" y="608172"/>
                    <a:pt x="363884" y="608172"/>
                  </a:cubicBezTo>
                  <a:lnTo>
                    <a:pt x="346677" y="608172"/>
                  </a:lnTo>
                  <a:lnTo>
                    <a:pt x="329470" y="608172"/>
                  </a:lnTo>
                  <a:cubicBezTo>
                    <a:pt x="323298" y="608172"/>
                    <a:pt x="318061" y="603503"/>
                    <a:pt x="317407" y="597246"/>
                  </a:cubicBezTo>
                  <a:lnTo>
                    <a:pt x="297487" y="401886"/>
                  </a:lnTo>
                  <a:cubicBezTo>
                    <a:pt x="296739" y="394135"/>
                    <a:pt x="294682" y="386571"/>
                    <a:pt x="291596" y="379474"/>
                  </a:cubicBezTo>
                  <a:cubicBezTo>
                    <a:pt x="291596" y="379474"/>
                    <a:pt x="286265" y="370042"/>
                    <a:pt x="280748" y="358182"/>
                  </a:cubicBezTo>
                  <a:cubicBezTo>
                    <a:pt x="275230" y="370042"/>
                    <a:pt x="269900" y="379474"/>
                    <a:pt x="269900" y="379474"/>
                  </a:cubicBezTo>
                  <a:cubicBezTo>
                    <a:pt x="266814" y="386571"/>
                    <a:pt x="264757" y="394135"/>
                    <a:pt x="264008" y="401886"/>
                  </a:cubicBezTo>
                  <a:lnTo>
                    <a:pt x="244089" y="597246"/>
                  </a:lnTo>
                  <a:cubicBezTo>
                    <a:pt x="243435" y="603503"/>
                    <a:pt x="238198" y="608172"/>
                    <a:pt x="232025" y="608172"/>
                  </a:cubicBezTo>
                  <a:lnTo>
                    <a:pt x="214818" y="608172"/>
                  </a:lnTo>
                  <a:lnTo>
                    <a:pt x="196302" y="608172"/>
                  </a:lnTo>
                  <a:cubicBezTo>
                    <a:pt x="190130" y="608172"/>
                    <a:pt x="184893" y="603503"/>
                    <a:pt x="184238" y="597246"/>
                  </a:cubicBezTo>
                  <a:lnTo>
                    <a:pt x="164319" y="401886"/>
                  </a:lnTo>
                  <a:cubicBezTo>
                    <a:pt x="163571" y="394135"/>
                    <a:pt x="161514" y="386571"/>
                    <a:pt x="158427" y="379474"/>
                  </a:cubicBezTo>
                  <a:cubicBezTo>
                    <a:pt x="158427" y="379474"/>
                    <a:pt x="153097" y="370042"/>
                    <a:pt x="147579" y="358182"/>
                  </a:cubicBezTo>
                  <a:cubicBezTo>
                    <a:pt x="142062" y="370042"/>
                    <a:pt x="136732" y="379474"/>
                    <a:pt x="136732" y="379474"/>
                  </a:cubicBezTo>
                  <a:cubicBezTo>
                    <a:pt x="133645" y="386571"/>
                    <a:pt x="131588" y="394135"/>
                    <a:pt x="130840" y="401886"/>
                  </a:cubicBezTo>
                  <a:lnTo>
                    <a:pt x="110921" y="597246"/>
                  </a:lnTo>
                  <a:cubicBezTo>
                    <a:pt x="110266" y="603503"/>
                    <a:pt x="105029" y="608172"/>
                    <a:pt x="98857" y="608172"/>
                  </a:cubicBezTo>
                  <a:lnTo>
                    <a:pt x="81650" y="608172"/>
                  </a:lnTo>
                  <a:lnTo>
                    <a:pt x="64443" y="608172"/>
                  </a:lnTo>
                  <a:cubicBezTo>
                    <a:pt x="58177" y="608172"/>
                    <a:pt x="52940" y="603503"/>
                    <a:pt x="52286" y="597246"/>
                  </a:cubicBezTo>
                  <a:lnTo>
                    <a:pt x="32367" y="401886"/>
                  </a:lnTo>
                  <a:cubicBezTo>
                    <a:pt x="31619" y="394135"/>
                    <a:pt x="29655" y="386571"/>
                    <a:pt x="26475" y="379474"/>
                  </a:cubicBezTo>
                  <a:cubicBezTo>
                    <a:pt x="26475" y="379474"/>
                    <a:pt x="10951" y="351552"/>
                    <a:pt x="5527" y="332035"/>
                  </a:cubicBezTo>
                  <a:cubicBezTo>
                    <a:pt x="197" y="312517"/>
                    <a:pt x="-3637" y="259288"/>
                    <a:pt x="5527" y="250137"/>
                  </a:cubicBezTo>
                  <a:cubicBezTo>
                    <a:pt x="9455" y="246214"/>
                    <a:pt x="11419" y="244347"/>
                    <a:pt x="15814" y="241172"/>
                  </a:cubicBezTo>
                  <a:cubicBezTo>
                    <a:pt x="32460" y="228938"/>
                    <a:pt x="52847" y="220720"/>
                    <a:pt x="52847" y="220720"/>
                  </a:cubicBezTo>
                  <a:lnTo>
                    <a:pt x="68371" y="269747"/>
                  </a:lnTo>
                  <a:lnTo>
                    <a:pt x="77535" y="243973"/>
                  </a:lnTo>
                  <a:cubicBezTo>
                    <a:pt x="61170" y="221187"/>
                    <a:pt x="79406" y="220627"/>
                    <a:pt x="81837" y="220627"/>
                  </a:cubicBezTo>
                  <a:close/>
                  <a:moveTo>
                    <a:pt x="82793" y="109882"/>
                  </a:moveTo>
                  <a:cubicBezTo>
                    <a:pt x="85971" y="109788"/>
                    <a:pt x="119436" y="109415"/>
                    <a:pt x="121306" y="149365"/>
                  </a:cubicBezTo>
                  <a:cubicBezTo>
                    <a:pt x="121306" y="149365"/>
                    <a:pt x="127756" y="209010"/>
                    <a:pt x="82980" y="209477"/>
                  </a:cubicBezTo>
                  <a:lnTo>
                    <a:pt x="82793" y="209477"/>
                  </a:lnTo>
                  <a:lnTo>
                    <a:pt x="82513" y="209477"/>
                  </a:lnTo>
                  <a:cubicBezTo>
                    <a:pt x="37644" y="209010"/>
                    <a:pt x="44094" y="149272"/>
                    <a:pt x="44281" y="149365"/>
                  </a:cubicBezTo>
                  <a:cubicBezTo>
                    <a:pt x="45963" y="109415"/>
                    <a:pt x="79522" y="109788"/>
                    <a:pt x="82793" y="109882"/>
                  </a:cubicBezTo>
                  <a:close/>
                  <a:moveTo>
                    <a:pt x="346907" y="109741"/>
                  </a:moveTo>
                  <a:cubicBezTo>
                    <a:pt x="350087" y="109648"/>
                    <a:pt x="383560" y="109274"/>
                    <a:pt x="385430" y="149252"/>
                  </a:cubicBezTo>
                  <a:cubicBezTo>
                    <a:pt x="385430" y="149252"/>
                    <a:pt x="391881" y="208846"/>
                    <a:pt x="347094" y="209406"/>
                  </a:cubicBezTo>
                  <a:lnTo>
                    <a:pt x="346907" y="209406"/>
                  </a:lnTo>
                  <a:lnTo>
                    <a:pt x="346627" y="209406"/>
                  </a:lnTo>
                  <a:cubicBezTo>
                    <a:pt x="301840" y="209032"/>
                    <a:pt x="308385" y="149252"/>
                    <a:pt x="308385" y="149252"/>
                  </a:cubicBezTo>
                  <a:cubicBezTo>
                    <a:pt x="310255" y="109367"/>
                    <a:pt x="343635" y="109741"/>
                    <a:pt x="346907" y="109741"/>
                  </a:cubicBezTo>
                  <a:close/>
                  <a:moveTo>
                    <a:pt x="214845" y="109741"/>
                  </a:moveTo>
                  <a:cubicBezTo>
                    <a:pt x="218026" y="109648"/>
                    <a:pt x="251526" y="109274"/>
                    <a:pt x="253398" y="149252"/>
                  </a:cubicBezTo>
                  <a:cubicBezTo>
                    <a:pt x="253398" y="149252"/>
                    <a:pt x="259854" y="208846"/>
                    <a:pt x="215032" y="209406"/>
                  </a:cubicBezTo>
                  <a:lnTo>
                    <a:pt x="214845" y="209406"/>
                  </a:lnTo>
                  <a:lnTo>
                    <a:pt x="214564" y="209406"/>
                  </a:lnTo>
                  <a:cubicBezTo>
                    <a:pt x="169742" y="209032"/>
                    <a:pt x="176292" y="149252"/>
                    <a:pt x="176292" y="149252"/>
                  </a:cubicBezTo>
                  <a:cubicBezTo>
                    <a:pt x="178163" y="109367"/>
                    <a:pt x="211569" y="109741"/>
                    <a:pt x="214845" y="109741"/>
                  </a:cubicBezTo>
                  <a:close/>
                  <a:moveTo>
                    <a:pt x="281435" y="12"/>
                  </a:moveTo>
                  <a:cubicBezTo>
                    <a:pt x="284613" y="-81"/>
                    <a:pt x="318078" y="-455"/>
                    <a:pt x="319947" y="39523"/>
                  </a:cubicBezTo>
                  <a:cubicBezTo>
                    <a:pt x="319947" y="39523"/>
                    <a:pt x="326397" y="99210"/>
                    <a:pt x="281622" y="99677"/>
                  </a:cubicBezTo>
                  <a:lnTo>
                    <a:pt x="281435" y="99677"/>
                  </a:lnTo>
                  <a:lnTo>
                    <a:pt x="281154" y="99677"/>
                  </a:lnTo>
                  <a:cubicBezTo>
                    <a:pt x="236285" y="99303"/>
                    <a:pt x="242735" y="39523"/>
                    <a:pt x="242922" y="39523"/>
                  </a:cubicBezTo>
                  <a:cubicBezTo>
                    <a:pt x="244605" y="-455"/>
                    <a:pt x="278163" y="-81"/>
                    <a:pt x="281435" y="12"/>
                  </a:cubicBezTo>
                  <a:close/>
                  <a:moveTo>
                    <a:pt x="149161" y="12"/>
                  </a:moveTo>
                  <a:cubicBezTo>
                    <a:pt x="152433" y="-81"/>
                    <a:pt x="185813" y="-455"/>
                    <a:pt x="187683" y="39523"/>
                  </a:cubicBezTo>
                  <a:cubicBezTo>
                    <a:pt x="187683" y="39523"/>
                    <a:pt x="194228" y="99210"/>
                    <a:pt x="149441" y="99677"/>
                  </a:cubicBezTo>
                  <a:lnTo>
                    <a:pt x="149161" y="99677"/>
                  </a:lnTo>
                  <a:lnTo>
                    <a:pt x="148974" y="99677"/>
                  </a:lnTo>
                  <a:cubicBezTo>
                    <a:pt x="104187" y="99303"/>
                    <a:pt x="110638" y="39523"/>
                    <a:pt x="110638" y="39523"/>
                  </a:cubicBezTo>
                  <a:cubicBezTo>
                    <a:pt x="112415" y="-455"/>
                    <a:pt x="145981" y="-81"/>
                    <a:pt x="149161" y="12"/>
                  </a:cubicBezTo>
                  <a:close/>
                </a:path>
              </a:pathLst>
            </a:custGeom>
            <a:solidFill>
              <a:schemeClr val="bg1"/>
            </a:solidFill>
            <a:ln>
              <a:noFill/>
            </a:ln>
          </p:spPr>
          <p:txBody>
            <a:bodyPr/>
            <a:lstStyle/>
            <a:p>
              <a:endParaRPr lang="zh-CN" altLang="en-US"/>
            </a:p>
          </p:txBody>
        </p:sp>
      </p:grpSp>
      <p:grpSp>
        <p:nvGrpSpPr>
          <p:cNvPr id="89" name="组合 88">
            <a:extLst>
              <a:ext uri="{FF2B5EF4-FFF2-40B4-BE49-F238E27FC236}">
                <a16:creationId xmlns:a16="http://schemas.microsoft.com/office/drawing/2014/main" id="{7AE524BC-972C-4021-BAA8-1807A7A62A4B}"/>
              </a:ext>
            </a:extLst>
          </p:cNvPr>
          <p:cNvGrpSpPr/>
          <p:nvPr/>
        </p:nvGrpSpPr>
        <p:grpSpPr>
          <a:xfrm>
            <a:off x="6341333" y="4096396"/>
            <a:ext cx="566775" cy="566775"/>
            <a:chOff x="8731617" y="3946030"/>
            <a:chExt cx="566775" cy="566775"/>
          </a:xfrm>
        </p:grpSpPr>
        <p:sp>
          <p:nvSpPr>
            <p:cNvPr id="85" name="椭圆 84">
              <a:extLst>
                <a:ext uri="{FF2B5EF4-FFF2-40B4-BE49-F238E27FC236}">
                  <a16:creationId xmlns:a16="http://schemas.microsoft.com/office/drawing/2014/main" id="{19B5CBFE-1DD0-442C-9694-088D631024E9}"/>
                </a:ext>
              </a:extLst>
            </p:cNvPr>
            <p:cNvSpPr/>
            <p:nvPr/>
          </p:nvSpPr>
          <p:spPr>
            <a:xfrm>
              <a:off x="8731617"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businessmen-exchange_46600">
              <a:extLst>
                <a:ext uri="{FF2B5EF4-FFF2-40B4-BE49-F238E27FC236}">
                  <a16:creationId xmlns:a16="http://schemas.microsoft.com/office/drawing/2014/main" id="{8A85724A-DBBD-4022-95FE-B63D260CDDD4}"/>
                </a:ext>
              </a:extLst>
            </p:cNvPr>
            <p:cNvSpPr>
              <a:spLocks noChangeAspect="1"/>
            </p:cNvSpPr>
            <p:nvPr/>
          </p:nvSpPr>
          <p:spPr bwMode="auto">
            <a:xfrm>
              <a:off x="8840617" y="4089992"/>
              <a:ext cx="402722" cy="336067"/>
            </a:xfrm>
            <a:custGeom>
              <a:avLst/>
              <a:gdLst>
                <a:gd name="connsiteX0" fmla="*/ 291652 w 609432"/>
                <a:gd name="connsiteY0" fmla="*/ 204710 h 508565"/>
                <a:gd name="connsiteX1" fmla="*/ 291652 w 609432"/>
                <a:gd name="connsiteY1" fmla="*/ 231598 h 508565"/>
                <a:gd name="connsiteX2" fmla="*/ 366143 w 609432"/>
                <a:gd name="connsiteY2" fmla="*/ 231598 h 508565"/>
                <a:gd name="connsiteX3" fmla="*/ 366143 w 609432"/>
                <a:gd name="connsiteY3" fmla="*/ 259960 h 508565"/>
                <a:gd name="connsiteX4" fmla="*/ 291652 w 609432"/>
                <a:gd name="connsiteY4" fmla="*/ 259960 h 508565"/>
                <a:gd name="connsiteX5" fmla="*/ 291652 w 609432"/>
                <a:gd name="connsiteY5" fmla="*/ 286848 h 508565"/>
                <a:gd name="connsiteX6" fmla="*/ 243712 w 609432"/>
                <a:gd name="connsiteY6" fmla="*/ 245595 h 508565"/>
                <a:gd name="connsiteX7" fmla="*/ 318203 w 609432"/>
                <a:gd name="connsiteY7" fmla="*/ 135486 h 508565"/>
                <a:gd name="connsiteX8" fmla="*/ 366143 w 609432"/>
                <a:gd name="connsiteY8" fmla="*/ 176371 h 508565"/>
                <a:gd name="connsiteX9" fmla="*/ 318203 w 609432"/>
                <a:gd name="connsiteY9" fmla="*/ 217624 h 508565"/>
                <a:gd name="connsiteX10" fmla="*/ 318203 w 609432"/>
                <a:gd name="connsiteY10" fmla="*/ 190736 h 508565"/>
                <a:gd name="connsiteX11" fmla="*/ 243712 w 609432"/>
                <a:gd name="connsiteY11" fmla="*/ 190736 h 508565"/>
                <a:gd name="connsiteX12" fmla="*/ 243712 w 609432"/>
                <a:gd name="connsiteY12" fmla="*/ 162374 h 508565"/>
                <a:gd name="connsiteX13" fmla="*/ 318203 w 609432"/>
                <a:gd name="connsiteY13" fmla="*/ 162374 h 508565"/>
                <a:gd name="connsiteX14" fmla="*/ 497798 w 609432"/>
                <a:gd name="connsiteY14" fmla="*/ 123346 h 508565"/>
                <a:gd name="connsiteX15" fmla="*/ 496323 w 609432"/>
                <a:gd name="connsiteY15" fmla="*/ 134395 h 508565"/>
                <a:gd name="connsiteX16" fmla="*/ 494848 w 609432"/>
                <a:gd name="connsiteY16" fmla="*/ 142497 h 508565"/>
                <a:gd name="connsiteX17" fmla="*/ 485260 w 609432"/>
                <a:gd name="connsiteY17" fmla="*/ 208050 h 508565"/>
                <a:gd name="connsiteX18" fmla="*/ 497798 w 609432"/>
                <a:gd name="connsiteY18" fmla="*/ 225728 h 508565"/>
                <a:gd name="connsiteX19" fmla="*/ 498167 w 609432"/>
                <a:gd name="connsiteY19" fmla="*/ 225728 h 508565"/>
                <a:gd name="connsiteX20" fmla="*/ 510704 w 609432"/>
                <a:gd name="connsiteY20" fmla="*/ 208050 h 508565"/>
                <a:gd name="connsiteX21" fmla="*/ 498167 w 609432"/>
                <a:gd name="connsiteY21" fmla="*/ 123346 h 508565"/>
                <a:gd name="connsiteX22" fmla="*/ 109061 w 609432"/>
                <a:gd name="connsiteY22" fmla="*/ 123346 h 508565"/>
                <a:gd name="connsiteX23" fmla="*/ 107217 w 609432"/>
                <a:gd name="connsiteY23" fmla="*/ 134395 h 508565"/>
                <a:gd name="connsiteX24" fmla="*/ 106111 w 609432"/>
                <a:gd name="connsiteY24" fmla="*/ 142497 h 508565"/>
                <a:gd name="connsiteX25" fmla="*/ 96154 w 609432"/>
                <a:gd name="connsiteY25" fmla="*/ 208050 h 508565"/>
                <a:gd name="connsiteX26" fmla="*/ 109061 w 609432"/>
                <a:gd name="connsiteY26" fmla="*/ 225728 h 508565"/>
                <a:gd name="connsiteX27" fmla="*/ 109430 w 609432"/>
                <a:gd name="connsiteY27" fmla="*/ 225728 h 508565"/>
                <a:gd name="connsiteX28" fmla="*/ 121968 w 609432"/>
                <a:gd name="connsiteY28" fmla="*/ 208050 h 508565"/>
                <a:gd name="connsiteX29" fmla="*/ 109430 w 609432"/>
                <a:gd name="connsiteY29" fmla="*/ 123346 h 508565"/>
                <a:gd name="connsiteX30" fmla="*/ 485260 w 609432"/>
                <a:gd name="connsiteY30" fmla="*/ 108247 h 508565"/>
                <a:gd name="connsiteX31" fmla="*/ 497798 w 609432"/>
                <a:gd name="connsiteY31" fmla="*/ 121505 h 508565"/>
                <a:gd name="connsiteX32" fmla="*/ 511073 w 609432"/>
                <a:gd name="connsiteY32" fmla="*/ 108247 h 508565"/>
                <a:gd name="connsiteX33" fmla="*/ 530248 w 609432"/>
                <a:gd name="connsiteY33" fmla="*/ 116717 h 508565"/>
                <a:gd name="connsiteX34" fmla="*/ 532829 w 609432"/>
                <a:gd name="connsiteY34" fmla="*/ 118190 h 508565"/>
                <a:gd name="connsiteX35" fmla="*/ 609161 w 609432"/>
                <a:gd name="connsiteY35" fmla="*/ 264765 h 508565"/>
                <a:gd name="connsiteX36" fmla="*/ 591830 w 609432"/>
                <a:gd name="connsiteY36" fmla="*/ 287967 h 508565"/>
                <a:gd name="connsiteX37" fmla="*/ 588880 w 609432"/>
                <a:gd name="connsiteY37" fmla="*/ 288335 h 508565"/>
                <a:gd name="connsiteX38" fmla="*/ 568598 w 609432"/>
                <a:gd name="connsiteY38" fmla="*/ 270658 h 508565"/>
                <a:gd name="connsiteX39" fmla="*/ 552005 w 609432"/>
                <a:gd name="connsiteY39" fmla="*/ 199948 h 508565"/>
                <a:gd name="connsiteX40" fmla="*/ 552005 w 609432"/>
                <a:gd name="connsiteY40" fmla="*/ 270289 h 508565"/>
                <a:gd name="connsiteX41" fmla="*/ 546842 w 609432"/>
                <a:gd name="connsiteY41" fmla="*/ 289808 h 508565"/>
                <a:gd name="connsiteX42" fmla="*/ 546842 w 609432"/>
                <a:gd name="connsiteY42" fmla="*/ 484259 h 508565"/>
                <a:gd name="connsiteX43" fmla="*/ 522504 w 609432"/>
                <a:gd name="connsiteY43" fmla="*/ 508565 h 508565"/>
                <a:gd name="connsiteX44" fmla="*/ 498535 w 609432"/>
                <a:gd name="connsiteY44" fmla="*/ 484259 h 508565"/>
                <a:gd name="connsiteX45" fmla="*/ 498535 w 609432"/>
                <a:gd name="connsiteY45" fmla="*/ 316692 h 508565"/>
                <a:gd name="connsiteX46" fmla="*/ 497798 w 609432"/>
                <a:gd name="connsiteY46" fmla="*/ 316692 h 508565"/>
                <a:gd name="connsiteX47" fmla="*/ 495217 w 609432"/>
                <a:gd name="connsiteY47" fmla="*/ 316324 h 508565"/>
                <a:gd name="connsiteX48" fmla="*/ 495217 w 609432"/>
                <a:gd name="connsiteY48" fmla="*/ 484259 h 508565"/>
                <a:gd name="connsiteX49" fmla="*/ 470879 w 609432"/>
                <a:gd name="connsiteY49" fmla="*/ 508565 h 508565"/>
                <a:gd name="connsiteX50" fmla="*/ 446910 w 609432"/>
                <a:gd name="connsiteY50" fmla="*/ 484259 h 508565"/>
                <a:gd name="connsiteX51" fmla="*/ 446541 w 609432"/>
                <a:gd name="connsiteY51" fmla="*/ 288703 h 508565"/>
                <a:gd name="connsiteX52" fmla="*/ 446910 w 609432"/>
                <a:gd name="connsiteY52" fmla="*/ 285389 h 508565"/>
                <a:gd name="connsiteX53" fmla="*/ 443960 w 609432"/>
                <a:gd name="connsiteY53" fmla="*/ 270289 h 508565"/>
                <a:gd name="connsiteX54" fmla="*/ 443960 w 609432"/>
                <a:gd name="connsiteY54" fmla="*/ 205841 h 508565"/>
                <a:gd name="connsiteX55" fmla="*/ 429579 w 609432"/>
                <a:gd name="connsiteY55" fmla="*/ 270658 h 508565"/>
                <a:gd name="connsiteX56" fmla="*/ 409297 w 609432"/>
                <a:gd name="connsiteY56" fmla="*/ 288335 h 508565"/>
                <a:gd name="connsiteX57" fmla="*/ 406347 w 609432"/>
                <a:gd name="connsiteY57" fmla="*/ 287967 h 508565"/>
                <a:gd name="connsiteX58" fmla="*/ 389016 w 609432"/>
                <a:gd name="connsiteY58" fmla="*/ 264765 h 508565"/>
                <a:gd name="connsiteX59" fmla="*/ 458341 w 609432"/>
                <a:gd name="connsiteY59" fmla="*/ 122241 h 508565"/>
                <a:gd name="connsiteX60" fmla="*/ 485260 w 609432"/>
                <a:gd name="connsiteY60" fmla="*/ 108247 h 508565"/>
                <a:gd name="connsiteX61" fmla="*/ 96154 w 609432"/>
                <a:gd name="connsiteY61" fmla="*/ 108247 h 508565"/>
                <a:gd name="connsiteX62" fmla="*/ 96523 w 609432"/>
                <a:gd name="connsiteY62" fmla="*/ 108247 h 508565"/>
                <a:gd name="connsiteX63" fmla="*/ 109061 w 609432"/>
                <a:gd name="connsiteY63" fmla="*/ 121505 h 508565"/>
                <a:gd name="connsiteX64" fmla="*/ 122337 w 609432"/>
                <a:gd name="connsiteY64" fmla="*/ 108247 h 508565"/>
                <a:gd name="connsiteX65" fmla="*/ 141514 w 609432"/>
                <a:gd name="connsiteY65" fmla="*/ 116717 h 508565"/>
                <a:gd name="connsiteX66" fmla="*/ 144095 w 609432"/>
                <a:gd name="connsiteY66" fmla="*/ 118190 h 508565"/>
                <a:gd name="connsiteX67" fmla="*/ 220433 w 609432"/>
                <a:gd name="connsiteY67" fmla="*/ 264765 h 508565"/>
                <a:gd name="connsiteX68" fmla="*/ 203100 w 609432"/>
                <a:gd name="connsiteY68" fmla="*/ 287967 h 508565"/>
                <a:gd name="connsiteX69" fmla="*/ 200150 w 609432"/>
                <a:gd name="connsiteY69" fmla="*/ 288335 h 508565"/>
                <a:gd name="connsiteX70" fmla="*/ 179867 w 609432"/>
                <a:gd name="connsiteY70" fmla="*/ 270658 h 508565"/>
                <a:gd name="connsiteX71" fmla="*/ 162903 w 609432"/>
                <a:gd name="connsiteY71" fmla="*/ 199948 h 508565"/>
                <a:gd name="connsiteX72" fmla="*/ 162903 w 609432"/>
                <a:gd name="connsiteY72" fmla="*/ 270289 h 508565"/>
                <a:gd name="connsiteX73" fmla="*/ 158109 w 609432"/>
                <a:gd name="connsiteY73" fmla="*/ 289808 h 508565"/>
                <a:gd name="connsiteX74" fmla="*/ 158109 w 609432"/>
                <a:gd name="connsiteY74" fmla="*/ 484259 h 508565"/>
                <a:gd name="connsiteX75" fmla="*/ 133769 w 609432"/>
                <a:gd name="connsiteY75" fmla="*/ 508565 h 508565"/>
                <a:gd name="connsiteX76" fmla="*/ 109799 w 609432"/>
                <a:gd name="connsiteY76" fmla="*/ 484259 h 508565"/>
                <a:gd name="connsiteX77" fmla="*/ 109799 w 609432"/>
                <a:gd name="connsiteY77" fmla="*/ 316692 h 508565"/>
                <a:gd name="connsiteX78" fmla="*/ 109061 w 609432"/>
                <a:gd name="connsiteY78" fmla="*/ 316692 h 508565"/>
                <a:gd name="connsiteX79" fmla="*/ 106111 w 609432"/>
                <a:gd name="connsiteY79" fmla="*/ 316324 h 508565"/>
                <a:gd name="connsiteX80" fmla="*/ 106111 w 609432"/>
                <a:gd name="connsiteY80" fmla="*/ 484259 h 508565"/>
                <a:gd name="connsiteX81" fmla="*/ 82140 w 609432"/>
                <a:gd name="connsiteY81" fmla="*/ 508565 h 508565"/>
                <a:gd name="connsiteX82" fmla="*/ 57801 w 609432"/>
                <a:gd name="connsiteY82" fmla="*/ 484259 h 508565"/>
                <a:gd name="connsiteX83" fmla="*/ 57801 w 609432"/>
                <a:gd name="connsiteY83" fmla="*/ 288703 h 508565"/>
                <a:gd name="connsiteX84" fmla="*/ 58169 w 609432"/>
                <a:gd name="connsiteY84" fmla="*/ 285389 h 508565"/>
                <a:gd name="connsiteX85" fmla="*/ 55219 w 609432"/>
                <a:gd name="connsiteY85" fmla="*/ 270289 h 508565"/>
                <a:gd name="connsiteX86" fmla="*/ 55219 w 609432"/>
                <a:gd name="connsiteY86" fmla="*/ 205841 h 508565"/>
                <a:gd name="connsiteX87" fmla="*/ 40468 w 609432"/>
                <a:gd name="connsiteY87" fmla="*/ 270658 h 508565"/>
                <a:gd name="connsiteX88" fmla="*/ 20554 w 609432"/>
                <a:gd name="connsiteY88" fmla="*/ 288335 h 508565"/>
                <a:gd name="connsiteX89" fmla="*/ 17235 w 609432"/>
                <a:gd name="connsiteY89" fmla="*/ 287967 h 508565"/>
                <a:gd name="connsiteX90" fmla="*/ 271 w 609432"/>
                <a:gd name="connsiteY90" fmla="*/ 264765 h 508565"/>
                <a:gd name="connsiteX91" fmla="*/ 69602 w 609432"/>
                <a:gd name="connsiteY91" fmla="*/ 122241 h 508565"/>
                <a:gd name="connsiteX92" fmla="*/ 96154 w 609432"/>
                <a:gd name="connsiteY92" fmla="*/ 108247 h 508565"/>
                <a:gd name="connsiteX93" fmla="*/ 497995 w 609432"/>
                <a:gd name="connsiteY93" fmla="*/ 0 h 508565"/>
                <a:gd name="connsiteX94" fmla="*/ 550531 w 609432"/>
                <a:gd name="connsiteY94" fmla="*/ 52642 h 508565"/>
                <a:gd name="connsiteX95" fmla="*/ 497995 w 609432"/>
                <a:gd name="connsiteY95" fmla="*/ 105284 h 508565"/>
                <a:gd name="connsiteX96" fmla="*/ 445459 w 609432"/>
                <a:gd name="connsiteY96" fmla="*/ 52642 h 508565"/>
                <a:gd name="connsiteX97" fmla="*/ 497995 w 609432"/>
                <a:gd name="connsiteY97" fmla="*/ 0 h 508565"/>
                <a:gd name="connsiteX98" fmla="*/ 109074 w 609432"/>
                <a:gd name="connsiteY98" fmla="*/ 0 h 508565"/>
                <a:gd name="connsiteX99" fmla="*/ 161787 w 609432"/>
                <a:gd name="connsiteY99" fmla="*/ 52642 h 508565"/>
                <a:gd name="connsiteX100" fmla="*/ 109074 w 609432"/>
                <a:gd name="connsiteY100" fmla="*/ 105284 h 508565"/>
                <a:gd name="connsiteX101" fmla="*/ 56361 w 609432"/>
                <a:gd name="connsiteY101" fmla="*/ 52642 h 508565"/>
                <a:gd name="connsiteX102" fmla="*/ 109074 w 609432"/>
                <a:gd name="connsiteY102" fmla="*/ 0 h 50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9432" h="508565">
                  <a:moveTo>
                    <a:pt x="291652" y="204710"/>
                  </a:moveTo>
                  <a:lnTo>
                    <a:pt x="291652" y="231598"/>
                  </a:lnTo>
                  <a:lnTo>
                    <a:pt x="366143" y="231598"/>
                  </a:lnTo>
                  <a:lnTo>
                    <a:pt x="366143" y="259960"/>
                  </a:lnTo>
                  <a:lnTo>
                    <a:pt x="291652" y="259960"/>
                  </a:lnTo>
                  <a:lnTo>
                    <a:pt x="291652" y="286848"/>
                  </a:lnTo>
                  <a:lnTo>
                    <a:pt x="243712" y="245595"/>
                  </a:lnTo>
                  <a:close/>
                  <a:moveTo>
                    <a:pt x="318203" y="135486"/>
                  </a:moveTo>
                  <a:lnTo>
                    <a:pt x="366143" y="176371"/>
                  </a:lnTo>
                  <a:lnTo>
                    <a:pt x="318203" y="217624"/>
                  </a:lnTo>
                  <a:lnTo>
                    <a:pt x="318203" y="190736"/>
                  </a:lnTo>
                  <a:lnTo>
                    <a:pt x="243712" y="190736"/>
                  </a:lnTo>
                  <a:lnTo>
                    <a:pt x="243712" y="162374"/>
                  </a:lnTo>
                  <a:lnTo>
                    <a:pt x="318203" y="162374"/>
                  </a:lnTo>
                  <a:close/>
                  <a:moveTo>
                    <a:pt x="497798" y="123346"/>
                  </a:moveTo>
                  <a:lnTo>
                    <a:pt x="496323" y="134395"/>
                  </a:lnTo>
                  <a:cubicBezTo>
                    <a:pt x="496323" y="136973"/>
                    <a:pt x="495954" y="139919"/>
                    <a:pt x="494848" y="142497"/>
                  </a:cubicBezTo>
                  <a:lnTo>
                    <a:pt x="485260" y="208050"/>
                  </a:lnTo>
                  <a:lnTo>
                    <a:pt x="497798" y="225728"/>
                  </a:lnTo>
                  <a:lnTo>
                    <a:pt x="498167" y="225728"/>
                  </a:lnTo>
                  <a:lnTo>
                    <a:pt x="510704" y="208050"/>
                  </a:lnTo>
                  <a:lnTo>
                    <a:pt x="498167" y="123346"/>
                  </a:lnTo>
                  <a:close/>
                  <a:moveTo>
                    <a:pt x="109061" y="123346"/>
                  </a:moveTo>
                  <a:lnTo>
                    <a:pt x="107217" y="134395"/>
                  </a:lnTo>
                  <a:cubicBezTo>
                    <a:pt x="107586" y="136973"/>
                    <a:pt x="107217" y="139919"/>
                    <a:pt x="106111" y="142497"/>
                  </a:cubicBezTo>
                  <a:lnTo>
                    <a:pt x="96154" y="208050"/>
                  </a:lnTo>
                  <a:lnTo>
                    <a:pt x="109061" y="225728"/>
                  </a:lnTo>
                  <a:lnTo>
                    <a:pt x="109430" y="225728"/>
                  </a:lnTo>
                  <a:lnTo>
                    <a:pt x="121968" y="208050"/>
                  </a:lnTo>
                  <a:lnTo>
                    <a:pt x="109430" y="123346"/>
                  </a:lnTo>
                  <a:close/>
                  <a:moveTo>
                    <a:pt x="485260" y="108247"/>
                  </a:moveTo>
                  <a:lnTo>
                    <a:pt x="497798" y="121505"/>
                  </a:lnTo>
                  <a:lnTo>
                    <a:pt x="511073" y="108247"/>
                  </a:lnTo>
                  <a:cubicBezTo>
                    <a:pt x="517711" y="110088"/>
                    <a:pt x="524348" y="112666"/>
                    <a:pt x="530248" y="116717"/>
                  </a:cubicBezTo>
                  <a:cubicBezTo>
                    <a:pt x="531354" y="117086"/>
                    <a:pt x="532092" y="117454"/>
                    <a:pt x="532829" y="118190"/>
                  </a:cubicBezTo>
                  <a:cubicBezTo>
                    <a:pt x="578555" y="145811"/>
                    <a:pt x="596992" y="181534"/>
                    <a:pt x="609161" y="264765"/>
                  </a:cubicBezTo>
                  <a:cubicBezTo>
                    <a:pt x="611005" y="276182"/>
                    <a:pt x="603261" y="286494"/>
                    <a:pt x="591830" y="287967"/>
                  </a:cubicBezTo>
                  <a:cubicBezTo>
                    <a:pt x="591092" y="288335"/>
                    <a:pt x="589986" y="288335"/>
                    <a:pt x="588880" y="288335"/>
                  </a:cubicBezTo>
                  <a:cubicBezTo>
                    <a:pt x="578923" y="288335"/>
                    <a:pt x="570073" y="280969"/>
                    <a:pt x="568598" y="270658"/>
                  </a:cubicBezTo>
                  <a:cubicBezTo>
                    <a:pt x="563805" y="238617"/>
                    <a:pt x="558273" y="216152"/>
                    <a:pt x="552005" y="199948"/>
                  </a:cubicBezTo>
                  <a:lnTo>
                    <a:pt x="552005" y="270289"/>
                  </a:lnTo>
                  <a:cubicBezTo>
                    <a:pt x="552005" y="277287"/>
                    <a:pt x="550161" y="283916"/>
                    <a:pt x="546842" y="289808"/>
                  </a:cubicBezTo>
                  <a:lnTo>
                    <a:pt x="546842" y="484259"/>
                  </a:lnTo>
                  <a:cubicBezTo>
                    <a:pt x="546842" y="497517"/>
                    <a:pt x="536148" y="508565"/>
                    <a:pt x="522504" y="508565"/>
                  </a:cubicBezTo>
                  <a:cubicBezTo>
                    <a:pt x="509229" y="508565"/>
                    <a:pt x="498535" y="497517"/>
                    <a:pt x="498535" y="484259"/>
                  </a:cubicBezTo>
                  <a:lnTo>
                    <a:pt x="498535" y="316692"/>
                  </a:lnTo>
                  <a:cubicBezTo>
                    <a:pt x="498167" y="316692"/>
                    <a:pt x="498167" y="316692"/>
                    <a:pt x="497798" y="316692"/>
                  </a:cubicBezTo>
                  <a:cubicBezTo>
                    <a:pt x="497060" y="316692"/>
                    <a:pt x="495954" y="316324"/>
                    <a:pt x="495217" y="316324"/>
                  </a:cubicBezTo>
                  <a:lnTo>
                    <a:pt x="495217" y="484259"/>
                  </a:lnTo>
                  <a:cubicBezTo>
                    <a:pt x="495217" y="497517"/>
                    <a:pt x="484154" y="508565"/>
                    <a:pt x="470879" y="508565"/>
                  </a:cubicBezTo>
                  <a:cubicBezTo>
                    <a:pt x="457604" y="508565"/>
                    <a:pt x="446910" y="497517"/>
                    <a:pt x="446910" y="484259"/>
                  </a:cubicBezTo>
                  <a:lnTo>
                    <a:pt x="446541" y="288703"/>
                  </a:lnTo>
                  <a:cubicBezTo>
                    <a:pt x="446541" y="287598"/>
                    <a:pt x="446910" y="286494"/>
                    <a:pt x="446910" y="285389"/>
                  </a:cubicBezTo>
                  <a:cubicBezTo>
                    <a:pt x="445066" y="280601"/>
                    <a:pt x="443960" y="275813"/>
                    <a:pt x="443960" y="270289"/>
                  </a:cubicBezTo>
                  <a:lnTo>
                    <a:pt x="443960" y="205841"/>
                  </a:lnTo>
                  <a:cubicBezTo>
                    <a:pt x="438429" y="221677"/>
                    <a:pt x="433635" y="242300"/>
                    <a:pt x="429579" y="270658"/>
                  </a:cubicBezTo>
                  <a:cubicBezTo>
                    <a:pt x="428104" y="280969"/>
                    <a:pt x="419253" y="288335"/>
                    <a:pt x="409297" y="288335"/>
                  </a:cubicBezTo>
                  <a:cubicBezTo>
                    <a:pt x="408191" y="288335"/>
                    <a:pt x="407085" y="288335"/>
                    <a:pt x="406347" y="287967"/>
                  </a:cubicBezTo>
                  <a:cubicBezTo>
                    <a:pt x="394916" y="286494"/>
                    <a:pt x="387172" y="276182"/>
                    <a:pt x="389016" y="264765"/>
                  </a:cubicBezTo>
                  <a:cubicBezTo>
                    <a:pt x="400447" y="185585"/>
                    <a:pt x="417778" y="149494"/>
                    <a:pt x="458341" y="122241"/>
                  </a:cubicBezTo>
                  <a:cubicBezTo>
                    <a:pt x="465716" y="115244"/>
                    <a:pt x="475304" y="110457"/>
                    <a:pt x="485260" y="108247"/>
                  </a:cubicBezTo>
                  <a:close/>
                  <a:moveTo>
                    <a:pt x="96154" y="108247"/>
                  </a:moveTo>
                  <a:cubicBezTo>
                    <a:pt x="96154" y="108247"/>
                    <a:pt x="96523" y="108247"/>
                    <a:pt x="96523" y="108247"/>
                  </a:cubicBezTo>
                  <a:lnTo>
                    <a:pt x="109061" y="121505"/>
                  </a:lnTo>
                  <a:lnTo>
                    <a:pt x="122337" y="108247"/>
                  </a:lnTo>
                  <a:cubicBezTo>
                    <a:pt x="128975" y="110088"/>
                    <a:pt x="135613" y="112666"/>
                    <a:pt x="141514" y="116717"/>
                  </a:cubicBezTo>
                  <a:cubicBezTo>
                    <a:pt x="142251" y="117086"/>
                    <a:pt x="143358" y="117454"/>
                    <a:pt x="144095" y="118190"/>
                  </a:cubicBezTo>
                  <a:cubicBezTo>
                    <a:pt x="189455" y="145811"/>
                    <a:pt x="208263" y="181534"/>
                    <a:pt x="220433" y="264765"/>
                  </a:cubicBezTo>
                  <a:cubicBezTo>
                    <a:pt x="221908" y="276182"/>
                    <a:pt x="214164" y="286494"/>
                    <a:pt x="203100" y="287967"/>
                  </a:cubicBezTo>
                  <a:cubicBezTo>
                    <a:pt x="201994" y="288335"/>
                    <a:pt x="201256" y="288335"/>
                    <a:pt x="200150" y="288335"/>
                  </a:cubicBezTo>
                  <a:cubicBezTo>
                    <a:pt x="190193" y="288335"/>
                    <a:pt x="181342" y="280969"/>
                    <a:pt x="179867" y="270658"/>
                  </a:cubicBezTo>
                  <a:cubicBezTo>
                    <a:pt x="175073" y="238617"/>
                    <a:pt x="169541" y="216152"/>
                    <a:pt x="162903" y="199948"/>
                  </a:cubicBezTo>
                  <a:lnTo>
                    <a:pt x="162903" y="270289"/>
                  </a:lnTo>
                  <a:cubicBezTo>
                    <a:pt x="162903" y="277287"/>
                    <a:pt x="161059" y="283916"/>
                    <a:pt x="158109" y="289808"/>
                  </a:cubicBezTo>
                  <a:lnTo>
                    <a:pt x="158109" y="484259"/>
                  </a:lnTo>
                  <a:cubicBezTo>
                    <a:pt x="158109" y="497517"/>
                    <a:pt x="147046" y="508565"/>
                    <a:pt x="133769" y="508565"/>
                  </a:cubicBezTo>
                  <a:cubicBezTo>
                    <a:pt x="120493" y="508565"/>
                    <a:pt x="109799" y="497517"/>
                    <a:pt x="109799" y="484259"/>
                  </a:cubicBezTo>
                  <a:lnTo>
                    <a:pt x="109799" y="316692"/>
                  </a:lnTo>
                  <a:cubicBezTo>
                    <a:pt x="109430" y="316692"/>
                    <a:pt x="109430" y="316692"/>
                    <a:pt x="109061" y="316692"/>
                  </a:cubicBezTo>
                  <a:cubicBezTo>
                    <a:pt x="108324" y="316692"/>
                    <a:pt x="107217" y="316324"/>
                    <a:pt x="106111" y="316324"/>
                  </a:cubicBezTo>
                  <a:lnTo>
                    <a:pt x="106111" y="484259"/>
                  </a:lnTo>
                  <a:cubicBezTo>
                    <a:pt x="106111" y="497517"/>
                    <a:pt x="95416" y="508565"/>
                    <a:pt x="82140" y="508565"/>
                  </a:cubicBezTo>
                  <a:cubicBezTo>
                    <a:pt x="68864" y="508565"/>
                    <a:pt x="57801" y="497517"/>
                    <a:pt x="57801" y="484259"/>
                  </a:cubicBezTo>
                  <a:lnTo>
                    <a:pt x="57801" y="288703"/>
                  </a:lnTo>
                  <a:cubicBezTo>
                    <a:pt x="57801" y="287598"/>
                    <a:pt x="58169" y="286494"/>
                    <a:pt x="58169" y="285389"/>
                  </a:cubicBezTo>
                  <a:cubicBezTo>
                    <a:pt x="56326" y="280601"/>
                    <a:pt x="55219" y="275813"/>
                    <a:pt x="55219" y="270289"/>
                  </a:cubicBezTo>
                  <a:lnTo>
                    <a:pt x="55219" y="205841"/>
                  </a:lnTo>
                  <a:cubicBezTo>
                    <a:pt x="49687" y="221677"/>
                    <a:pt x="44893" y="242300"/>
                    <a:pt x="40468" y="270658"/>
                  </a:cubicBezTo>
                  <a:cubicBezTo>
                    <a:pt x="38993" y="280969"/>
                    <a:pt x="30511" y="288335"/>
                    <a:pt x="20554" y="288335"/>
                  </a:cubicBezTo>
                  <a:cubicBezTo>
                    <a:pt x="19447" y="288335"/>
                    <a:pt x="18341" y="288335"/>
                    <a:pt x="17235" y="287967"/>
                  </a:cubicBezTo>
                  <a:cubicBezTo>
                    <a:pt x="6171" y="286494"/>
                    <a:pt x="-1573" y="276182"/>
                    <a:pt x="271" y="264765"/>
                  </a:cubicBezTo>
                  <a:cubicBezTo>
                    <a:pt x="11703" y="185585"/>
                    <a:pt x="29036" y="149494"/>
                    <a:pt x="69602" y="122241"/>
                  </a:cubicBezTo>
                  <a:cubicBezTo>
                    <a:pt x="76977" y="115244"/>
                    <a:pt x="86566" y="110457"/>
                    <a:pt x="96154" y="108247"/>
                  </a:cubicBezTo>
                  <a:close/>
                  <a:moveTo>
                    <a:pt x="497995" y="0"/>
                  </a:moveTo>
                  <a:cubicBezTo>
                    <a:pt x="527010" y="0"/>
                    <a:pt x="550531" y="23569"/>
                    <a:pt x="550531" y="52642"/>
                  </a:cubicBezTo>
                  <a:cubicBezTo>
                    <a:pt x="550531" y="81715"/>
                    <a:pt x="527010" y="105284"/>
                    <a:pt x="497995" y="105284"/>
                  </a:cubicBezTo>
                  <a:cubicBezTo>
                    <a:pt x="468980" y="105284"/>
                    <a:pt x="445459" y="81715"/>
                    <a:pt x="445459" y="52642"/>
                  </a:cubicBezTo>
                  <a:cubicBezTo>
                    <a:pt x="445459" y="23569"/>
                    <a:pt x="468980" y="0"/>
                    <a:pt x="497995" y="0"/>
                  </a:cubicBezTo>
                  <a:close/>
                  <a:moveTo>
                    <a:pt x="109074" y="0"/>
                  </a:moveTo>
                  <a:cubicBezTo>
                    <a:pt x="138187" y="0"/>
                    <a:pt x="161787" y="23569"/>
                    <a:pt x="161787" y="52642"/>
                  </a:cubicBezTo>
                  <a:cubicBezTo>
                    <a:pt x="161787" y="81715"/>
                    <a:pt x="138187" y="105284"/>
                    <a:pt x="109074" y="105284"/>
                  </a:cubicBezTo>
                  <a:cubicBezTo>
                    <a:pt x="79961" y="105284"/>
                    <a:pt x="56361" y="81715"/>
                    <a:pt x="56361" y="52642"/>
                  </a:cubicBezTo>
                  <a:cubicBezTo>
                    <a:pt x="56361" y="23569"/>
                    <a:pt x="79961" y="0"/>
                    <a:pt x="109074" y="0"/>
                  </a:cubicBezTo>
                  <a:close/>
                </a:path>
              </a:pathLst>
            </a:custGeom>
            <a:solidFill>
              <a:schemeClr val="bg1"/>
            </a:solidFill>
            <a:ln>
              <a:noFill/>
            </a:ln>
          </p:spPr>
          <p:txBody>
            <a:bodyPr/>
            <a:lstStyle/>
            <a:p>
              <a:endParaRPr lang="zh-CN" altLang="en-US" dirty="0"/>
            </a:p>
          </p:txBody>
        </p:sp>
      </p:grpSp>
      <p:grpSp>
        <p:nvGrpSpPr>
          <p:cNvPr id="90" name="组合 89">
            <a:extLst>
              <a:ext uri="{FF2B5EF4-FFF2-40B4-BE49-F238E27FC236}">
                <a16:creationId xmlns:a16="http://schemas.microsoft.com/office/drawing/2014/main" id="{321BDCA2-E5A3-49CB-BA01-DCF2BC918A8F}"/>
              </a:ext>
            </a:extLst>
          </p:cNvPr>
          <p:cNvGrpSpPr/>
          <p:nvPr/>
        </p:nvGrpSpPr>
        <p:grpSpPr>
          <a:xfrm>
            <a:off x="7049599" y="4080359"/>
            <a:ext cx="566775" cy="566775"/>
            <a:chOff x="9439883" y="3929993"/>
            <a:chExt cx="566775" cy="566775"/>
          </a:xfrm>
        </p:grpSpPr>
        <p:sp>
          <p:nvSpPr>
            <p:cNvPr id="86" name="椭圆 85">
              <a:extLst>
                <a:ext uri="{FF2B5EF4-FFF2-40B4-BE49-F238E27FC236}">
                  <a16:creationId xmlns:a16="http://schemas.microsoft.com/office/drawing/2014/main" id="{F9016FD9-28B0-4DC8-808B-2379A5DAA694}"/>
                </a:ext>
              </a:extLst>
            </p:cNvPr>
            <p:cNvSpPr/>
            <p:nvPr/>
          </p:nvSpPr>
          <p:spPr>
            <a:xfrm>
              <a:off x="9439883" y="3929993"/>
              <a:ext cx="566775" cy="56677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classroom_185578">
              <a:extLst>
                <a:ext uri="{FF2B5EF4-FFF2-40B4-BE49-F238E27FC236}">
                  <a16:creationId xmlns:a16="http://schemas.microsoft.com/office/drawing/2014/main" id="{CBC1B5E1-2391-4671-BF70-8E445F22758B}"/>
                </a:ext>
              </a:extLst>
            </p:cNvPr>
            <p:cNvSpPr>
              <a:spLocks noChangeAspect="1"/>
            </p:cNvSpPr>
            <p:nvPr/>
          </p:nvSpPr>
          <p:spPr bwMode="auto">
            <a:xfrm>
              <a:off x="9521909" y="4007738"/>
              <a:ext cx="402722" cy="402675"/>
            </a:xfrm>
            <a:custGeom>
              <a:avLst/>
              <a:gdLst>
                <a:gd name="connsiteX0" fmla="*/ 158987 w 606792"/>
                <a:gd name="connsiteY0" fmla="*/ 514846 h 606722"/>
                <a:gd name="connsiteX1" fmla="*/ 260457 w 606792"/>
                <a:gd name="connsiteY1" fmla="*/ 514846 h 606722"/>
                <a:gd name="connsiteX2" fmla="*/ 306296 w 606792"/>
                <a:gd name="connsiteY2" fmla="*/ 560429 h 606722"/>
                <a:gd name="connsiteX3" fmla="*/ 306653 w 606792"/>
                <a:gd name="connsiteY3" fmla="*/ 561406 h 606722"/>
                <a:gd name="connsiteX4" fmla="*/ 353738 w 606792"/>
                <a:gd name="connsiteY4" fmla="*/ 515912 h 606722"/>
                <a:gd name="connsiteX5" fmla="*/ 455208 w 606792"/>
                <a:gd name="connsiteY5" fmla="*/ 515912 h 606722"/>
                <a:gd name="connsiteX6" fmla="*/ 501048 w 606792"/>
                <a:gd name="connsiteY6" fmla="*/ 561406 h 606722"/>
                <a:gd name="connsiteX7" fmla="*/ 501226 w 606792"/>
                <a:gd name="connsiteY7" fmla="*/ 606722 h 606722"/>
                <a:gd name="connsiteX8" fmla="*/ 462507 w 606792"/>
                <a:gd name="connsiteY8" fmla="*/ 606722 h 606722"/>
                <a:gd name="connsiteX9" fmla="*/ 462329 w 606792"/>
                <a:gd name="connsiteY9" fmla="*/ 561673 h 606722"/>
                <a:gd name="connsiteX10" fmla="*/ 458591 w 606792"/>
                <a:gd name="connsiteY10" fmla="*/ 557941 h 606722"/>
                <a:gd name="connsiteX11" fmla="*/ 454852 w 606792"/>
                <a:gd name="connsiteY11" fmla="*/ 561673 h 606722"/>
                <a:gd name="connsiteX12" fmla="*/ 454852 w 606792"/>
                <a:gd name="connsiteY12" fmla="*/ 606722 h 606722"/>
                <a:gd name="connsiteX13" fmla="*/ 352314 w 606792"/>
                <a:gd name="connsiteY13" fmla="*/ 606722 h 606722"/>
                <a:gd name="connsiteX14" fmla="*/ 352314 w 606792"/>
                <a:gd name="connsiteY14" fmla="*/ 561673 h 606722"/>
                <a:gd name="connsiteX15" fmla="*/ 348843 w 606792"/>
                <a:gd name="connsiteY15" fmla="*/ 558207 h 606722"/>
                <a:gd name="connsiteX16" fmla="*/ 345371 w 606792"/>
                <a:gd name="connsiteY16" fmla="*/ 561673 h 606722"/>
                <a:gd name="connsiteX17" fmla="*/ 345104 w 606792"/>
                <a:gd name="connsiteY17" fmla="*/ 606722 h 606722"/>
                <a:gd name="connsiteX18" fmla="*/ 267845 w 606792"/>
                <a:gd name="connsiteY18" fmla="*/ 606722 h 606722"/>
                <a:gd name="connsiteX19" fmla="*/ 267578 w 606792"/>
                <a:gd name="connsiteY19" fmla="*/ 560606 h 606722"/>
                <a:gd name="connsiteX20" fmla="*/ 263839 w 606792"/>
                <a:gd name="connsiteY20" fmla="*/ 556874 h 606722"/>
                <a:gd name="connsiteX21" fmla="*/ 260101 w 606792"/>
                <a:gd name="connsiteY21" fmla="*/ 560606 h 606722"/>
                <a:gd name="connsiteX22" fmla="*/ 260101 w 606792"/>
                <a:gd name="connsiteY22" fmla="*/ 606722 h 606722"/>
                <a:gd name="connsiteX23" fmla="*/ 157563 w 606792"/>
                <a:gd name="connsiteY23" fmla="*/ 606722 h 606722"/>
                <a:gd name="connsiteX24" fmla="*/ 157563 w 606792"/>
                <a:gd name="connsiteY24" fmla="*/ 560606 h 606722"/>
                <a:gd name="connsiteX25" fmla="*/ 154091 w 606792"/>
                <a:gd name="connsiteY25" fmla="*/ 557141 h 606722"/>
                <a:gd name="connsiteX26" fmla="*/ 150620 w 606792"/>
                <a:gd name="connsiteY26" fmla="*/ 560606 h 606722"/>
                <a:gd name="connsiteX27" fmla="*/ 150353 w 606792"/>
                <a:gd name="connsiteY27" fmla="*/ 606722 h 606722"/>
                <a:gd name="connsiteX28" fmla="*/ 111634 w 606792"/>
                <a:gd name="connsiteY28" fmla="*/ 606722 h 606722"/>
                <a:gd name="connsiteX29" fmla="*/ 111901 w 606792"/>
                <a:gd name="connsiteY29" fmla="*/ 560429 h 606722"/>
                <a:gd name="connsiteX30" fmla="*/ 158987 w 606792"/>
                <a:gd name="connsiteY30" fmla="*/ 514846 h 606722"/>
                <a:gd name="connsiteX31" fmla="*/ 460106 w 606792"/>
                <a:gd name="connsiteY31" fmla="*/ 435389 h 606722"/>
                <a:gd name="connsiteX32" fmla="*/ 560775 w 606792"/>
                <a:gd name="connsiteY32" fmla="*/ 435389 h 606722"/>
                <a:gd name="connsiteX33" fmla="*/ 606525 w 606792"/>
                <a:gd name="connsiteY33" fmla="*/ 480907 h 606722"/>
                <a:gd name="connsiteX34" fmla="*/ 606792 w 606792"/>
                <a:gd name="connsiteY34" fmla="*/ 525713 h 606722"/>
                <a:gd name="connsiteX35" fmla="*/ 568073 w 606792"/>
                <a:gd name="connsiteY35" fmla="*/ 525713 h 606722"/>
                <a:gd name="connsiteX36" fmla="*/ 567895 w 606792"/>
                <a:gd name="connsiteY36" fmla="*/ 481084 h 606722"/>
                <a:gd name="connsiteX37" fmla="*/ 563712 w 606792"/>
                <a:gd name="connsiteY37" fmla="*/ 477351 h 606722"/>
                <a:gd name="connsiteX38" fmla="*/ 559707 w 606792"/>
                <a:gd name="connsiteY38" fmla="*/ 481351 h 606722"/>
                <a:gd name="connsiteX39" fmla="*/ 559707 w 606792"/>
                <a:gd name="connsiteY39" fmla="*/ 525713 h 606722"/>
                <a:gd name="connsiteX40" fmla="*/ 511553 w 606792"/>
                <a:gd name="connsiteY40" fmla="*/ 525713 h 606722"/>
                <a:gd name="connsiteX41" fmla="*/ 457970 w 606792"/>
                <a:gd name="connsiteY41" fmla="*/ 495042 h 606722"/>
                <a:gd name="connsiteX42" fmla="*/ 466871 w 606792"/>
                <a:gd name="connsiteY42" fmla="*/ 463304 h 606722"/>
                <a:gd name="connsiteX43" fmla="*/ 460106 w 606792"/>
                <a:gd name="connsiteY43" fmla="*/ 435389 h 606722"/>
                <a:gd name="connsiteX44" fmla="*/ 261944 w 606792"/>
                <a:gd name="connsiteY44" fmla="*/ 434966 h 606722"/>
                <a:gd name="connsiteX45" fmla="*/ 351326 w 606792"/>
                <a:gd name="connsiteY45" fmla="*/ 434966 h 606722"/>
                <a:gd name="connsiteX46" fmla="*/ 344293 w 606792"/>
                <a:gd name="connsiteY46" fmla="*/ 463318 h 606722"/>
                <a:gd name="connsiteX47" fmla="*/ 353463 w 606792"/>
                <a:gd name="connsiteY47" fmla="*/ 495403 h 606722"/>
                <a:gd name="connsiteX48" fmla="*/ 307347 w 606792"/>
                <a:gd name="connsiteY48" fmla="*/ 514423 h 606722"/>
                <a:gd name="connsiteX49" fmla="*/ 259540 w 606792"/>
                <a:gd name="connsiteY49" fmla="*/ 493892 h 606722"/>
                <a:gd name="connsiteX50" fmla="*/ 268354 w 606792"/>
                <a:gd name="connsiteY50" fmla="*/ 462252 h 606722"/>
                <a:gd name="connsiteX51" fmla="*/ 261944 w 606792"/>
                <a:gd name="connsiteY51" fmla="*/ 434966 h 606722"/>
                <a:gd name="connsiteX52" fmla="*/ 46015 w 606792"/>
                <a:gd name="connsiteY52" fmla="*/ 434966 h 606722"/>
                <a:gd name="connsiteX53" fmla="*/ 152196 w 606792"/>
                <a:gd name="connsiteY53" fmla="*/ 434966 h 606722"/>
                <a:gd name="connsiteX54" fmla="*/ 145788 w 606792"/>
                <a:gd name="connsiteY54" fmla="*/ 462252 h 606722"/>
                <a:gd name="connsiteX55" fmla="*/ 154955 w 606792"/>
                <a:gd name="connsiteY55" fmla="*/ 494427 h 606722"/>
                <a:gd name="connsiteX56" fmla="*/ 101286 w 606792"/>
                <a:gd name="connsiteY56" fmla="*/ 525713 h 606722"/>
                <a:gd name="connsiteX57" fmla="*/ 46994 w 606792"/>
                <a:gd name="connsiteY57" fmla="*/ 525713 h 606722"/>
                <a:gd name="connsiteX58" fmla="*/ 46994 w 606792"/>
                <a:gd name="connsiteY58" fmla="*/ 480651 h 606722"/>
                <a:gd name="connsiteX59" fmla="*/ 42989 w 606792"/>
                <a:gd name="connsiteY59" fmla="*/ 476651 h 606722"/>
                <a:gd name="connsiteX60" fmla="*/ 38894 w 606792"/>
                <a:gd name="connsiteY60" fmla="*/ 480651 h 606722"/>
                <a:gd name="connsiteX61" fmla="*/ 38716 w 606792"/>
                <a:gd name="connsiteY61" fmla="*/ 525713 h 606722"/>
                <a:gd name="connsiteX62" fmla="*/ 0 w 606792"/>
                <a:gd name="connsiteY62" fmla="*/ 525713 h 606722"/>
                <a:gd name="connsiteX63" fmla="*/ 178 w 606792"/>
                <a:gd name="connsiteY63" fmla="*/ 480473 h 606722"/>
                <a:gd name="connsiteX64" fmla="*/ 46015 w 606792"/>
                <a:gd name="connsiteY64" fmla="*/ 434966 h 606722"/>
                <a:gd name="connsiteX65" fmla="*/ 405539 w 606792"/>
                <a:gd name="connsiteY65" fmla="*/ 422617 h 606722"/>
                <a:gd name="connsiteX66" fmla="*/ 446114 w 606792"/>
                <a:gd name="connsiteY66" fmla="*/ 463122 h 606722"/>
                <a:gd name="connsiteX67" fmla="*/ 405539 w 606792"/>
                <a:gd name="connsiteY67" fmla="*/ 503627 h 606722"/>
                <a:gd name="connsiteX68" fmla="*/ 364964 w 606792"/>
                <a:gd name="connsiteY68" fmla="*/ 463122 h 606722"/>
                <a:gd name="connsiteX69" fmla="*/ 405539 w 606792"/>
                <a:gd name="connsiteY69" fmla="*/ 422617 h 606722"/>
                <a:gd name="connsiteX70" fmla="*/ 208380 w 606792"/>
                <a:gd name="connsiteY70" fmla="*/ 421558 h 606722"/>
                <a:gd name="connsiteX71" fmla="*/ 248955 w 606792"/>
                <a:gd name="connsiteY71" fmla="*/ 462063 h 606722"/>
                <a:gd name="connsiteX72" fmla="*/ 208380 w 606792"/>
                <a:gd name="connsiteY72" fmla="*/ 502568 h 606722"/>
                <a:gd name="connsiteX73" fmla="*/ 167805 w 606792"/>
                <a:gd name="connsiteY73" fmla="*/ 462063 h 606722"/>
                <a:gd name="connsiteX74" fmla="*/ 208380 w 606792"/>
                <a:gd name="connsiteY74" fmla="*/ 421558 h 606722"/>
                <a:gd name="connsiteX75" fmla="*/ 508954 w 606792"/>
                <a:gd name="connsiteY75" fmla="*/ 342525 h 606722"/>
                <a:gd name="connsiteX76" fmla="*/ 549071 w 606792"/>
                <a:gd name="connsiteY76" fmla="*/ 382571 h 606722"/>
                <a:gd name="connsiteX77" fmla="*/ 508954 w 606792"/>
                <a:gd name="connsiteY77" fmla="*/ 422617 h 606722"/>
                <a:gd name="connsiteX78" fmla="*/ 468837 w 606792"/>
                <a:gd name="connsiteY78" fmla="*/ 382571 h 606722"/>
                <a:gd name="connsiteX79" fmla="*/ 508954 w 606792"/>
                <a:gd name="connsiteY79" fmla="*/ 342525 h 606722"/>
                <a:gd name="connsiteX80" fmla="*/ 313839 w 606792"/>
                <a:gd name="connsiteY80" fmla="*/ 342101 h 606722"/>
                <a:gd name="connsiteX81" fmla="*/ 353956 w 606792"/>
                <a:gd name="connsiteY81" fmla="*/ 382067 h 606722"/>
                <a:gd name="connsiteX82" fmla="*/ 313839 w 606792"/>
                <a:gd name="connsiteY82" fmla="*/ 422122 h 606722"/>
                <a:gd name="connsiteX83" fmla="*/ 273723 w 606792"/>
                <a:gd name="connsiteY83" fmla="*/ 382067 h 606722"/>
                <a:gd name="connsiteX84" fmla="*/ 313839 w 606792"/>
                <a:gd name="connsiteY84" fmla="*/ 342101 h 606722"/>
                <a:gd name="connsiteX85" fmla="*/ 97839 w 606792"/>
                <a:gd name="connsiteY85" fmla="*/ 342101 h 606722"/>
                <a:gd name="connsiteX86" fmla="*/ 137956 w 606792"/>
                <a:gd name="connsiteY86" fmla="*/ 382067 h 606722"/>
                <a:gd name="connsiteX87" fmla="*/ 97839 w 606792"/>
                <a:gd name="connsiteY87" fmla="*/ 422122 h 606722"/>
                <a:gd name="connsiteX88" fmla="*/ 57723 w 606792"/>
                <a:gd name="connsiteY88" fmla="*/ 382067 h 606722"/>
                <a:gd name="connsiteX89" fmla="*/ 97839 w 606792"/>
                <a:gd name="connsiteY89" fmla="*/ 342101 h 606722"/>
                <a:gd name="connsiteX90" fmla="*/ 348452 w 606792"/>
                <a:gd name="connsiteY90" fmla="*/ 91179 h 606722"/>
                <a:gd name="connsiteX91" fmla="*/ 362693 w 606792"/>
                <a:gd name="connsiteY91" fmla="*/ 92867 h 606722"/>
                <a:gd name="connsiteX92" fmla="*/ 361002 w 606792"/>
                <a:gd name="connsiteY92" fmla="*/ 107087 h 606722"/>
                <a:gd name="connsiteX93" fmla="*/ 316322 w 606792"/>
                <a:gd name="connsiteY93" fmla="*/ 142190 h 606722"/>
                <a:gd name="connsiteX94" fmla="*/ 314186 w 606792"/>
                <a:gd name="connsiteY94" fmla="*/ 138191 h 606722"/>
                <a:gd name="connsiteX95" fmla="*/ 303149 w 606792"/>
                <a:gd name="connsiteY95" fmla="*/ 126904 h 606722"/>
                <a:gd name="connsiteX96" fmla="*/ 94638 w 606792"/>
                <a:gd name="connsiteY96" fmla="*/ 87742 h 606722"/>
                <a:gd name="connsiteX97" fmla="*/ 112975 w 606792"/>
                <a:gd name="connsiteY97" fmla="*/ 87742 h 606722"/>
                <a:gd name="connsiteX98" fmla="*/ 135673 w 606792"/>
                <a:gd name="connsiteY98" fmla="*/ 146566 h 606722"/>
                <a:gd name="connsiteX99" fmla="*/ 130955 w 606792"/>
                <a:gd name="connsiteY99" fmla="*/ 122663 h 606722"/>
                <a:gd name="connsiteX100" fmla="*/ 131757 w 606792"/>
                <a:gd name="connsiteY100" fmla="*/ 117509 h 606722"/>
                <a:gd name="connsiteX101" fmla="*/ 139234 w 606792"/>
                <a:gd name="connsiteY101" fmla="*/ 104003 h 606722"/>
                <a:gd name="connsiteX102" fmla="*/ 132558 w 606792"/>
                <a:gd name="connsiteY102" fmla="*/ 92007 h 606722"/>
                <a:gd name="connsiteX103" fmla="*/ 134961 w 606792"/>
                <a:gd name="connsiteY103" fmla="*/ 88008 h 606722"/>
                <a:gd name="connsiteX104" fmla="*/ 153031 w 606792"/>
                <a:gd name="connsiteY104" fmla="*/ 88008 h 606722"/>
                <a:gd name="connsiteX105" fmla="*/ 155434 w 606792"/>
                <a:gd name="connsiteY105" fmla="*/ 92007 h 606722"/>
                <a:gd name="connsiteX106" fmla="*/ 148847 w 606792"/>
                <a:gd name="connsiteY106" fmla="*/ 104003 h 606722"/>
                <a:gd name="connsiteX107" fmla="*/ 156235 w 606792"/>
                <a:gd name="connsiteY107" fmla="*/ 117509 h 606722"/>
                <a:gd name="connsiteX108" fmla="*/ 157036 w 606792"/>
                <a:gd name="connsiteY108" fmla="*/ 122752 h 606722"/>
                <a:gd name="connsiteX109" fmla="*/ 151517 w 606792"/>
                <a:gd name="connsiteY109" fmla="*/ 146566 h 606722"/>
                <a:gd name="connsiteX110" fmla="*/ 175017 w 606792"/>
                <a:gd name="connsiteY110" fmla="*/ 87742 h 606722"/>
                <a:gd name="connsiteX111" fmla="*/ 192997 w 606792"/>
                <a:gd name="connsiteY111" fmla="*/ 87742 h 606722"/>
                <a:gd name="connsiteX112" fmla="*/ 236257 w 606792"/>
                <a:gd name="connsiteY112" fmla="*/ 130749 h 606722"/>
                <a:gd name="connsiteX113" fmla="*/ 236435 w 606792"/>
                <a:gd name="connsiteY113" fmla="*/ 164871 h 606722"/>
                <a:gd name="connsiteX114" fmla="*/ 273465 w 606792"/>
                <a:gd name="connsiteY114" fmla="*/ 141945 h 606722"/>
                <a:gd name="connsiteX115" fmla="*/ 298655 w 606792"/>
                <a:gd name="connsiteY115" fmla="*/ 147810 h 606722"/>
                <a:gd name="connsiteX116" fmla="*/ 292780 w 606792"/>
                <a:gd name="connsiteY116" fmla="*/ 172957 h 606722"/>
                <a:gd name="connsiteX117" fmla="*/ 227979 w 606792"/>
                <a:gd name="connsiteY117" fmla="*/ 213121 h 606722"/>
                <a:gd name="connsiteX118" fmla="*/ 209465 w 606792"/>
                <a:gd name="connsiteY118" fmla="*/ 213565 h 606722"/>
                <a:gd name="connsiteX119" fmla="*/ 200029 w 606792"/>
                <a:gd name="connsiteY119" fmla="*/ 197659 h 606722"/>
                <a:gd name="connsiteX120" fmla="*/ 199673 w 606792"/>
                <a:gd name="connsiteY120" fmla="*/ 130927 h 606722"/>
                <a:gd name="connsiteX121" fmla="*/ 195846 w 606792"/>
                <a:gd name="connsiteY121" fmla="*/ 127106 h 606722"/>
                <a:gd name="connsiteX122" fmla="*/ 192018 w 606792"/>
                <a:gd name="connsiteY122" fmla="*/ 130927 h 606722"/>
                <a:gd name="connsiteX123" fmla="*/ 192463 w 606792"/>
                <a:gd name="connsiteY123" fmla="*/ 402744 h 606722"/>
                <a:gd name="connsiteX124" fmla="*/ 167006 w 606792"/>
                <a:gd name="connsiteY124" fmla="*/ 415984 h 606722"/>
                <a:gd name="connsiteX125" fmla="*/ 150271 w 606792"/>
                <a:gd name="connsiteY125" fmla="*/ 413763 h 606722"/>
                <a:gd name="connsiteX126" fmla="*/ 159172 w 606792"/>
                <a:gd name="connsiteY126" fmla="*/ 382040 h 606722"/>
                <a:gd name="connsiteX127" fmla="*/ 148580 w 606792"/>
                <a:gd name="connsiteY127" fmla="*/ 347741 h 606722"/>
                <a:gd name="connsiteX128" fmla="*/ 148580 w 606792"/>
                <a:gd name="connsiteY128" fmla="*/ 262704 h 606722"/>
                <a:gd name="connsiteX129" fmla="*/ 139056 w 606792"/>
                <a:gd name="connsiteY129" fmla="*/ 262704 h 606722"/>
                <a:gd name="connsiteX130" fmla="*/ 139056 w 606792"/>
                <a:gd name="connsiteY130" fmla="*/ 336811 h 606722"/>
                <a:gd name="connsiteX131" fmla="*/ 95172 w 606792"/>
                <a:gd name="connsiteY131" fmla="*/ 320906 h 606722"/>
                <a:gd name="connsiteX132" fmla="*/ 95172 w 606792"/>
                <a:gd name="connsiteY132" fmla="*/ 130927 h 606722"/>
                <a:gd name="connsiteX133" fmla="*/ 91612 w 606792"/>
                <a:gd name="connsiteY133" fmla="*/ 127284 h 606722"/>
                <a:gd name="connsiteX134" fmla="*/ 87962 w 606792"/>
                <a:gd name="connsiteY134" fmla="*/ 130838 h 606722"/>
                <a:gd name="connsiteX135" fmla="*/ 87962 w 606792"/>
                <a:gd name="connsiteY135" fmla="*/ 130927 h 606722"/>
                <a:gd name="connsiteX136" fmla="*/ 87250 w 606792"/>
                <a:gd name="connsiteY136" fmla="*/ 265014 h 606722"/>
                <a:gd name="connsiteX137" fmla="*/ 69003 w 606792"/>
                <a:gd name="connsiteY137" fmla="*/ 283230 h 606722"/>
                <a:gd name="connsiteX138" fmla="*/ 68914 w 606792"/>
                <a:gd name="connsiteY138" fmla="*/ 283230 h 606722"/>
                <a:gd name="connsiteX139" fmla="*/ 50666 w 606792"/>
                <a:gd name="connsiteY139" fmla="*/ 264836 h 606722"/>
                <a:gd name="connsiteX140" fmla="*/ 51378 w 606792"/>
                <a:gd name="connsiteY140" fmla="*/ 130749 h 606722"/>
                <a:gd name="connsiteX141" fmla="*/ 94638 w 606792"/>
                <a:gd name="connsiteY141" fmla="*/ 87742 h 606722"/>
                <a:gd name="connsiteX142" fmla="*/ 262410 w 606792"/>
                <a:gd name="connsiteY142" fmla="*/ 19899 h 606722"/>
                <a:gd name="connsiteX143" fmla="*/ 554173 w 606792"/>
                <a:gd name="connsiteY143" fmla="*/ 19899 h 606722"/>
                <a:gd name="connsiteX144" fmla="*/ 567346 w 606792"/>
                <a:gd name="connsiteY144" fmla="*/ 33052 h 606722"/>
                <a:gd name="connsiteX145" fmla="*/ 567346 w 606792"/>
                <a:gd name="connsiteY145" fmla="*/ 248927 h 606722"/>
                <a:gd name="connsiteX146" fmla="*/ 554173 w 606792"/>
                <a:gd name="connsiteY146" fmla="*/ 262080 h 606722"/>
                <a:gd name="connsiteX147" fmla="*/ 262410 w 606792"/>
                <a:gd name="connsiteY147" fmla="*/ 262080 h 606722"/>
                <a:gd name="connsiteX148" fmla="*/ 249237 w 606792"/>
                <a:gd name="connsiteY148" fmla="*/ 248927 h 606722"/>
                <a:gd name="connsiteX149" fmla="*/ 249237 w 606792"/>
                <a:gd name="connsiteY149" fmla="*/ 221376 h 606722"/>
                <a:gd name="connsiteX150" fmla="*/ 275583 w 606792"/>
                <a:gd name="connsiteY150" fmla="*/ 205112 h 606722"/>
                <a:gd name="connsiteX151" fmla="*/ 275583 w 606792"/>
                <a:gd name="connsiteY151" fmla="*/ 235773 h 606722"/>
                <a:gd name="connsiteX152" fmla="*/ 541000 w 606792"/>
                <a:gd name="connsiteY152" fmla="*/ 235773 h 606722"/>
                <a:gd name="connsiteX153" fmla="*/ 541000 w 606792"/>
                <a:gd name="connsiteY153" fmla="*/ 46117 h 606722"/>
                <a:gd name="connsiteX154" fmla="*/ 275583 w 606792"/>
                <a:gd name="connsiteY154" fmla="*/ 46117 h 606722"/>
                <a:gd name="connsiteX155" fmla="*/ 275583 w 606792"/>
                <a:gd name="connsiteY155" fmla="*/ 121659 h 606722"/>
                <a:gd name="connsiteX156" fmla="*/ 263834 w 606792"/>
                <a:gd name="connsiteY156" fmla="*/ 126370 h 606722"/>
                <a:gd name="connsiteX157" fmla="*/ 249237 w 606792"/>
                <a:gd name="connsiteY157" fmla="*/ 135435 h 606722"/>
                <a:gd name="connsiteX158" fmla="*/ 249237 w 606792"/>
                <a:gd name="connsiteY158" fmla="*/ 33052 h 606722"/>
                <a:gd name="connsiteX159" fmla="*/ 262410 w 606792"/>
                <a:gd name="connsiteY159" fmla="*/ 19899 h 606722"/>
                <a:gd name="connsiteX160" fmla="*/ 143813 w 606792"/>
                <a:gd name="connsiteY160" fmla="*/ 0 h 606722"/>
                <a:gd name="connsiteX161" fmla="*/ 181707 w 606792"/>
                <a:gd name="connsiteY161" fmla="*/ 37859 h 606722"/>
                <a:gd name="connsiteX162" fmla="*/ 143813 w 606792"/>
                <a:gd name="connsiteY162" fmla="*/ 75718 h 606722"/>
                <a:gd name="connsiteX163" fmla="*/ 105919 w 606792"/>
                <a:gd name="connsiteY163" fmla="*/ 37859 h 606722"/>
                <a:gd name="connsiteX164" fmla="*/ 143813 w 606792"/>
                <a:gd name="connsiteY16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06792" h="606722">
                  <a:moveTo>
                    <a:pt x="158987" y="514846"/>
                  </a:moveTo>
                  <a:lnTo>
                    <a:pt x="260457" y="514846"/>
                  </a:lnTo>
                  <a:cubicBezTo>
                    <a:pt x="285735" y="514846"/>
                    <a:pt x="306207" y="535371"/>
                    <a:pt x="306296" y="560429"/>
                  </a:cubicBezTo>
                  <a:lnTo>
                    <a:pt x="306653" y="561406"/>
                  </a:lnTo>
                  <a:cubicBezTo>
                    <a:pt x="306742" y="536349"/>
                    <a:pt x="328638" y="515912"/>
                    <a:pt x="353738" y="515912"/>
                  </a:cubicBezTo>
                  <a:lnTo>
                    <a:pt x="455208" y="515912"/>
                  </a:lnTo>
                  <a:cubicBezTo>
                    <a:pt x="480398" y="515912"/>
                    <a:pt x="500870" y="536349"/>
                    <a:pt x="501048" y="561406"/>
                  </a:cubicBezTo>
                  <a:lnTo>
                    <a:pt x="501226" y="606722"/>
                  </a:lnTo>
                  <a:lnTo>
                    <a:pt x="462507" y="606722"/>
                  </a:lnTo>
                  <a:lnTo>
                    <a:pt x="462329" y="561673"/>
                  </a:lnTo>
                  <a:cubicBezTo>
                    <a:pt x="462329" y="559540"/>
                    <a:pt x="460638" y="557941"/>
                    <a:pt x="458591" y="557941"/>
                  </a:cubicBezTo>
                  <a:cubicBezTo>
                    <a:pt x="456544" y="557941"/>
                    <a:pt x="454852" y="559629"/>
                    <a:pt x="454852" y="561673"/>
                  </a:cubicBezTo>
                  <a:lnTo>
                    <a:pt x="454852" y="606722"/>
                  </a:lnTo>
                  <a:lnTo>
                    <a:pt x="352314" y="606722"/>
                  </a:lnTo>
                  <a:lnTo>
                    <a:pt x="352314" y="561673"/>
                  </a:lnTo>
                  <a:cubicBezTo>
                    <a:pt x="352314" y="559718"/>
                    <a:pt x="350712" y="558207"/>
                    <a:pt x="348843" y="558207"/>
                  </a:cubicBezTo>
                  <a:cubicBezTo>
                    <a:pt x="346885" y="558207"/>
                    <a:pt x="345371" y="559718"/>
                    <a:pt x="345371" y="561673"/>
                  </a:cubicBezTo>
                  <a:lnTo>
                    <a:pt x="345104" y="606722"/>
                  </a:lnTo>
                  <a:lnTo>
                    <a:pt x="267845" y="606722"/>
                  </a:lnTo>
                  <a:lnTo>
                    <a:pt x="267578" y="560606"/>
                  </a:lnTo>
                  <a:cubicBezTo>
                    <a:pt x="267578" y="558563"/>
                    <a:pt x="265886" y="556874"/>
                    <a:pt x="263839" y="556874"/>
                  </a:cubicBezTo>
                  <a:cubicBezTo>
                    <a:pt x="261792" y="556874"/>
                    <a:pt x="260101" y="558563"/>
                    <a:pt x="260101" y="560606"/>
                  </a:cubicBezTo>
                  <a:lnTo>
                    <a:pt x="260101" y="606722"/>
                  </a:lnTo>
                  <a:lnTo>
                    <a:pt x="157563" y="606722"/>
                  </a:lnTo>
                  <a:lnTo>
                    <a:pt x="157563" y="560606"/>
                  </a:lnTo>
                  <a:cubicBezTo>
                    <a:pt x="157563" y="558651"/>
                    <a:pt x="156049" y="557141"/>
                    <a:pt x="154091" y="557141"/>
                  </a:cubicBezTo>
                  <a:cubicBezTo>
                    <a:pt x="152133" y="557141"/>
                    <a:pt x="150620" y="558651"/>
                    <a:pt x="150620" y="560606"/>
                  </a:cubicBezTo>
                  <a:lnTo>
                    <a:pt x="150353" y="606722"/>
                  </a:lnTo>
                  <a:lnTo>
                    <a:pt x="111634" y="606722"/>
                  </a:lnTo>
                  <a:lnTo>
                    <a:pt x="111901" y="560429"/>
                  </a:lnTo>
                  <a:cubicBezTo>
                    <a:pt x="111990" y="535283"/>
                    <a:pt x="133886" y="514846"/>
                    <a:pt x="158987" y="514846"/>
                  </a:cubicBezTo>
                  <a:close/>
                  <a:moveTo>
                    <a:pt x="460106" y="435389"/>
                  </a:moveTo>
                  <a:lnTo>
                    <a:pt x="560775" y="435389"/>
                  </a:lnTo>
                  <a:cubicBezTo>
                    <a:pt x="585875" y="435389"/>
                    <a:pt x="606436" y="455747"/>
                    <a:pt x="606525" y="480907"/>
                  </a:cubicBezTo>
                  <a:lnTo>
                    <a:pt x="606792" y="525713"/>
                  </a:lnTo>
                  <a:lnTo>
                    <a:pt x="568073" y="525713"/>
                  </a:lnTo>
                  <a:lnTo>
                    <a:pt x="567895" y="481084"/>
                  </a:lnTo>
                  <a:cubicBezTo>
                    <a:pt x="567717" y="478862"/>
                    <a:pt x="565848" y="477262"/>
                    <a:pt x="563712" y="477351"/>
                  </a:cubicBezTo>
                  <a:cubicBezTo>
                    <a:pt x="561487" y="477351"/>
                    <a:pt x="559707" y="479217"/>
                    <a:pt x="559707" y="481351"/>
                  </a:cubicBezTo>
                  <a:lnTo>
                    <a:pt x="559707" y="525713"/>
                  </a:lnTo>
                  <a:lnTo>
                    <a:pt x="511553" y="525713"/>
                  </a:lnTo>
                  <a:cubicBezTo>
                    <a:pt x="500071" y="507933"/>
                    <a:pt x="480489" y="495931"/>
                    <a:pt x="457970" y="495042"/>
                  </a:cubicBezTo>
                  <a:cubicBezTo>
                    <a:pt x="464023" y="485085"/>
                    <a:pt x="466871" y="473972"/>
                    <a:pt x="466871" y="463304"/>
                  </a:cubicBezTo>
                  <a:cubicBezTo>
                    <a:pt x="466871" y="453258"/>
                    <a:pt x="464468" y="443746"/>
                    <a:pt x="460106" y="435389"/>
                  </a:cubicBezTo>
                  <a:close/>
                  <a:moveTo>
                    <a:pt x="261944" y="434966"/>
                  </a:moveTo>
                  <a:lnTo>
                    <a:pt x="351326" y="434966"/>
                  </a:lnTo>
                  <a:cubicBezTo>
                    <a:pt x="346786" y="443409"/>
                    <a:pt x="344293" y="453097"/>
                    <a:pt x="344293" y="463318"/>
                  </a:cubicBezTo>
                  <a:cubicBezTo>
                    <a:pt x="344293" y="474161"/>
                    <a:pt x="347231" y="485449"/>
                    <a:pt x="353463" y="495403"/>
                  </a:cubicBezTo>
                  <a:cubicBezTo>
                    <a:pt x="335569" y="495492"/>
                    <a:pt x="319277" y="502780"/>
                    <a:pt x="307347" y="514423"/>
                  </a:cubicBezTo>
                  <a:cubicBezTo>
                    <a:pt x="295062" y="501625"/>
                    <a:pt x="277968" y="493981"/>
                    <a:pt x="259540" y="493892"/>
                  </a:cubicBezTo>
                  <a:cubicBezTo>
                    <a:pt x="265149" y="484649"/>
                    <a:pt x="268354" y="473717"/>
                    <a:pt x="268354" y="462252"/>
                  </a:cubicBezTo>
                  <a:cubicBezTo>
                    <a:pt x="268354" y="452475"/>
                    <a:pt x="266039" y="443143"/>
                    <a:pt x="261944" y="434966"/>
                  </a:cubicBezTo>
                  <a:close/>
                  <a:moveTo>
                    <a:pt x="46015" y="434966"/>
                  </a:moveTo>
                  <a:cubicBezTo>
                    <a:pt x="157714" y="434966"/>
                    <a:pt x="150505" y="434966"/>
                    <a:pt x="152196" y="434966"/>
                  </a:cubicBezTo>
                  <a:cubicBezTo>
                    <a:pt x="148102" y="443232"/>
                    <a:pt x="145788" y="452475"/>
                    <a:pt x="145788" y="462252"/>
                  </a:cubicBezTo>
                  <a:cubicBezTo>
                    <a:pt x="145788" y="473896"/>
                    <a:pt x="148992" y="484917"/>
                    <a:pt x="154955" y="494427"/>
                  </a:cubicBezTo>
                  <a:cubicBezTo>
                    <a:pt x="133060" y="495316"/>
                    <a:pt x="112945" y="507048"/>
                    <a:pt x="101286" y="525713"/>
                  </a:cubicBezTo>
                  <a:lnTo>
                    <a:pt x="46994" y="525713"/>
                  </a:lnTo>
                  <a:lnTo>
                    <a:pt x="46994" y="480651"/>
                  </a:lnTo>
                  <a:cubicBezTo>
                    <a:pt x="46994" y="478429"/>
                    <a:pt x="45214" y="476651"/>
                    <a:pt x="42989" y="476651"/>
                  </a:cubicBezTo>
                  <a:cubicBezTo>
                    <a:pt x="40764" y="476651"/>
                    <a:pt x="38894" y="478429"/>
                    <a:pt x="38894" y="480651"/>
                  </a:cubicBezTo>
                  <a:lnTo>
                    <a:pt x="38716" y="525713"/>
                  </a:lnTo>
                  <a:lnTo>
                    <a:pt x="0" y="525713"/>
                  </a:lnTo>
                  <a:lnTo>
                    <a:pt x="178" y="480473"/>
                  </a:lnTo>
                  <a:cubicBezTo>
                    <a:pt x="356" y="455231"/>
                    <a:pt x="21005" y="434966"/>
                    <a:pt x="46015" y="434966"/>
                  </a:cubicBezTo>
                  <a:close/>
                  <a:moveTo>
                    <a:pt x="405539" y="422617"/>
                  </a:moveTo>
                  <a:cubicBezTo>
                    <a:pt x="427948" y="422617"/>
                    <a:pt x="446114" y="440752"/>
                    <a:pt x="446114" y="463122"/>
                  </a:cubicBezTo>
                  <a:cubicBezTo>
                    <a:pt x="446114" y="485492"/>
                    <a:pt x="427948" y="503627"/>
                    <a:pt x="405539" y="503627"/>
                  </a:cubicBezTo>
                  <a:cubicBezTo>
                    <a:pt x="383130" y="503627"/>
                    <a:pt x="364964" y="485492"/>
                    <a:pt x="364964" y="463122"/>
                  </a:cubicBezTo>
                  <a:cubicBezTo>
                    <a:pt x="364964" y="440752"/>
                    <a:pt x="383130" y="422617"/>
                    <a:pt x="405539" y="422617"/>
                  </a:cubicBezTo>
                  <a:close/>
                  <a:moveTo>
                    <a:pt x="208380" y="421558"/>
                  </a:moveTo>
                  <a:cubicBezTo>
                    <a:pt x="230789" y="421558"/>
                    <a:pt x="248955" y="439693"/>
                    <a:pt x="248955" y="462063"/>
                  </a:cubicBezTo>
                  <a:cubicBezTo>
                    <a:pt x="248955" y="484433"/>
                    <a:pt x="230789" y="502568"/>
                    <a:pt x="208380" y="502568"/>
                  </a:cubicBezTo>
                  <a:cubicBezTo>
                    <a:pt x="185971" y="502568"/>
                    <a:pt x="167805" y="484433"/>
                    <a:pt x="167805" y="462063"/>
                  </a:cubicBezTo>
                  <a:cubicBezTo>
                    <a:pt x="167805" y="439693"/>
                    <a:pt x="185971" y="421558"/>
                    <a:pt x="208380" y="421558"/>
                  </a:cubicBezTo>
                  <a:close/>
                  <a:moveTo>
                    <a:pt x="508954" y="342525"/>
                  </a:moveTo>
                  <a:cubicBezTo>
                    <a:pt x="531110" y="342525"/>
                    <a:pt x="549071" y="360454"/>
                    <a:pt x="549071" y="382571"/>
                  </a:cubicBezTo>
                  <a:cubicBezTo>
                    <a:pt x="549071" y="404688"/>
                    <a:pt x="531110" y="422617"/>
                    <a:pt x="508954" y="422617"/>
                  </a:cubicBezTo>
                  <a:cubicBezTo>
                    <a:pt x="486798" y="422617"/>
                    <a:pt x="468837" y="404688"/>
                    <a:pt x="468837" y="382571"/>
                  </a:cubicBezTo>
                  <a:cubicBezTo>
                    <a:pt x="468837" y="360454"/>
                    <a:pt x="486798" y="342525"/>
                    <a:pt x="508954" y="342525"/>
                  </a:cubicBezTo>
                  <a:close/>
                  <a:moveTo>
                    <a:pt x="313839" y="342101"/>
                  </a:moveTo>
                  <a:cubicBezTo>
                    <a:pt x="335988" y="342101"/>
                    <a:pt x="353956" y="360041"/>
                    <a:pt x="353956" y="382067"/>
                  </a:cubicBezTo>
                  <a:cubicBezTo>
                    <a:pt x="353956" y="404448"/>
                    <a:pt x="335810" y="422122"/>
                    <a:pt x="313839" y="422122"/>
                  </a:cubicBezTo>
                  <a:cubicBezTo>
                    <a:pt x="291691" y="422122"/>
                    <a:pt x="273723" y="404182"/>
                    <a:pt x="273723" y="382067"/>
                  </a:cubicBezTo>
                  <a:cubicBezTo>
                    <a:pt x="273723" y="359953"/>
                    <a:pt x="291691" y="342101"/>
                    <a:pt x="313839" y="342101"/>
                  </a:cubicBezTo>
                  <a:close/>
                  <a:moveTo>
                    <a:pt x="97839" y="342101"/>
                  </a:moveTo>
                  <a:cubicBezTo>
                    <a:pt x="119988" y="342101"/>
                    <a:pt x="137956" y="360041"/>
                    <a:pt x="137956" y="382067"/>
                  </a:cubicBezTo>
                  <a:cubicBezTo>
                    <a:pt x="137956" y="404359"/>
                    <a:pt x="119810" y="422122"/>
                    <a:pt x="97839" y="422122"/>
                  </a:cubicBezTo>
                  <a:cubicBezTo>
                    <a:pt x="75602" y="422122"/>
                    <a:pt x="57723" y="404093"/>
                    <a:pt x="57723" y="382067"/>
                  </a:cubicBezTo>
                  <a:cubicBezTo>
                    <a:pt x="57723" y="360041"/>
                    <a:pt x="75691" y="342101"/>
                    <a:pt x="97839" y="342101"/>
                  </a:cubicBezTo>
                  <a:close/>
                  <a:moveTo>
                    <a:pt x="348452" y="91179"/>
                  </a:moveTo>
                  <a:cubicBezTo>
                    <a:pt x="352902" y="87713"/>
                    <a:pt x="359222" y="88424"/>
                    <a:pt x="362693" y="92867"/>
                  </a:cubicBezTo>
                  <a:cubicBezTo>
                    <a:pt x="366164" y="97222"/>
                    <a:pt x="365363" y="103621"/>
                    <a:pt x="361002" y="107087"/>
                  </a:cubicBezTo>
                  <a:lnTo>
                    <a:pt x="316322" y="142190"/>
                  </a:lnTo>
                  <a:cubicBezTo>
                    <a:pt x="315699" y="140857"/>
                    <a:pt x="314987" y="139524"/>
                    <a:pt x="314186" y="138191"/>
                  </a:cubicBezTo>
                  <a:cubicBezTo>
                    <a:pt x="311248" y="133481"/>
                    <a:pt x="307421" y="129659"/>
                    <a:pt x="303149" y="126904"/>
                  </a:cubicBezTo>
                  <a:close/>
                  <a:moveTo>
                    <a:pt x="94638" y="87742"/>
                  </a:moveTo>
                  <a:lnTo>
                    <a:pt x="112975" y="87742"/>
                  </a:lnTo>
                  <a:cubicBezTo>
                    <a:pt x="115378" y="94051"/>
                    <a:pt x="133092" y="139901"/>
                    <a:pt x="135673" y="146566"/>
                  </a:cubicBezTo>
                  <a:lnTo>
                    <a:pt x="130955" y="122663"/>
                  </a:lnTo>
                  <a:cubicBezTo>
                    <a:pt x="130599" y="120886"/>
                    <a:pt x="130866" y="119109"/>
                    <a:pt x="131757" y="117509"/>
                  </a:cubicBezTo>
                  <a:lnTo>
                    <a:pt x="139234" y="104003"/>
                  </a:lnTo>
                  <a:lnTo>
                    <a:pt x="132558" y="92007"/>
                  </a:lnTo>
                  <a:cubicBezTo>
                    <a:pt x="131579" y="90230"/>
                    <a:pt x="132914" y="88008"/>
                    <a:pt x="134961" y="88008"/>
                  </a:cubicBezTo>
                  <a:lnTo>
                    <a:pt x="153031" y="88008"/>
                  </a:lnTo>
                  <a:cubicBezTo>
                    <a:pt x="155078" y="88008"/>
                    <a:pt x="156413" y="90230"/>
                    <a:pt x="155434" y="92007"/>
                  </a:cubicBezTo>
                  <a:lnTo>
                    <a:pt x="148847" y="104003"/>
                  </a:lnTo>
                  <a:lnTo>
                    <a:pt x="156235" y="117509"/>
                  </a:lnTo>
                  <a:cubicBezTo>
                    <a:pt x="157125" y="119109"/>
                    <a:pt x="157392" y="120975"/>
                    <a:pt x="157036" y="122752"/>
                  </a:cubicBezTo>
                  <a:lnTo>
                    <a:pt x="151517" y="146566"/>
                  </a:lnTo>
                  <a:cubicBezTo>
                    <a:pt x="164602" y="112800"/>
                    <a:pt x="159617" y="127550"/>
                    <a:pt x="175017" y="87742"/>
                  </a:cubicBezTo>
                  <a:lnTo>
                    <a:pt x="192997" y="87742"/>
                  </a:lnTo>
                  <a:cubicBezTo>
                    <a:pt x="216764" y="87742"/>
                    <a:pt x="236168" y="107024"/>
                    <a:pt x="236257" y="130749"/>
                  </a:cubicBezTo>
                  <a:cubicBezTo>
                    <a:pt x="236346" y="150476"/>
                    <a:pt x="236257" y="134214"/>
                    <a:pt x="236435" y="164871"/>
                  </a:cubicBezTo>
                  <a:lnTo>
                    <a:pt x="273465" y="141945"/>
                  </a:lnTo>
                  <a:cubicBezTo>
                    <a:pt x="282099" y="136614"/>
                    <a:pt x="293314" y="139279"/>
                    <a:pt x="298655" y="147810"/>
                  </a:cubicBezTo>
                  <a:cubicBezTo>
                    <a:pt x="303996" y="156340"/>
                    <a:pt x="301326" y="167625"/>
                    <a:pt x="292780" y="172957"/>
                  </a:cubicBezTo>
                  <a:lnTo>
                    <a:pt x="227979" y="213121"/>
                  </a:lnTo>
                  <a:cubicBezTo>
                    <a:pt x="222371" y="216586"/>
                    <a:pt x="215250" y="216764"/>
                    <a:pt x="209465" y="213565"/>
                  </a:cubicBezTo>
                  <a:cubicBezTo>
                    <a:pt x="203679" y="210366"/>
                    <a:pt x="200029" y="204324"/>
                    <a:pt x="200029" y="197659"/>
                  </a:cubicBezTo>
                  <a:cubicBezTo>
                    <a:pt x="199940" y="183797"/>
                    <a:pt x="199762" y="143722"/>
                    <a:pt x="199673" y="130927"/>
                  </a:cubicBezTo>
                  <a:cubicBezTo>
                    <a:pt x="199673" y="128794"/>
                    <a:pt x="197982" y="127106"/>
                    <a:pt x="195846" y="127106"/>
                  </a:cubicBezTo>
                  <a:cubicBezTo>
                    <a:pt x="193798" y="127106"/>
                    <a:pt x="192018" y="128883"/>
                    <a:pt x="192018" y="130927"/>
                  </a:cubicBezTo>
                  <a:cubicBezTo>
                    <a:pt x="192018" y="276477"/>
                    <a:pt x="192463" y="71836"/>
                    <a:pt x="192463" y="402744"/>
                  </a:cubicBezTo>
                  <a:cubicBezTo>
                    <a:pt x="182850" y="405143"/>
                    <a:pt x="174216" y="409675"/>
                    <a:pt x="167006" y="415984"/>
                  </a:cubicBezTo>
                  <a:cubicBezTo>
                    <a:pt x="161665" y="414562"/>
                    <a:pt x="156057" y="413763"/>
                    <a:pt x="150271" y="413763"/>
                  </a:cubicBezTo>
                  <a:cubicBezTo>
                    <a:pt x="155879" y="404521"/>
                    <a:pt x="159172" y="393681"/>
                    <a:pt x="159172" y="382040"/>
                  </a:cubicBezTo>
                  <a:cubicBezTo>
                    <a:pt x="159172" y="369333"/>
                    <a:pt x="155256" y="357515"/>
                    <a:pt x="148580" y="347741"/>
                  </a:cubicBezTo>
                  <a:lnTo>
                    <a:pt x="148580" y="262704"/>
                  </a:lnTo>
                  <a:lnTo>
                    <a:pt x="139056" y="262704"/>
                  </a:lnTo>
                  <a:lnTo>
                    <a:pt x="139056" y="336811"/>
                  </a:lnTo>
                  <a:cubicBezTo>
                    <a:pt x="127484" y="326237"/>
                    <a:pt x="111907" y="320195"/>
                    <a:pt x="95172" y="320906"/>
                  </a:cubicBezTo>
                  <a:lnTo>
                    <a:pt x="95172" y="130927"/>
                  </a:lnTo>
                  <a:cubicBezTo>
                    <a:pt x="95172" y="128972"/>
                    <a:pt x="93570" y="127284"/>
                    <a:pt x="91612" y="127284"/>
                  </a:cubicBezTo>
                  <a:cubicBezTo>
                    <a:pt x="89565" y="127284"/>
                    <a:pt x="87962" y="128883"/>
                    <a:pt x="87962" y="130838"/>
                  </a:cubicBezTo>
                  <a:lnTo>
                    <a:pt x="87962" y="130927"/>
                  </a:lnTo>
                  <a:lnTo>
                    <a:pt x="87250" y="265014"/>
                  </a:lnTo>
                  <a:cubicBezTo>
                    <a:pt x="87161" y="275144"/>
                    <a:pt x="79061" y="283230"/>
                    <a:pt x="69003" y="283230"/>
                  </a:cubicBezTo>
                  <a:lnTo>
                    <a:pt x="68914" y="283230"/>
                  </a:lnTo>
                  <a:cubicBezTo>
                    <a:pt x="58766" y="283141"/>
                    <a:pt x="50666" y="274966"/>
                    <a:pt x="50666" y="264836"/>
                  </a:cubicBezTo>
                  <a:lnTo>
                    <a:pt x="51378" y="130749"/>
                  </a:lnTo>
                  <a:cubicBezTo>
                    <a:pt x="51467" y="107024"/>
                    <a:pt x="70872" y="87742"/>
                    <a:pt x="94638" y="87742"/>
                  </a:cubicBezTo>
                  <a:close/>
                  <a:moveTo>
                    <a:pt x="262410" y="19899"/>
                  </a:moveTo>
                  <a:lnTo>
                    <a:pt x="554173" y="19899"/>
                  </a:lnTo>
                  <a:cubicBezTo>
                    <a:pt x="561383" y="19899"/>
                    <a:pt x="567346" y="25765"/>
                    <a:pt x="567346" y="33052"/>
                  </a:cubicBezTo>
                  <a:lnTo>
                    <a:pt x="567346" y="248927"/>
                  </a:lnTo>
                  <a:cubicBezTo>
                    <a:pt x="567346" y="256214"/>
                    <a:pt x="561383" y="262080"/>
                    <a:pt x="554173" y="262080"/>
                  </a:cubicBezTo>
                  <a:lnTo>
                    <a:pt x="262410" y="262080"/>
                  </a:lnTo>
                  <a:cubicBezTo>
                    <a:pt x="255111" y="262080"/>
                    <a:pt x="249237" y="256214"/>
                    <a:pt x="249237" y="248927"/>
                  </a:cubicBezTo>
                  <a:lnTo>
                    <a:pt x="249237" y="221376"/>
                  </a:lnTo>
                  <a:lnTo>
                    <a:pt x="275583" y="205112"/>
                  </a:lnTo>
                  <a:lnTo>
                    <a:pt x="275583" y="235773"/>
                  </a:lnTo>
                  <a:lnTo>
                    <a:pt x="541000" y="235773"/>
                  </a:lnTo>
                  <a:lnTo>
                    <a:pt x="541000" y="46117"/>
                  </a:lnTo>
                  <a:lnTo>
                    <a:pt x="275583" y="46117"/>
                  </a:lnTo>
                  <a:lnTo>
                    <a:pt x="275583" y="121659"/>
                  </a:lnTo>
                  <a:cubicBezTo>
                    <a:pt x="271489" y="122548"/>
                    <a:pt x="267572" y="124059"/>
                    <a:pt x="263834" y="126370"/>
                  </a:cubicBezTo>
                  <a:lnTo>
                    <a:pt x="249237" y="135435"/>
                  </a:lnTo>
                  <a:lnTo>
                    <a:pt x="249237" y="33052"/>
                  </a:lnTo>
                  <a:cubicBezTo>
                    <a:pt x="249237" y="25765"/>
                    <a:pt x="255111" y="19899"/>
                    <a:pt x="262410" y="19899"/>
                  </a:cubicBezTo>
                  <a:close/>
                  <a:moveTo>
                    <a:pt x="143813" y="0"/>
                  </a:moveTo>
                  <a:cubicBezTo>
                    <a:pt x="164741" y="0"/>
                    <a:pt x="181707" y="16950"/>
                    <a:pt x="181707" y="37859"/>
                  </a:cubicBezTo>
                  <a:cubicBezTo>
                    <a:pt x="181707" y="58768"/>
                    <a:pt x="164741" y="75718"/>
                    <a:pt x="143813" y="75718"/>
                  </a:cubicBezTo>
                  <a:cubicBezTo>
                    <a:pt x="122885" y="75718"/>
                    <a:pt x="105919" y="58768"/>
                    <a:pt x="105919" y="37859"/>
                  </a:cubicBezTo>
                  <a:cubicBezTo>
                    <a:pt x="105919" y="16950"/>
                    <a:pt x="122885" y="0"/>
                    <a:pt x="143813" y="0"/>
                  </a:cubicBezTo>
                  <a:close/>
                </a:path>
              </a:pathLst>
            </a:custGeom>
            <a:solidFill>
              <a:schemeClr val="bg1"/>
            </a:solidFill>
            <a:ln>
              <a:noFill/>
            </a:ln>
          </p:spPr>
          <p:txBody>
            <a:bodyPr/>
            <a:lstStyle/>
            <a:p>
              <a:endParaRPr lang="zh-CN" altLang="en-US"/>
            </a:p>
          </p:txBody>
        </p:sp>
      </p:grpSp>
      <p:grpSp>
        <p:nvGrpSpPr>
          <p:cNvPr id="91" name="组合 90">
            <a:extLst>
              <a:ext uri="{FF2B5EF4-FFF2-40B4-BE49-F238E27FC236}">
                <a16:creationId xmlns:a16="http://schemas.microsoft.com/office/drawing/2014/main" id="{6660F01E-C04F-4870-A2C3-4DE5EBFD60C1}"/>
              </a:ext>
            </a:extLst>
          </p:cNvPr>
          <p:cNvGrpSpPr/>
          <p:nvPr/>
        </p:nvGrpSpPr>
        <p:grpSpPr>
          <a:xfrm>
            <a:off x="7757865" y="4096396"/>
            <a:ext cx="566775" cy="566775"/>
            <a:chOff x="10148149" y="3946030"/>
            <a:chExt cx="566775" cy="566775"/>
          </a:xfrm>
        </p:grpSpPr>
        <p:sp>
          <p:nvSpPr>
            <p:cNvPr id="87" name="椭圆 86">
              <a:extLst>
                <a:ext uri="{FF2B5EF4-FFF2-40B4-BE49-F238E27FC236}">
                  <a16:creationId xmlns:a16="http://schemas.microsoft.com/office/drawing/2014/main" id="{8B0EF444-2B37-477D-B6D6-075E7DB02FAD}"/>
                </a:ext>
              </a:extLst>
            </p:cNvPr>
            <p:cNvSpPr/>
            <p:nvPr/>
          </p:nvSpPr>
          <p:spPr>
            <a:xfrm>
              <a:off x="10148149"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pie-chart_262005">
              <a:extLst>
                <a:ext uri="{FF2B5EF4-FFF2-40B4-BE49-F238E27FC236}">
                  <a16:creationId xmlns:a16="http://schemas.microsoft.com/office/drawing/2014/main" id="{8EBB5ECA-3AC9-4E33-AF12-0FBBF15EB1A3}"/>
                </a:ext>
              </a:extLst>
            </p:cNvPr>
            <p:cNvSpPr>
              <a:spLocks noChangeAspect="1"/>
            </p:cNvSpPr>
            <p:nvPr/>
          </p:nvSpPr>
          <p:spPr bwMode="auto">
            <a:xfrm>
              <a:off x="10230175" y="4008299"/>
              <a:ext cx="402722" cy="402114"/>
            </a:xfrm>
            <a:custGeom>
              <a:avLst/>
              <a:gdLst>
                <a:gd name="connsiteX0" fmla="*/ 257564 w 607639"/>
                <a:gd name="connsiteY0" fmla="*/ 92370 h 606722"/>
                <a:gd name="connsiteX1" fmla="*/ 277411 w 607639"/>
                <a:gd name="connsiteY1" fmla="*/ 112098 h 606722"/>
                <a:gd name="connsiteX2" fmla="*/ 277411 w 607639"/>
                <a:gd name="connsiteY2" fmla="*/ 329729 h 606722"/>
                <a:gd name="connsiteX3" fmla="*/ 495281 w 607639"/>
                <a:gd name="connsiteY3" fmla="*/ 329729 h 606722"/>
                <a:gd name="connsiteX4" fmla="*/ 515128 w 607639"/>
                <a:gd name="connsiteY4" fmla="*/ 349546 h 606722"/>
                <a:gd name="connsiteX5" fmla="*/ 257564 w 607639"/>
                <a:gd name="connsiteY5" fmla="*/ 606722 h 606722"/>
                <a:gd name="connsiteX6" fmla="*/ 0 w 607639"/>
                <a:gd name="connsiteY6" fmla="*/ 349546 h 606722"/>
                <a:gd name="connsiteX7" fmla="*/ 257564 w 607639"/>
                <a:gd name="connsiteY7" fmla="*/ 92370 h 606722"/>
                <a:gd name="connsiteX8" fmla="*/ 350027 w 607639"/>
                <a:gd name="connsiteY8" fmla="*/ 0 h 606722"/>
                <a:gd name="connsiteX9" fmla="*/ 607639 w 607639"/>
                <a:gd name="connsiteY9" fmla="*/ 257220 h 606722"/>
                <a:gd name="connsiteX10" fmla="*/ 587788 w 607639"/>
                <a:gd name="connsiteY10" fmla="*/ 277040 h 606722"/>
                <a:gd name="connsiteX11" fmla="*/ 350027 w 607639"/>
                <a:gd name="connsiteY11" fmla="*/ 277040 h 606722"/>
                <a:gd name="connsiteX12" fmla="*/ 330176 w 607639"/>
                <a:gd name="connsiteY12" fmla="*/ 257220 h 606722"/>
                <a:gd name="connsiteX13" fmla="*/ 330176 w 607639"/>
                <a:gd name="connsiteY13" fmla="*/ 19820 h 606722"/>
                <a:gd name="connsiteX14" fmla="*/ 350027 w 607639"/>
                <a:gd name="connsiteY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639" h="606722">
                  <a:moveTo>
                    <a:pt x="257564" y="92370"/>
                  </a:moveTo>
                  <a:cubicBezTo>
                    <a:pt x="268511" y="92370"/>
                    <a:pt x="277411" y="101168"/>
                    <a:pt x="277411" y="112098"/>
                  </a:cubicBezTo>
                  <a:lnTo>
                    <a:pt x="277411" y="329729"/>
                  </a:lnTo>
                  <a:lnTo>
                    <a:pt x="495281" y="329729"/>
                  </a:lnTo>
                  <a:cubicBezTo>
                    <a:pt x="506228" y="329729"/>
                    <a:pt x="515128" y="338616"/>
                    <a:pt x="515128" y="349546"/>
                  </a:cubicBezTo>
                  <a:cubicBezTo>
                    <a:pt x="515128" y="491286"/>
                    <a:pt x="399607" y="606722"/>
                    <a:pt x="257564" y="606722"/>
                  </a:cubicBezTo>
                  <a:cubicBezTo>
                    <a:pt x="115521" y="606722"/>
                    <a:pt x="0" y="491286"/>
                    <a:pt x="0" y="349546"/>
                  </a:cubicBezTo>
                  <a:cubicBezTo>
                    <a:pt x="0" y="207717"/>
                    <a:pt x="115521" y="92370"/>
                    <a:pt x="257564" y="92370"/>
                  </a:cubicBezTo>
                  <a:close/>
                  <a:moveTo>
                    <a:pt x="350027" y="0"/>
                  </a:moveTo>
                  <a:cubicBezTo>
                    <a:pt x="492007" y="0"/>
                    <a:pt x="607639" y="115367"/>
                    <a:pt x="607639" y="257220"/>
                  </a:cubicBezTo>
                  <a:cubicBezTo>
                    <a:pt x="607639" y="268152"/>
                    <a:pt x="598737" y="277040"/>
                    <a:pt x="587788" y="277040"/>
                  </a:cubicBezTo>
                  <a:lnTo>
                    <a:pt x="350027" y="277040"/>
                  </a:lnTo>
                  <a:cubicBezTo>
                    <a:pt x="339078" y="277040"/>
                    <a:pt x="330176" y="268152"/>
                    <a:pt x="330176" y="257220"/>
                  </a:cubicBezTo>
                  <a:lnTo>
                    <a:pt x="330176" y="19820"/>
                  </a:lnTo>
                  <a:cubicBezTo>
                    <a:pt x="330176" y="8888"/>
                    <a:pt x="339078" y="0"/>
                    <a:pt x="350027" y="0"/>
                  </a:cubicBezTo>
                  <a:close/>
                </a:path>
              </a:pathLst>
            </a:custGeom>
            <a:solidFill>
              <a:schemeClr val="bg1"/>
            </a:solidFill>
            <a:ln>
              <a:noFill/>
            </a:ln>
          </p:spPr>
          <p:txBody>
            <a:bodyPr/>
            <a:lstStyle/>
            <a:p>
              <a:endParaRPr lang="zh-CN" altLang="en-US"/>
            </a:p>
          </p:txBody>
        </p:sp>
      </p:grpSp>
    </p:spTree>
    <p:extLst>
      <p:ext uri="{BB962C8B-B14F-4D97-AF65-F5344CB8AC3E}">
        <p14:creationId xmlns:p14="http://schemas.microsoft.com/office/powerpoint/2010/main" val="1667867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anim calcmode="lin" valueType="num">
                                      <p:cBhvr>
                                        <p:cTn id="14" dur="500" fill="hold"/>
                                        <p:tgtEl>
                                          <p:spTgt spid="61"/>
                                        </p:tgtEl>
                                        <p:attrNameLst>
                                          <p:attrName>ppt_x</p:attrName>
                                        </p:attrNameLst>
                                      </p:cBhvr>
                                      <p:tavLst>
                                        <p:tav tm="0">
                                          <p:val>
                                            <p:strVal val="#ppt_x"/>
                                          </p:val>
                                        </p:tav>
                                        <p:tav tm="100000">
                                          <p:val>
                                            <p:strVal val="#ppt_x"/>
                                          </p:val>
                                        </p:tav>
                                      </p:tavLst>
                                    </p:anim>
                                    <p:anim calcmode="lin" valueType="num">
                                      <p:cBhvr>
                                        <p:cTn id="15" dur="500" fill="hold"/>
                                        <p:tgtEl>
                                          <p:spTgt spid="6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anim calcmode="lin" valueType="num">
                                      <p:cBhvr>
                                        <p:cTn id="20" dur="500" fill="hold"/>
                                        <p:tgtEl>
                                          <p:spTgt spid="75"/>
                                        </p:tgtEl>
                                        <p:attrNameLst>
                                          <p:attrName>ppt_x</p:attrName>
                                        </p:attrNameLst>
                                      </p:cBhvr>
                                      <p:tavLst>
                                        <p:tav tm="0">
                                          <p:val>
                                            <p:strVal val="#ppt_x"/>
                                          </p:val>
                                        </p:tav>
                                        <p:tav tm="100000">
                                          <p:val>
                                            <p:strVal val="#ppt_x"/>
                                          </p:val>
                                        </p:tav>
                                      </p:tavLst>
                                    </p:anim>
                                    <p:anim calcmode="lin" valueType="num">
                                      <p:cBhvr>
                                        <p:cTn id="21" dur="500" fill="hold"/>
                                        <p:tgtEl>
                                          <p:spTgt spid="7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anim calcmode="lin" valueType="num">
                                      <p:cBhvr>
                                        <p:cTn id="26" dur="500" fill="hold"/>
                                        <p:tgtEl>
                                          <p:spTgt spid="76"/>
                                        </p:tgtEl>
                                        <p:attrNameLst>
                                          <p:attrName>ppt_x</p:attrName>
                                        </p:attrNameLst>
                                      </p:cBhvr>
                                      <p:tavLst>
                                        <p:tav tm="0">
                                          <p:val>
                                            <p:strVal val="#ppt_x"/>
                                          </p:val>
                                        </p:tav>
                                        <p:tav tm="100000">
                                          <p:val>
                                            <p:strVal val="#ppt_x"/>
                                          </p:val>
                                        </p:tav>
                                      </p:tavLst>
                                    </p:anim>
                                    <p:anim calcmode="lin" valueType="num">
                                      <p:cBhvr>
                                        <p:cTn id="27" dur="500" fill="hold"/>
                                        <p:tgtEl>
                                          <p:spTgt spid="7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anim calcmode="lin" valueType="num">
                                      <p:cBhvr>
                                        <p:cTn id="32" dur="500" fill="hold"/>
                                        <p:tgtEl>
                                          <p:spTgt spid="77"/>
                                        </p:tgtEl>
                                        <p:attrNameLst>
                                          <p:attrName>ppt_x</p:attrName>
                                        </p:attrNameLst>
                                      </p:cBhvr>
                                      <p:tavLst>
                                        <p:tav tm="0">
                                          <p:val>
                                            <p:strVal val="#ppt_x"/>
                                          </p:val>
                                        </p:tav>
                                        <p:tav tm="100000">
                                          <p:val>
                                            <p:strVal val="#ppt_x"/>
                                          </p:val>
                                        </p:tav>
                                      </p:tavLst>
                                    </p:anim>
                                    <p:anim calcmode="lin" valueType="num">
                                      <p:cBhvr>
                                        <p:cTn id="33" dur="500" fill="hold"/>
                                        <p:tgtEl>
                                          <p:spTgt spid="7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anim calcmode="lin" valueType="num">
                                      <p:cBhvr>
                                        <p:cTn id="38" dur="500" fill="hold"/>
                                        <p:tgtEl>
                                          <p:spTgt spid="78"/>
                                        </p:tgtEl>
                                        <p:attrNameLst>
                                          <p:attrName>ppt_x</p:attrName>
                                        </p:attrNameLst>
                                      </p:cBhvr>
                                      <p:tavLst>
                                        <p:tav tm="0">
                                          <p:val>
                                            <p:strVal val="#ppt_x"/>
                                          </p:val>
                                        </p:tav>
                                        <p:tav tm="100000">
                                          <p:val>
                                            <p:strVal val="#ppt_x"/>
                                          </p:val>
                                        </p:tav>
                                      </p:tavLst>
                                    </p:anim>
                                    <p:anim calcmode="lin" valueType="num">
                                      <p:cBhvr>
                                        <p:cTn id="39" dur="500" fill="hold"/>
                                        <p:tgtEl>
                                          <p:spTgt spid="7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anim calcmode="lin" valueType="num">
                                      <p:cBhvr>
                                        <p:cTn id="44" dur="500" fill="hold"/>
                                        <p:tgtEl>
                                          <p:spTgt spid="79"/>
                                        </p:tgtEl>
                                        <p:attrNameLst>
                                          <p:attrName>ppt_x</p:attrName>
                                        </p:attrNameLst>
                                      </p:cBhvr>
                                      <p:tavLst>
                                        <p:tav tm="0">
                                          <p:val>
                                            <p:strVal val="#ppt_x"/>
                                          </p:val>
                                        </p:tav>
                                        <p:tav tm="100000">
                                          <p:val>
                                            <p:strVal val="#ppt_x"/>
                                          </p:val>
                                        </p:tav>
                                      </p:tavLst>
                                    </p:anim>
                                    <p:anim calcmode="lin" valueType="num">
                                      <p:cBhvr>
                                        <p:cTn id="45" dur="500" fill="hold"/>
                                        <p:tgtEl>
                                          <p:spTgt spid="79"/>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1" presetClass="entr" presetSubtype="0"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750" fill="hold"/>
                                        <p:tgtEl>
                                          <p:spTgt spid="66"/>
                                        </p:tgtEl>
                                        <p:attrNameLst>
                                          <p:attrName>ppt_w</p:attrName>
                                        </p:attrNameLst>
                                      </p:cBhvr>
                                      <p:tavLst>
                                        <p:tav tm="0">
                                          <p:val>
                                            <p:fltVal val="0"/>
                                          </p:val>
                                        </p:tav>
                                        <p:tav tm="100000">
                                          <p:val>
                                            <p:strVal val="#ppt_w"/>
                                          </p:val>
                                        </p:tav>
                                      </p:tavLst>
                                    </p:anim>
                                    <p:anim calcmode="lin" valueType="num">
                                      <p:cBhvr>
                                        <p:cTn id="50" dur="750" fill="hold"/>
                                        <p:tgtEl>
                                          <p:spTgt spid="66"/>
                                        </p:tgtEl>
                                        <p:attrNameLst>
                                          <p:attrName>ppt_h</p:attrName>
                                        </p:attrNameLst>
                                      </p:cBhvr>
                                      <p:tavLst>
                                        <p:tav tm="0">
                                          <p:val>
                                            <p:fltVal val="0"/>
                                          </p:val>
                                        </p:tav>
                                        <p:tav tm="100000">
                                          <p:val>
                                            <p:strVal val="#ppt_h"/>
                                          </p:val>
                                        </p:tav>
                                      </p:tavLst>
                                    </p:anim>
                                    <p:anim calcmode="lin" valueType="num">
                                      <p:cBhvr>
                                        <p:cTn id="51" dur="750" fill="hold"/>
                                        <p:tgtEl>
                                          <p:spTgt spid="66"/>
                                        </p:tgtEl>
                                        <p:attrNameLst>
                                          <p:attrName>style.rotation</p:attrName>
                                        </p:attrNameLst>
                                      </p:cBhvr>
                                      <p:tavLst>
                                        <p:tav tm="0">
                                          <p:val>
                                            <p:fltVal val="90"/>
                                          </p:val>
                                        </p:tav>
                                        <p:tav tm="100000">
                                          <p:val>
                                            <p:fltVal val="0"/>
                                          </p:val>
                                        </p:tav>
                                      </p:tavLst>
                                    </p:anim>
                                    <p:animEffect transition="in" filter="fade">
                                      <p:cBhvr>
                                        <p:cTn id="52" dur="750"/>
                                        <p:tgtEl>
                                          <p:spTgt spid="66"/>
                                        </p:tgtEl>
                                      </p:cBhvr>
                                    </p:animEffect>
                                  </p:childTnLst>
                                </p:cTn>
                              </p:par>
                            </p:childTnLst>
                          </p:cTn>
                        </p:par>
                        <p:par>
                          <p:cTn id="53" fill="hold">
                            <p:stCondLst>
                              <p:cond delay="4250"/>
                            </p:stCondLst>
                            <p:childTnLst>
                              <p:par>
                                <p:cTn id="54" presetID="22" presetClass="entr" presetSubtype="8" fill="hold"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500"/>
                                        <p:tgtEl>
                                          <p:spTgt spid="64"/>
                                        </p:tgtEl>
                                      </p:cBhvr>
                                    </p:animEffect>
                                  </p:childTnLst>
                                </p:cTn>
                              </p:par>
                              <p:par>
                                <p:cTn id="57" presetID="22" presetClass="entr" presetSubtype="2"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right)">
                                      <p:cBhvr>
                                        <p:cTn id="59" dur="500"/>
                                        <p:tgtEl>
                                          <p:spTgt spid="63"/>
                                        </p:tgtEl>
                                      </p:cBhvr>
                                    </p:animEffect>
                                  </p:childTnLst>
                                </p:cTn>
                              </p:par>
                            </p:childTnLst>
                          </p:cTn>
                        </p:par>
                        <p:par>
                          <p:cTn id="60" fill="hold">
                            <p:stCondLst>
                              <p:cond delay="4750"/>
                            </p:stCondLst>
                            <p:childTnLst>
                              <p:par>
                                <p:cTn id="61" presetID="52" presetClass="entr" presetSubtype="0" fill="hold" grpId="0" nodeType="afterEffect">
                                  <p:stCondLst>
                                    <p:cond delay="0"/>
                                  </p:stCondLst>
                                  <p:iterate type="lt">
                                    <p:tmPct val="10000"/>
                                  </p:iterate>
                                  <p:childTnLst>
                                    <p:set>
                                      <p:cBhvr>
                                        <p:cTn id="62" dur="1" fill="hold">
                                          <p:stCondLst>
                                            <p:cond delay="0"/>
                                          </p:stCondLst>
                                        </p:cTn>
                                        <p:tgtEl>
                                          <p:spTgt spid="62"/>
                                        </p:tgtEl>
                                        <p:attrNameLst>
                                          <p:attrName>style.visibility</p:attrName>
                                        </p:attrNameLst>
                                      </p:cBhvr>
                                      <p:to>
                                        <p:strVal val="visible"/>
                                      </p:to>
                                    </p:set>
                                    <p:animScale>
                                      <p:cBhvr>
                                        <p:cTn id="63"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62"/>
                                        </p:tgtEl>
                                        <p:attrNameLst>
                                          <p:attrName>ppt_x</p:attrName>
                                          <p:attrName>ppt_y</p:attrName>
                                        </p:attrNameLst>
                                      </p:cBhvr>
                                    </p:animMotion>
                                    <p:animEffect transition="in" filter="fade">
                                      <p:cBhvr>
                                        <p:cTn id="65" dur="1000"/>
                                        <p:tgtEl>
                                          <p:spTgt spid="62"/>
                                        </p:tgtEl>
                                      </p:cBhvr>
                                    </p:animEffect>
                                  </p:childTnLst>
                                </p:cTn>
                              </p:par>
                            </p:childTnLst>
                          </p:cTn>
                        </p:par>
                        <p:par>
                          <p:cTn id="66" fill="hold">
                            <p:stCondLst>
                              <p:cond delay="6050"/>
                            </p:stCondLst>
                            <p:childTnLst>
                              <p:par>
                                <p:cTn id="67" presetID="42" presetClass="entr" presetSubtype="0"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1000"/>
                                        <p:tgtEl>
                                          <p:spTgt spid="69"/>
                                        </p:tgtEl>
                                      </p:cBhvr>
                                    </p:animEffect>
                                    <p:anim calcmode="lin" valueType="num">
                                      <p:cBhvr>
                                        <p:cTn id="70" dur="1000" fill="hold"/>
                                        <p:tgtEl>
                                          <p:spTgt spid="69"/>
                                        </p:tgtEl>
                                        <p:attrNameLst>
                                          <p:attrName>ppt_x</p:attrName>
                                        </p:attrNameLst>
                                      </p:cBhvr>
                                      <p:tavLst>
                                        <p:tav tm="0">
                                          <p:val>
                                            <p:strVal val="#ppt_x"/>
                                          </p:val>
                                        </p:tav>
                                        <p:tav tm="100000">
                                          <p:val>
                                            <p:strVal val="#ppt_x"/>
                                          </p:val>
                                        </p:tav>
                                      </p:tavLst>
                                    </p:anim>
                                    <p:anim calcmode="lin" valueType="num">
                                      <p:cBhvr>
                                        <p:cTn id="71" dur="1000" fill="hold"/>
                                        <p:tgtEl>
                                          <p:spTgt spid="69"/>
                                        </p:tgtEl>
                                        <p:attrNameLst>
                                          <p:attrName>ppt_y</p:attrName>
                                        </p:attrNameLst>
                                      </p:cBhvr>
                                      <p:tavLst>
                                        <p:tav tm="0">
                                          <p:val>
                                            <p:strVal val="#ppt_y+.1"/>
                                          </p:val>
                                        </p:tav>
                                        <p:tav tm="100000">
                                          <p:val>
                                            <p:strVal val="#ppt_y"/>
                                          </p:val>
                                        </p:tav>
                                      </p:tavLst>
                                    </p:anim>
                                  </p:childTnLst>
                                </p:cTn>
                              </p:par>
                            </p:childTnLst>
                          </p:cTn>
                        </p:par>
                        <p:par>
                          <p:cTn id="72" fill="hold">
                            <p:stCondLst>
                              <p:cond delay="7050"/>
                            </p:stCondLst>
                            <p:childTnLst>
                              <p:par>
                                <p:cTn id="73" presetID="2" presetClass="entr" presetSubtype="4"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500" fill="hold"/>
                                        <p:tgtEl>
                                          <p:spTgt spid="88"/>
                                        </p:tgtEl>
                                        <p:attrNameLst>
                                          <p:attrName>ppt_x</p:attrName>
                                        </p:attrNameLst>
                                      </p:cBhvr>
                                      <p:tavLst>
                                        <p:tav tm="0">
                                          <p:val>
                                            <p:strVal val="#ppt_x"/>
                                          </p:val>
                                        </p:tav>
                                        <p:tav tm="100000">
                                          <p:val>
                                            <p:strVal val="#ppt_x"/>
                                          </p:val>
                                        </p:tav>
                                      </p:tavLst>
                                    </p:anim>
                                    <p:anim calcmode="lin" valueType="num">
                                      <p:cBhvr additive="base">
                                        <p:cTn id="76" dur="500" fill="hold"/>
                                        <p:tgtEl>
                                          <p:spTgt spid="88"/>
                                        </p:tgtEl>
                                        <p:attrNameLst>
                                          <p:attrName>ppt_y</p:attrName>
                                        </p:attrNameLst>
                                      </p:cBhvr>
                                      <p:tavLst>
                                        <p:tav tm="0">
                                          <p:val>
                                            <p:strVal val="1+#ppt_h/2"/>
                                          </p:val>
                                        </p:tav>
                                        <p:tav tm="100000">
                                          <p:val>
                                            <p:strVal val="#ppt_y"/>
                                          </p:val>
                                        </p:tav>
                                      </p:tavLst>
                                    </p:anim>
                                  </p:childTnLst>
                                </p:cTn>
                              </p:par>
                            </p:childTnLst>
                          </p:cTn>
                        </p:par>
                        <p:par>
                          <p:cTn id="77" fill="hold">
                            <p:stCondLst>
                              <p:cond delay="7550"/>
                            </p:stCondLst>
                            <p:childTnLst>
                              <p:par>
                                <p:cTn id="78" presetID="2" presetClass="entr" presetSubtype="4" fill="hold" nodeType="afterEffect">
                                  <p:stCondLst>
                                    <p:cond delay="0"/>
                                  </p:stCondLst>
                                  <p:childTnLst>
                                    <p:set>
                                      <p:cBhvr>
                                        <p:cTn id="79" dur="1" fill="hold">
                                          <p:stCondLst>
                                            <p:cond delay="0"/>
                                          </p:stCondLst>
                                        </p:cTn>
                                        <p:tgtEl>
                                          <p:spTgt spid="89"/>
                                        </p:tgtEl>
                                        <p:attrNameLst>
                                          <p:attrName>style.visibility</p:attrName>
                                        </p:attrNameLst>
                                      </p:cBhvr>
                                      <p:to>
                                        <p:strVal val="visible"/>
                                      </p:to>
                                    </p:set>
                                    <p:anim calcmode="lin" valueType="num">
                                      <p:cBhvr additive="base">
                                        <p:cTn id="80" dur="500" fill="hold"/>
                                        <p:tgtEl>
                                          <p:spTgt spid="89"/>
                                        </p:tgtEl>
                                        <p:attrNameLst>
                                          <p:attrName>ppt_x</p:attrName>
                                        </p:attrNameLst>
                                      </p:cBhvr>
                                      <p:tavLst>
                                        <p:tav tm="0">
                                          <p:val>
                                            <p:strVal val="#ppt_x"/>
                                          </p:val>
                                        </p:tav>
                                        <p:tav tm="100000">
                                          <p:val>
                                            <p:strVal val="#ppt_x"/>
                                          </p:val>
                                        </p:tav>
                                      </p:tavLst>
                                    </p:anim>
                                    <p:anim calcmode="lin" valueType="num">
                                      <p:cBhvr additive="base">
                                        <p:cTn id="81" dur="500" fill="hold"/>
                                        <p:tgtEl>
                                          <p:spTgt spid="89"/>
                                        </p:tgtEl>
                                        <p:attrNameLst>
                                          <p:attrName>ppt_y</p:attrName>
                                        </p:attrNameLst>
                                      </p:cBhvr>
                                      <p:tavLst>
                                        <p:tav tm="0">
                                          <p:val>
                                            <p:strVal val="1+#ppt_h/2"/>
                                          </p:val>
                                        </p:tav>
                                        <p:tav tm="100000">
                                          <p:val>
                                            <p:strVal val="#ppt_y"/>
                                          </p:val>
                                        </p:tav>
                                      </p:tavLst>
                                    </p:anim>
                                  </p:childTnLst>
                                </p:cTn>
                              </p:par>
                            </p:childTnLst>
                          </p:cTn>
                        </p:par>
                        <p:par>
                          <p:cTn id="82" fill="hold">
                            <p:stCondLst>
                              <p:cond delay="8050"/>
                            </p:stCondLst>
                            <p:childTnLst>
                              <p:par>
                                <p:cTn id="83" presetID="2" presetClass="entr" presetSubtype="4" fill="hold" nodeType="afterEffect">
                                  <p:stCondLst>
                                    <p:cond delay="0"/>
                                  </p:stCondLst>
                                  <p:childTnLst>
                                    <p:set>
                                      <p:cBhvr>
                                        <p:cTn id="84" dur="1" fill="hold">
                                          <p:stCondLst>
                                            <p:cond delay="0"/>
                                          </p:stCondLst>
                                        </p:cTn>
                                        <p:tgtEl>
                                          <p:spTgt spid="90"/>
                                        </p:tgtEl>
                                        <p:attrNameLst>
                                          <p:attrName>style.visibility</p:attrName>
                                        </p:attrNameLst>
                                      </p:cBhvr>
                                      <p:to>
                                        <p:strVal val="visible"/>
                                      </p:to>
                                    </p:set>
                                    <p:anim calcmode="lin" valueType="num">
                                      <p:cBhvr additive="base">
                                        <p:cTn id="85" dur="500" fill="hold"/>
                                        <p:tgtEl>
                                          <p:spTgt spid="90"/>
                                        </p:tgtEl>
                                        <p:attrNameLst>
                                          <p:attrName>ppt_x</p:attrName>
                                        </p:attrNameLst>
                                      </p:cBhvr>
                                      <p:tavLst>
                                        <p:tav tm="0">
                                          <p:val>
                                            <p:strVal val="#ppt_x"/>
                                          </p:val>
                                        </p:tav>
                                        <p:tav tm="100000">
                                          <p:val>
                                            <p:strVal val="#ppt_x"/>
                                          </p:val>
                                        </p:tav>
                                      </p:tavLst>
                                    </p:anim>
                                    <p:anim calcmode="lin" valueType="num">
                                      <p:cBhvr additive="base">
                                        <p:cTn id="86" dur="500" fill="hold"/>
                                        <p:tgtEl>
                                          <p:spTgt spid="90"/>
                                        </p:tgtEl>
                                        <p:attrNameLst>
                                          <p:attrName>ppt_y</p:attrName>
                                        </p:attrNameLst>
                                      </p:cBhvr>
                                      <p:tavLst>
                                        <p:tav tm="0">
                                          <p:val>
                                            <p:strVal val="1+#ppt_h/2"/>
                                          </p:val>
                                        </p:tav>
                                        <p:tav tm="100000">
                                          <p:val>
                                            <p:strVal val="#ppt_y"/>
                                          </p:val>
                                        </p:tav>
                                      </p:tavLst>
                                    </p:anim>
                                  </p:childTnLst>
                                </p:cTn>
                              </p:par>
                            </p:childTnLst>
                          </p:cTn>
                        </p:par>
                        <p:par>
                          <p:cTn id="87" fill="hold">
                            <p:stCondLst>
                              <p:cond delay="8550"/>
                            </p:stCondLst>
                            <p:childTnLst>
                              <p:par>
                                <p:cTn id="88" presetID="2" presetClass="entr" presetSubtype="4" fill="hold" nodeType="afterEffect">
                                  <p:stCondLst>
                                    <p:cond delay="0"/>
                                  </p:stCondLst>
                                  <p:childTnLst>
                                    <p:set>
                                      <p:cBhvr>
                                        <p:cTn id="89" dur="1" fill="hold">
                                          <p:stCondLst>
                                            <p:cond delay="0"/>
                                          </p:stCondLst>
                                        </p:cTn>
                                        <p:tgtEl>
                                          <p:spTgt spid="91"/>
                                        </p:tgtEl>
                                        <p:attrNameLst>
                                          <p:attrName>style.visibility</p:attrName>
                                        </p:attrNameLst>
                                      </p:cBhvr>
                                      <p:to>
                                        <p:strVal val="visible"/>
                                      </p:to>
                                    </p:set>
                                    <p:anim calcmode="lin" valueType="num">
                                      <p:cBhvr additive="base">
                                        <p:cTn id="90" dur="500" fill="hold"/>
                                        <p:tgtEl>
                                          <p:spTgt spid="91"/>
                                        </p:tgtEl>
                                        <p:attrNameLst>
                                          <p:attrName>ppt_x</p:attrName>
                                        </p:attrNameLst>
                                      </p:cBhvr>
                                      <p:tavLst>
                                        <p:tav tm="0">
                                          <p:val>
                                            <p:strVal val="#ppt_x"/>
                                          </p:val>
                                        </p:tav>
                                        <p:tav tm="100000">
                                          <p:val>
                                            <p:strVal val="#ppt_x"/>
                                          </p:val>
                                        </p:tav>
                                      </p:tavLst>
                                    </p:anim>
                                    <p:anim calcmode="lin" valueType="num">
                                      <p:cBhvr additive="base">
                                        <p:cTn id="91"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2" grpId="0"/>
      <p:bldP spid="66" grpId="0"/>
      <p:bldP spid="69" grpId="0"/>
      <p:bldP spid="75" grpId="0" animBg="1"/>
      <p:bldP spid="76" grpId="0" animBg="1"/>
      <p:bldP spid="77" grpId="0" animBg="1"/>
      <p:bldP spid="78" grpId="0" animBg="1"/>
      <p:bldP spid="7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2A45E2-7DAC-5C01-C5ED-B15A131C6B16}"/>
              </a:ext>
            </a:extLst>
          </p:cNvPr>
          <p:cNvSpPr txBox="1"/>
          <p:nvPr/>
        </p:nvSpPr>
        <p:spPr>
          <a:xfrm>
            <a:off x="279462" y="361163"/>
            <a:ext cx="8978291" cy="584775"/>
          </a:xfrm>
          <a:prstGeom prst="rect">
            <a:avLst/>
          </a:prstGeom>
          <a:noFill/>
        </p:spPr>
        <p:txBody>
          <a:bodyPr wrap="square" rtlCol="0">
            <a:spAutoFit/>
          </a:bodyPr>
          <a:lstStyle/>
          <a:p>
            <a:r>
              <a:rPr lang="zh-CN" altLang="en-US" sz="3200" b="1" dirty="0">
                <a:solidFill>
                  <a:schemeClr val="accent5">
                    <a:lumMod val="50000"/>
                  </a:schemeClr>
                </a:solidFill>
              </a:rPr>
              <a:t>数字胶囊模块（</a:t>
            </a:r>
            <a:r>
              <a:rPr lang="en-US" altLang="zh-CN" sz="3200" b="1" dirty="0">
                <a:solidFill>
                  <a:schemeClr val="accent5">
                    <a:lumMod val="50000"/>
                  </a:schemeClr>
                </a:solidFill>
              </a:rPr>
              <a:t>Digit capsule</a:t>
            </a:r>
            <a:r>
              <a:rPr lang="zh-CN" altLang="en-US" sz="3200" b="1" dirty="0">
                <a:solidFill>
                  <a:schemeClr val="accent5">
                    <a:lumMod val="50000"/>
                  </a:schemeClr>
                </a:solidFill>
              </a:rPr>
              <a:t>）</a:t>
            </a:r>
          </a:p>
        </p:txBody>
      </p:sp>
      <p:sp>
        <p:nvSpPr>
          <p:cNvPr id="4" name="文本框 3">
            <a:extLst>
              <a:ext uri="{FF2B5EF4-FFF2-40B4-BE49-F238E27FC236}">
                <a16:creationId xmlns:a16="http://schemas.microsoft.com/office/drawing/2014/main" id="{31AB2C7D-EC22-67B8-6731-12762819EBEA}"/>
              </a:ext>
            </a:extLst>
          </p:cNvPr>
          <p:cNvSpPr txBox="1"/>
          <p:nvPr/>
        </p:nvSpPr>
        <p:spPr>
          <a:xfrm>
            <a:off x="279462" y="1100292"/>
            <a:ext cx="6172200" cy="1754326"/>
          </a:xfrm>
          <a:prstGeom prst="rect">
            <a:avLst/>
          </a:prstGeom>
          <a:noFill/>
        </p:spPr>
        <p:txBody>
          <a:bodyPr wrap="square">
            <a:spAutoFit/>
          </a:bodyPr>
          <a:lstStyle/>
          <a:p>
            <a:r>
              <a:rPr lang="zh-CN" altLang="en-US" dirty="0"/>
              <a:t>网络中的胶囊分为两个级别：称为初级胶囊的低级别胶囊和称为数字胶囊的高级胶囊。高层胶囊的实例化参数是通过同层胶囊的变换矩阵</a:t>
            </a:r>
            <a:r>
              <a:rPr lang="en-US" altLang="zh-CN" dirty="0"/>
              <a:t>W</a:t>
            </a:r>
            <a:r>
              <a:rPr lang="zh-CN" altLang="en-US" dirty="0"/>
              <a:t>来预测的。当多个预测一致时，高级胶囊被激活。该过程是通过动态路由实现的，动态路由由</a:t>
            </a:r>
            <a:r>
              <a:rPr lang="en-US" altLang="zh-CN" dirty="0"/>
              <a:t>3</a:t>
            </a:r>
            <a:r>
              <a:rPr lang="zh-CN" altLang="en-US" dirty="0"/>
              <a:t>次路由迭代组成，最终的输出是通过每次迭代后对加权的高层胶囊求和得到的。该工作流程如算法所示。</a:t>
            </a:r>
          </a:p>
        </p:txBody>
      </p:sp>
      <p:pic>
        <p:nvPicPr>
          <p:cNvPr id="6" name="图片 5">
            <a:extLst>
              <a:ext uri="{FF2B5EF4-FFF2-40B4-BE49-F238E27FC236}">
                <a16:creationId xmlns:a16="http://schemas.microsoft.com/office/drawing/2014/main" id="{F0D57270-730F-45F5-29E0-A8A927FE50F8}"/>
              </a:ext>
            </a:extLst>
          </p:cNvPr>
          <p:cNvPicPr>
            <a:picLocks noChangeAspect="1"/>
          </p:cNvPicPr>
          <p:nvPr/>
        </p:nvPicPr>
        <p:blipFill>
          <a:blip r:embed="rId2"/>
          <a:stretch>
            <a:fillRect/>
          </a:stretch>
        </p:blipFill>
        <p:spPr>
          <a:xfrm>
            <a:off x="279462" y="3128160"/>
            <a:ext cx="5791200" cy="3079284"/>
          </a:xfrm>
          <a:prstGeom prst="rect">
            <a:avLst/>
          </a:prstGeom>
        </p:spPr>
      </p:pic>
      <p:pic>
        <p:nvPicPr>
          <p:cNvPr id="8" name="图片 7">
            <a:extLst>
              <a:ext uri="{FF2B5EF4-FFF2-40B4-BE49-F238E27FC236}">
                <a16:creationId xmlns:a16="http://schemas.microsoft.com/office/drawing/2014/main" id="{916890B3-7C3C-1D8F-730D-6E55BD4D0443}"/>
              </a:ext>
            </a:extLst>
          </p:cNvPr>
          <p:cNvPicPr>
            <a:picLocks noChangeAspect="1"/>
          </p:cNvPicPr>
          <p:nvPr/>
        </p:nvPicPr>
        <p:blipFill>
          <a:blip r:embed="rId3"/>
          <a:stretch>
            <a:fillRect/>
          </a:stretch>
        </p:blipFill>
        <p:spPr>
          <a:xfrm>
            <a:off x="6598920" y="802261"/>
            <a:ext cx="4843010" cy="2736523"/>
          </a:xfrm>
          <a:prstGeom prst="rect">
            <a:avLst/>
          </a:prstGeom>
        </p:spPr>
      </p:pic>
      <p:pic>
        <p:nvPicPr>
          <p:cNvPr id="12" name="图片 11">
            <a:extLst>
              <a:ext uri="{FF2B5EF4-FFF2-40B4-BE49-F238E27FC236}">
                <a16:creationId xmlns:a16="http://schemas.microsoft.com/office/drawing/2014/main" id="{5350ECB9-76C0-8EAA-FD54-AF3397AD2691}"/>
              </a:ext>
            </a:extLst>
          </p:cNvPr>
          <p:cNvPicPr>
            <a:picLocks noChangeAspect="1"/>
          </p:cNvPicPr>
          <p:nvPr/>
        </p:nvPicPr>
        <p:blipFill>
          <a:blip r:embed="rId4"/>
          <a:stretch>
            <a:fillRect/>
          </a:stretch>
        </p:blipFill>
        <p:spPr>
          <a:xfrm>
            <a:off x="6217920" y="3983338"/>
            <a:ext cx="5726434" cy="2224106"/>
          </a:xfrm>
          <a:prstGeom prst="rect">
            <a:avLst/>
          </a:prstGeom>
        </p:spPr>
      </p:pic>
    </p:spTree>
    <p:extLst>
      <p:ext uri="{BB962C8B-B14F-4D97-AF65-F5344CB8AC3E}">
        <p14:creationId xmlns:p14="http://schemas.microsoft.com/office/powerpoint/2010/main" val="2509581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1074C0-0D76-B595-3A46-A34C6DC7031E}"/>
              </a:ext>
            </a:extLst>
          </p:cNvPr>
          <p:cNvPicPr>
            <a:picLocks noChangeAspect="1"/>
          </p:cNvPicPr>
          <p:nvPr/>
        </p:nvPicPr>
        <p:blipFill>
          <a:blip r:embed="rId2"/>
          <a:stretch>
            <a:fillRect/>
          </a:stretch>
        </p:blipFill>
        <p:spPr>
          <a:xfrm>
            <a:off x="990600" y="1092785"/>
            <a:ext cx="2723809" cy="4276190"/>
          </a:xfrm>
          <a:prstGeom prst="rect">
            <a:avLst/>
          </a:prstGeom>
        </p:spPr>
      </p:pic>
      <p:sp>
        <p:nvSpPr>
          <p:cNvPr id="4" name="文本框 3">
            <a:extLst>
              <a:ext uri="{FF2B5EF4-FFF2-40B4-BE49-F238E27FC236}">
                <a16:creationId xmlns:a16="http://schemas.microsoft.com/office/drawing/2014/main" id="{CF6B9849-65D9-1A8B-9EAD-D354C25E31BE}"/>
              </a:ext>
            </a:extLst>
          </p:cNvPr>
          <p:cNvSpPr txBox="1"/>
          <p:nvPr/>
        </p:nvSpPr>
        <p:spPr>
          <a:xfrm>
            <a:off x="4648200" y="2551837"/>
            <a:ext cx="6096000" cy="1754326"/>
          </a:xfrm>
          <a:prstGeom prst="rect">
            <a:avLst/>
          </a:prstGeom>
          <a:noFill/>
        </p:spPr>
        <p:txBody>
          <a:bodyPr wrap="square">
            <a:spAutoFit/>
          </a:bodyPr>
          <a:lstStyle/>
          <a:p>
            <a:r>
              <a:rPr lang="zh-CN" altLang="en-US" sz="1800" b="1" dirty="0">
                <a:solidFill>
                  <a:schemeClr val="accent5">
                    <a:lumMod val="50000"/>
                  </a:schemeClr>
                </a:solidFill>
              </a:rPr>
              <a:t>未来展望</a:t>
            </a:r>
            <a:endParaRPr lang="en-US" altLang="zh-CN" dirty="0"/>
          </a:p>
          <a:p>
            <a:pPr marL="285750" indent="-285750">
              <a:buFont typeface="Arial" panose="020B0604020202020204" pitchFamily="34" charset="0"/>
              <a:buChar char="•"/>
            </a:pPr>
            <a:r>
              <a:rPr lang="zh-CN" altLang="en-US" dirty="0"/>
              <a:t>进一步研究初级胶囊维度、数字胶囊维度和路由迭代次数，这些参数值是否会对</a:t>
            </a:r>
            <a:r>
              <a:rPr lang="en-US" altLang="zh-CN" dirty="0"/>
              <a:t>FACILE</a:t>
            </a:r>
            <a:r>
              <a:rPr lang="zh-CN" altLang="en-US" dirty="0"/>
              <a:t>产生显着影响以及影响程度如何</a:t>
            </a:r>
            <a:endParaRPr lang="en-US" altLang="zh-CN" dirty="0"/>
          </a:p>
          <a:p>
            <a:pPr marL="285750" indent="-285750">
              <a:buFont typeface="Arial" panose="020B0604020202020204" pitchFamily="34" charset="0"/>
              <a:buChar char="•"/>
            </a:pPr>
            <a:r>
              <a:rPr lang="zh-CN" altLang="en-US" dirty="0"/>
              <a:t>进一步研究以加速更大尺寸上胶囊网络的训练</a:t>
            </a:r>
            <a:endParaRPr lang="en-US" altLang="zh-CN" dirty="0"/>
          </a:p>
          <a:p>
            <a:pPr marL="285750" indent="-285750">
              <a:buFont typeface="Arial" panose="020B0604020202020204" pitchFamily="34" charset="0"/>
              <a:buChar char="•"/>
            </a:pPr>
            <a:r>
              <a:rPr lang="zh-CN" altLang="en-US" dirty="0"/>
              <a:t>引入特定的预训练参数来增强胶囊网络模型的性能</a:t>
            </a:r>
          </a:p>
        </p:txBody>
      </p:sp>
    </p:spTree>
    <p:extLst>
      <p:ext uri="{BB962C8B-B14F-4D97-AF65-F5344CB8AC3E}">
        <p14:creationId xmlns:p14="http://schemas.microsoft.com/office/powerpoint/2010/main" val="3279664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等腰三角形 60">
            <a:extLst>
              <a:ext uri="{FF2B5EF4-FFF2-40B4-BE49-F238E27FC236}">
                <a16:creationId xmlns:a16="http://schemas.microsoft.com/office/drawing/2014/main" id="{EFBB331D-CA43-4193-9D78-737F808859E8}"/>
              </a:ext>
            </a:extLst>
          </p:cNvPr>
          <p:cNvSpPr/>
          <p:nvPr/>
        </p:nvSpPr>
        <p:spPr>
          <a:xfrm rot="10800000" flipH="1" flipV="1">
            <a:off x="686996" y="354434"/>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a:extLst>
              <a:ext uri="{FF2B5EF4-FFF2-40B4-BE49-F238E27FC236}">
                <a16:creationId xmlns:a16="http://schemas.microsoft.com/office/drawing/2014/main" id="{C6A1D65D-79C0-4D9E-80BA-FD2EF283E546}"/>
              </a:ext>
            </a:extLst>
          </p:cNvPr>
          <p:cNvSpPr/>
          <p:nvPr/>
        </p:nvSpPr>
        <p:spPr>
          <a:xfrm rot="10800000" flipH="1">
            <a:off x="686997" y="1097731"/>
            <a:ext cx="3776150" cy="3255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PA_直接连接符 4">
            <a:extLst>
              <a:ext uri="{FF2B5EF4-FFF2-40B4-BE49-F238E27FC236}">
                <a16:creationId xmlns:a16="http://schemas.microsoft.com/office/drawing/2014/main" id="{75C91916-4FC7-4E09-95CC-3206AE6D87FE}"/>
              </a:ext>
            </a:extLst>
          </p:cNvPr>
          <p:cNvCxnSpPr>
            <a:cxnSpLocks/>
          </p:cNvCxnSpPr>
          <p:nvPr>
            <p:custDataLst>
              <p:tags r:id="rId2"/>
            </p:custDataLst>
          </p:nvPr>
        </p:nvCxnSpPr>
        <p:spPr>
          <a:xfrm flipH="1">
            <a:off x="5719180" y="3393985"/>
            <a:ext cx="5741892"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4" name="PA_直接连接符 69">
            <a:extLst>
              <a:ext uri="{FF2B5EF4-FFF2-40B4-BE49-F238E27FC236}">
                <a16:creationId xmlns:a16="http://schemas.microsoft.com/office/drawing/2014/main" id="{AA9F7FCC-DF07-4390-AFD4-EE42199C5BF8}"/>
              </a:ext>
            </a:extLst>
          </p:cNvPr>
          <p:cNvCxnSpPr>
            <a:cxnSpLocks/>
          </p:cNvCxnSpPr>
          <p:nvPr>
            <p:custDataLst>
              <p:tags r:id="rId3"/>
            </p:custDataLst>
          </p:nvPr>
        </p:nvCxnSpPr>
        <p:spPr>
          <a:xfrm flipH="1">
            <a:off x="5633067" y="2133600"/>
            <a:ext cx="5739228"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PA_文本框 55">
            <a:extLst>
              <a:ext uri="{FF2B5EF4-FFF2-40B4-BE49-F238E27FC236}">
                <a16:creationId xmlns:a16="http://schemas.microsoft.com/office/drawing/2014/main" id="{0721AE60-C68C-4611-B509-F1B550081A47}"/>
              </a:ext>
            </a:extLst>
          </p:cNvPr>
          <p:cNvSpPr txBox="1"/>
          <p:nvPr>
            <p:custDataLst>
              <p:tags r:id="rId4"/>
            </p:custDataLst>
          </p:nvPr>
        </p:nvSpPr>
        <p:spPr>
          <a:xfrm>
            <a:off x="5381558" y="2289896"/>
            <a:ext cx="6417141" cy="923330"/>
          </a:xfrm>
          <a:prstGeom prst="rect">
            <a:avLst/>
          </a:prstGeom>
          <a:noFill/>
        </p:spPr>
        <p:txBody>
          <a:bodyPr wrap="none" rtlCol="0">
            <a:spAutoFit/>
          </a:bodyPr>
          <a:lstStyle/>
          <a:p>
            <a:pPr algn="ctr"/>
            <a:r>
              <a:rPr lang="zh-CN" altLang="en-US" sz="5400" b="1" dirty="0">
                <a:latin typeface="微软雅黑" pitchFamily="34" charset="-122"/>
                <a:ea typeface="微软雅黑" pitchFamily="34" charset="-122"/>
              </a:rPr>
              <a:t>感谢您的观看与聆听</a:t>
            </a:r>
          </a:p>
        </p:txBody>
      </p:sp>
      <p:sp>
        <p:nvSpPr>
          <p:cNvPr id="66" name="文本框 65">
            <a:extLst>
              <a:ext uri="{FF2B5EF4-FFF2-40B4-BE49-F238E27FC236}">
                <a16:creationId xmlns:a16="http://schemas.microsoft.com/office/drawing/2014/main" id="{9343F3C6-F6FB-4AD0-82D2-80FA881BEDD3}"/>
              </a:ext>
            </a:extLst>
          </p:cNvPr>
          <p:cNvSpPr txBox="1"/>
          <p:nvPr/>
        </p:nvSpPr>
        <p:spPr>
          <a:xfrm>
            <a:off x="1597979" y="1722944"/>
            <a:ext cx="2192785" cy="923330"/>
          </a:xfrm>
          <a:prstGeom prst="rect">
            <a:avLst/>
          </a:prstGeom>
          <a:noFill/>
        </p:spPr>
        <p:txBody>
          <a:bodyPr wrap="square" rtlCol="0">
            <a:spAutoFit/>
          </a:bodyPr>
          <a:lstStyle/>
          <a:p>
            <a:r>
              <a:rPr lang="en-US" altLang="zh-CN" sz="5400" b="1" dirty="0">
                <a:solidFill>
                  <a:schemeClr val="bg1"/>
                </a:solidFill>
                <a:latin typeface="+mj-ea"/>
                <a:ea typeface="+mj-ea"/>
              </a:rPr>
              <a:t>2024</a:t>
            </a:r>
            <a:endParaRPr lang="zh-CN" altLang="en-US" sz="5400" b="1" dirty="0">
              <a:solidFill>
                <a:schemeClr val="bg1"/>
              </a:solidFill>
              <a:latin typeface="+mj-ea"/>
              <a:ea typeface="+mj-ea"/>
            </a:endParaRPr>
          </a:p>
        </p:txBody>
      </p:sp>
      <p:sp>
        <p:nvSpPr>
          <p:cNvPr id="69" name="PA_文本框 53">
            <a:extLst>
              <a:ext uri="{FF2B5EF4-FFF2-40B4-BE49-F238E27FC236}">
                <a16:creationId xmlns:a16="http://schemas.microsoft.com/office/drawing/2014/main" id="{A68BE8E4-A26E-4C68-98FA-E935CF5CDACD}"/>
              </a:ext>
            </a:extLst>
          </p:cNvPr>
          <p:cNvSpPr txBox="1"/>
          <p:nvPr>
            <p:custDataLst>
              <p:tags r:id="rId5"/>
            </p:custDataLst>
          </p:nvPr>
        </p:nvSpPr>
        <p:spPr>
          <a:xfrm>
            <a:off x="9081895" y="3494393"/>
            <a:ext cx="2379177" cy="379656"/>
          </a:xfrm>
          <a:prstGeom prst="rect">
            <a:avLst/>
          </a:prstGeom>
          <a:noFill/>
        </p:spPr>
        <p:txBody>
          <a:bodyPr wrap="none" rtlCol="0">
            <a:spAutoFit/>
          </a:bodyPr>
          <a:lstStyle/>
          <a:p>
            <a:pPr algn="ctr"/>
            <a:r>
              <a:rPr lang="en-US" altLang="zh-CN" sz="1867" dirty="0">
                <a:solidFill>
                  <a:schemeClr val="tx1">
                    <a:lumMod val="50000"/>
                    <a:lumOff val="50000"/>
                  </a:schemeClr>
                </a:solidFill>
                <a:latin typeface="微软雅黑" pitchFamily="34" charset="-122"/>
                <a:ea typeface="微软雅黑" pitchFamily="34" charset="-122"/>
              </a:rPr>
              <a:t>2024-05-11  </a:t>
            </a:r>
            <a:r>
              <a:rPr lang="zh-CN" altLang="en-US" sz="1867" dirty="0">
                <a:solidFill>
                  <a:schemeClr val="tx1">
                    <a:lumMod val="50000"/>
                    <a:lumOff val="50000"/>
                  </a:schemeClr>
                </a:solidFill>
                <a:latin typeface="微软雅黑" pitchFamily="34" charset="-122"/>
                <a:ea typeface="微软雅黑" pitchFamily="34" charset="-122"/>
              </a:rPr>
              <a:t>陈治丞</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75" name="等腰三角形 74">
            <a:extLst>
              <a:ext uri="{FF2B5EF4-FFF2-40B4-BE49-F238E27FC236}">
                <a16:creationId xmlns:a16="http://schemas.microsoft.com/office/drawing/2014/main" id="{398CDAD8-53CE-4A45-BFBB-83B0AD0A4804}"/>
              </a:ext>
            </a:extLst>
          </p:cNvPr>
          <p:cNvSpPr/>
          <p:nvPr/>
        </p:nvSpPr>
        <p:spPr>
          <a:xfrm rot="21417337">
            <a:off x="157066" y="1955452"/>
            <a:ext cx="1970843" cy="1984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a:extLst>
              <a:ext uri="{FF2B5EF4-FFF2-40B4-BE49-F238E27FC236}">
                <a16:creationId xmlns:a16="http://schemas.microsoft.com/office/drawing/2014/main" id="{4684D17D-1FAC-4182-8259-62DC0CA34C8F}"/>
              </a:ext>
            </a:extLst>
          </p:cNvPr>
          <p:cNvSpPr/>
          <p:nvPr/>
        </p:nvSpPr>
        <p:spPr>
          <a:xfrm rot="265639">
            <a:off x="2308479" y="3157166"/>
            <a:ext cx="1970843" cy="19848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a:extLst>
              <a:ext uri="{FF2B5EF4-FFF2-40B4-BE49-F238E27FC236}">
                <a16:creationId xmlns:a16="http://schemas.microsoft.com/office/drawing/2014/main" id="{9BF757B7-D21D-40FC-B0B6-BEBE4EAFD96C}"/>
              </a:ext>
            </a:extLst>
          </p:cNvPr>
          <p:cNvSpPr/>
          <p:nvPr/>
        </p:nvSpPr>
        <p:spPr>
          <a:xfrm rot="11081090">
            <a:off x="1474079" y="4308943"/>
            <a:ext cx="1053440" cy="106091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a:extLst>
              <a:ext uri="{FF2B5EF4-FFF2-40B4-BE49-F238E27FC236}">
                <a16:creationId xmlns:a16="http://schemas.microsoft.com/office/drawing/2014/main" id="{1D9AD310-DEB9-46BB-B98A-61B6BDC289FE}"/>
              </a:ext>
            </a:extLst>
          </p:cNvPr>
          <p:cNvSpPr/>
          <p:nvPr/>
        </p:nvSpPr>
        <p:spPr>
          <a:xfrm rot="14961737">
            <a:off x="834132" y="4970424"/>
            <a:ext cx="1053440" cy="1060917"/>
          </a:xfrm>
          <a:prstGeom prst="triangl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a:extLst>
              <a:ext uri="{FF2B5EF4-FFF2-40B4-BE49-F238E27FC236}">
                <a16:creationId xmlns:a16="http://schemas.microsoft.com/office/drawing/2014/main" id="{E8A5D973-5ACD-4663-979F-DCE23FA1D425}"/>
              </a:ext>
            </a:extLst>
          </p:cNvPr>
          <p:cNvSpPr/>
          <p:nvPr/>
        </p:nvSpPr>
        <p:spPr>
          <a:xfrm rot="11085701">
            <a:off x="2282991" y="5364591"/>
            <a:ext cx="1053440" cy="1060917"/>
          </a:xfrm>
          <a:prstGeom prst="triangl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a16="http://schemas.microsoft.com/office/drawing/2014/main" id="{4F86A47C-28C6-4863-98A7-8D03068921EE}"/>
              </a:ext>
            </a:extLst>
          </p:cNvPr>
          <p:cNvGrpSpPr/>
          <p:nvPr/>
        </p:nvGrpSpPr>
        <p:grpSpPr>
          <a:xfrm>
            <a:off x="8023351" y="3919279"/>
            <a:ext cx="566775" cy="566775"/>
            <a:chOff x="8023351" y="3919279"/>
            <a:chExt cx="566775" cy="566775"/>
          </a:xfrm>
        </p:grpSpPr>
        <p:sp>
          <p:nvSpPr>
            <p:cNvPr id="84" name="椭圆 83">
              <a:extLst>
                <a:ext uri="{FF2B5EF4-FFF2-40B4-BE49-F238E27FC236}">
                  <a16:creationId xmlns:a16="http://schemas.microsoft.com/office/drawing/2014/main" id="{9CFA8D77-4215-4CCE-8A99-D4A3A865B317}"/>
                </a:ext>
              </a:extLst>
            </p:cNvPr>
            <p:cNvSpPr/>
            <p:nvPr/>
          </p:nvSpPr>
          <p:spPr>
            <a:xfrm>
              <a:off x="8023351" y="3919279"/>
              <a:ext cx="566775" cy="566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group_126457">
              <a:extLst>
                <a:ext uri="{FF2B5EF4-FFF2-40B4-BE49-F238E27FC236}">
                  <a16:creationId xmlns:a16="http://schemas.microsoft.com/office/drawing/2014/main" id="{A50D0D15-2778-4793-9E1C-84FEF0669232}"/>
                </a:ext>
              </a:extLst>
            </p:cNvPr>
            <p:cNvSpPr>
              <a:spLocks noChangeAspect="1"/>
            </p:cNvSpPr>
            <p:nvPr/>
          </p:nvSpPr>
          <p:spPr bwMode="auto">
            <a:xfrm>
              <a:off x="8164842" y="4023338"/>
              <a:ext cx="283791" cy="402722"/>
            </a:xfrm>
            <a:custGeom>
              <a:avLst/>
              <a:gdLst>
                <a:gd name="connsiteX0" fmla="*/ 81837 w 428568"/>
                <a:gd name="connsiteY0" fmla="*/ 220627 h 608172"/>
                <a:gd name="connsiteX1" fmla="*/ 86232 w 428568"/>
                <a:gd name="connsiteY1" fmla="*/ 243973 h 608172"/>
                <a:gd name="connsiteX2" fmla="*/ 95304 w 428568"/>
                <a:gd name="connsiteY2" fmla="*/ 269747 h 608172"/>
                <a:gd name="connsiteX3" fmla="*/ 110921 w 428568"/>
                <a:gd name="connsiteY3" fmla="*/ 220720 h 608172"/>
                <a:gd name="connsiteX4" fmla="*/ 147954 w 428568"/>
                <a:gd name="connsiteY4" fmla="*/ 241172 h 608172"/>
                <a:gd name="connsiteX5" fmla="*/ 148047 w 428568"/>
                <a:gd name="connsiteY5" fmla="*/ 241172 h 608172"/>
                <a:gd name="connsiteX6" fmla="*/ 148234 w 428568"/>
                <a:gd name="connsiteY6" fmla="*/ 241172 h 608172"/>
                <a:gd name="connsiteX7" fmla="*/ 185267 w 428568"/>
                <a:gd name="connsiteY7" fmla="*/ 220720 h 608172"/>
                <a:gd name="connsiteX8" fmla="*/ 200791 w 428568"/>
                <a:gd name="connsiteY8" fmla="*/ 269747 h 608172"/>
                <a:gd name="connsiteX9" fmla="*/ 209955 w 428568"/>
                <a:gd name="connsiteY9" fmla="*/ 243973 h 608172"/>
                <a:gd name="connsiteX10" fmla="*/ 214257 w 428568"/>
                <a:gd name="connsiteY10" fmla="*/ 220627 h 608172"/>
                <a:gd name="connsiteX11" fmla="*/ 218652 w 428568"/>
                <a:gd name="connsiteY11" fmla="*/ 243973 h 608172"/>
                <a:gd name="connsiteX12" fmla="*/ 227723 w 428568"/>
                <a:gd name="connsiteY12" fmla="*/ 269747 h 608172"/>
                <a:gd name="connsiteX13" fmla="*/ 243341 w 428568"/>
                <a:gd name="connsiteY13" fmla="*/ 220720 h 608172"/>
                <a:gd name="connsiteX14" fmla="*/ 280374 w 428568"/>
                <a:gd name="connsiteY14" fmla="*/ 241172 h 608172"/>
                <a:gd name="connsiteX15" fmla="*/ 280467 w 428568"/>
                <a:gd name="connsiteY15" fmla="*/ 241172 h 608172"/>
                <a:gd name="connsiteX16" fmla="*/ 280654 w 428568"/>
                <a:gd name="connsiteY16" fmla="*/ 241172 h 608172"/>
                <a:gd name="connsiteX17" fmla="*/ 317687 w 428568"/>
                <a:gd name="connsiteY17" fmla="*/ 220720 h 608172"/>
                <a:gd name="connsiteX18" fmla="*/ 333211 w 428568"/>
                <a:gd name="connsiteY18" fmla="*/ 269747 h 608172"/>
                <a:gd name="connsiteX19" fmla="*/ 342376 w 428568"/>
                <a:gd name="connsiteY19" fmla="*/ 243973 h 608172"/>
                <a:gd name="connsiteX20" fmla="*/ 346677 w 428568"/>
                <a:gd name="connsiteY20" fmla="*/ 220627 h 608172"/>
                <a:gd name="connsiteX21" fmla="*/ 351073 w 428568"/>
                <a:gd name="connsiteY21" fmla="*/ 243973 h 608172"/>
                <a:gd name="connsiteX22" fmla="*/ 360144 w 428568"/>
                <a:gd name="connsiteY22" fmla="*/ 269747 h 608172"/>
                <a:gd name="connsiteX23" fmla="*/ 375761 w 428568"/>
                <a:gd name="connsiteY23" fmla="*/ 220720 h 608172"/>
                <a:gd name="connsiteX24" fmla="*/ 412794 w 428568"/>
                <a:gd name="connsiteY24" fmla="*/ 241172 h 608172"/>
                <a:gd name="connsiteX25" fmla="*/ 422987 w 428568"/>
                <a:gd name="connsiteY25" fmla="*/ 250137 h 608172"/>
                <a:gd name="connsiteX26" fmla="*/ 422800 w 428568"/>
                <a:gd name="connsiteY26" fmla="*/ 332035 h 608172"/>
                <a:gd name="connsiteX27" fmla="*/ 401852 w 428568"/>
                <a:gd name="connsiteY27" fmla="*/ 379474 h 608172"/>
                <a:gd name="connsiteX28" fmla="*/ 395961 w 428568"/>
                <a:gd name="connsiteY28" fmla="*/ 401886 h 608172"/>
                <a:gd name="connsiteX29" fmla="*/ 376042 w 428568"/>
                <a:gd name="connsiteY29" fmla="*/ 597246 h 608172"/>
                <a:gd name="connsiteX30" fmla="*/ 363884 w 428568"/>
                <a:gd name="connsiteY30" fmla="*/ 608172 h 608172"/>
                <a:gd name="connsiteX31" fmla="*/ 346677 w 428568"/>
                <a:gd name="connsiteY31" fmla="*/ 608172 h 608172"/>
                <a:gd name="connsiteX32" fmla="*/ 329470 w 428568"/>
                <a:gd name="connsiteY32" fmla="*/ 608172 h 608172"/>
                <a:gd name="connsiteX33" fmla="*/ 317407 w 428568"/>
                <a:gd name="connsiteY33" fmla="*/ 597246 h 608172"/>
                <a:gd name="connsiteX34" fmla="*/ 297487 w 428568"/>
                <a:gd name="connsiteY34" fmla="*/ 401886 h 608172"/>
                <a:gd name="connsiteX35" fmla="*/ 291596 w 428568"/>
                <a:gd name="connsiteY35" fmla="*/ 379474 h 608172"/>
                <a:gd name="connsiteX36" fmla="*/ 280748 w 428568"/>
                <a:gd name="connsiteY36" fmla="*/ 358182 h 608172"/>
                <a:gd name="connsiteX37" fmla="*/ 269900 w 428568"/>
                <a:gd name="connsiteY37" fmla="*/ 379474 h 608172"/>
                <a:gd name="connsiteX38" fmla="*/ 264008 w 428568"/>
                <a:gd name="connsiteY38" fmla="*/ 401886 h 608172"/>
                <a:gd name="connsiteX39" fmla="*/ 244089 w 428568"/>
                <a:gd name="connsiteY39" fmla="*/ 597246 h 608172"/>
                <a:gd name="connsiteX40" fmla="*/ 232025 w 428568"/>
                <a:gd name="connsiteY40" fmla="*/ 608172 h 608172"/>
                <a:gd name="connsiteX41" fmla="*/ 214818 w 428568"/>
                <a:gd name="connsiteY41" fmla="*/ 608172 h 608172"/>
                <a:gd name="connsiteX42" fmla="*/ 196302 w 428568"/>
                <a:gd name="connsiteY42" fmla="*/ 608172 h 608172"/>
                <a:gd name="connsiteX43" fmla="*/ 184238 w 428568"/>
                <a:gd name="connsiteY43" fmla="*/ 597246 h 608172"/>
                <a:gd name="connsiteX44" fmla="*/ 164319 w 428568"/>
                <a:gd name="connsiteY44" fmla="*/ 401886 h 608172"/>
                <a:gd name="connsiteX45" fmla="*/ 158427 w 428568"/>
                <a:gd name="connsiteY45" fmla="*/ 379474 h 608172"/>
                <a:gd name="connsiteX46" fmla="*/ 147579 w 428568"/>
                <a:gd name="connsiteY46" fmla="*/ 358182 h 608172"/>
                <a:gd name="connsiteX47" fmla="*/ 136732 w 428568"/>
                <a:gd name="connsiteY47" fmla="*/ 379474 h 608172"/>
                <a:gd name="connsiteX48" fmla="*/ 130840 w 428568"/>
                <a:gd name="connsiteY48" fmla="*/ 401886 h 608172"/>
                <a:gd name="connsiteX49" fmla="*/ 110921 w 428568"/>
                <a:gd name="connsiteY49" fmla="*/ 597246 h 608172"/>
                <a:gd name="connsiteX50" fmla="*/ 98857 w 428568"/>
                <a:gd name="connsiteY50" fmla="*/ 608172 h 608172"/>
                <a:gd name="connsiteX51" fmla="*/ 81650 w 428568"/>
                <a:gd name="connsiteY51" fmla="*/ 608172 h 608172"/>
                <a:gd name="connsiteX52" fmla="*/ 64443 w 428568"/>
                <a:gd name="connsiteY52" fmla="*/ 608172 h 608172"/>
                <a:gd name="connsiteX53" fmla="*/ 52286 w 428568"/>
                <a:gd name="connsiteY53" fmla="*/ 597246 h 608172"/>
                <a:gd name="connsiteX54" fmla="*/ 32367 w 428568"/>
                <a:gd name="connsiteY54" fmla="*/ 401886 h 608172"/>
                <a:gd name="connsiteX55" fmla="*/ 26475 w 428568"/>
                <a:gd name="connsiteY55" fmla="*/ 379474 h 608172"/>
                <a:gd name="connsiteX56" fmla="*/ 5527 w 428568"/>
                <a:gd name="connsiteY56" fmla="*/ 332035 h 608172"/>
                <a:gd name="connsiteX57" fmla="*/ 5527 w 428568"/>
                <a:gd name="connsiteY57" fmla="*/ 250137 h 608172"/>
                <a:gd name="connsiteX58" fmla="*/ 15814 w 428568"/>
                <a:gd name="connsiteY58" fmla="*/ 241172 h 608172"/>
                <a:gd name="connsiteX59" fmla="*/ 52847 w 428568"/>
                <a:gd name="connsiteY59" fmla="*/ 220720 h 608172"/>
                <a:gd name="connsiteX60" fmla="*/ 68371 w 428568"/>
                <a:gd name="connsiteY60" fmla="*/ 269747 h 608172"/>
                <a:gd name="connsiteX61" fmla="*/ 77535 w 428568"/>
                <a:gd name="connsiteY61" fmla="*/ 243973 h 608172"/>
                <a:gd name="connsiteX62" fmla="*/ 81837 w 428568"/>
                <a:gd name="connsiteY62" fmla="*/ 220627 h 608172"/>
                <a:gd name="connsiteX63" fmla="*/ 82793 w 428568"/>
                <a:gd name="connsiteY63" fmla="*/ 109882 h 608172"/>
                <a:gd name="connsiteX64" fmla="*/ 121306 w 428568"/>
                <a:gd name="connsiteY64" fmla="*/ 149365 h 608172"/>
                <a:gd name="connsiteX65" fmla="*/ 82980 w 428568"/>
                <a:gd name="connsiteY65" fmla="*/ 209477 h 608172"/>
                <a:gd name="connsiteX66" fmla="*/ 82793 w 428568"/>
                <a:gd name="connsiteY66" fmla="*/ 209477 h 608172"/>
                <a:gd name="connsiteX67" fmla="*/ 82513 w 428568"/>
                <a:gd name="connsiteY67" fmla="*/ 209477 h 608172"/>
                <a:gd name="connsiteX68" fmla="*/ 44281 w 428568"/>
                <a:gd name="connsiteY68" fmla="*/ 149365 h 608172"/>
                <a:gd name="connsiteX69" fmla="*/ 82793 w 428568"/>
                <a:gd name="connsiteY69" fmla="*/ 109882 h 608172"/>
                <a:gd name="connsiteX70" fmla="*/ 346907 w 428568"/>
                <a:gd name="connsiteY70" fmla="*/ 109741 h 608172"/>
                <a:gd name="connsiteX71" fmla="*/ 385430 w 428568"/>
                <a:gd name="connsiteY71" fmla="*/ 149252 h 608172"/>
                <a:gd name="connsiteX72" fmla="*/ 347094 w 428568"/>
                <a:gd name="connsiteY72" fmla="*/ 209406 h 608172"/>
                <a:gd name="connsiteX73" fmla="*/ 346907 w 428568"/>
                <a:gd name="connsiteY73" fmla="*/ 209406 h 608172"/>
                <a:gd name="connsiteX74" fmla="*/ 346627 w 428568"/>
                <a:gd name="connsiteY74" fmla="*/ 209406 h 608172"/>
                <a:gd name="connsiteX75" fmla="*/ 308385 w 428568"/>
                <a:gd name="connsiteY75" fmla="*/ 149252 h 608172"/>
                <a:gd name="connsiteX76" fmla="*/ 346907 w 428568"/>
                <a:gd name="connsiteY76" fmla="*/ 109741 h 608172"/>
                <a:gd name="connsiteX77" fmla="*/ 214845 w 428568"/>
                <a:gd name="connsiteY77" fmla="*/ 109741 h 608172"/>
                <a:gd name="connsiteX78" fmla="*/ 253398 w 428568"/>
                <a:gd name="connsiteY78" fmla="*/ 149252 h 608172"/>
                <a:gd name="connsiteX79" fmla="*/ 215032 w 428568"/>
                <a:gd name="connsiteY79" fmla="*/ 209406 h 608172"/>
                <a:gd name="connsiteX80" fmla="*/ 214845 w 428568"/>
                <a:gd name="connsiteY80" fmla="*/ 209406 h 608172"/>
                <a:gd name="connsiteX81" fmla="*/ 214564 w 428568"/>
                <a:gd name="connsiteY81" fmla="*/ 209406 h 608172"/>
                <a:gd name="connsiteX82" fmla="*/ 176292 w 428568"/>
                <a:gd name="connsiteY82" fmla="*/ 149252 h 608172"/>
                <a:gd name="connsiteX83" fmla="*/ 214845 w 428568"/>
                <a:gd name="connsiteY83" fmla="*/ 109741 h 608172"/>
                <a:gd name="connsiteX84" fmla="*/ 281435 w 428568"/>
                <a:gd name="connsiteY84" fmla="*/ 12 h 608172"/>
                <a:gd name="connsiteX85" fmla="*/ 319947 w 428568"/>
                <a:gd name="connsiteY85" fmla="*/ 39523 h 608172"/>
                <a:gd name="connsiteX86" fmla="*/ 281622 w 428568"/>
                <a:gd name="connsiteY86" fmla="*/ 99677 h 608172"/>
                <a:gd name="connsiteX87" fmla="*/ 281435 w 428568"/>
                <a:gd name="connsiteY87" fmla="*/ 99677 h 608172"/>
                <a:gd name="connsiteX88" fmla="*/ 281154 w 428568"/>
                <a:gd name="connsiteY88" fmla="*/ 99677 h 608172"/>
                <a:gd name="connsiteX89" fmla="*/ 242922 w 428568"/>
                <a:gd name="connsiteY89" fmla="*/ 39523 h 608172"/>
                <a:gd name="connsiteX90" fmla="*/ 281435 w 428568"/>
                <a:gd name="connsiteY90" fmla="*/ 12 h 608172"/>
                <a:gd name="connsiteX91" fmla="*/ 149161 w 428568"/>
                <a:gd name="connsiteY91" fmla="*/ 12 h 608172"/>
                <a:gd name="connsiteX92" fmla="*/ 187683 w 428568"/>
                <a:gd name="connsiteY92" fmla="*/ 39523 h 608172"/>
                <a:gd name="connsiteX93" fmla="*/ 149441 w 428568"/>
                <a:gd name="connsiteY93" fmla="*/ 99677 h 608172"/>
                <a:gd name="connsiteX94" fmla="*/ 149161 w 428568"/>
                <a:gd name="connsiteY94" fmla="*/ 99677 h 608172"/>
                <a:gd name="connsiteX95" fmla="*/ 148974 w 428568"/>
                <a:gd name="connsiteY95" fmla="*/ 99677 h 608172"/>
                <a:gd name="connsiteX96" fmla="*/ 110638 w 428568"/>
                <a:gd name="connsiteY96" fmla="*/ 39523 h 608172"/>
                <a:gd name="connsiteX97" fmla="*/ 149161 w 428568"/>
                <a:gd name="connsiteY97" fmla="*/ 12 h 60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28568" h="608172">
                  <a:moveTo>
                    <a:pt x="81837" y="220627"/>
                  </a:moveTo>
                  <a:cubicBezTo>
                    <a:pt x="84362" y="220627"/>
                    <a:pt x="102598" y="221374"/>
                    <a:pt x="86232" y="243973"/>
                  </a:cubicBezTo>
                  <a:lnTo>
                    <a:pt x="95304" y="269747"/>
                  </a:lnTo>
                  <a:lnTo>
                    <a:pt x="110921" y="220720"/>
                  </a:lnTo>
                  <a:cubicBezTo>
                    <a:pt x="110921" y="220720"/>
                    <a:pt x="131401" y="228938"/>
                    <a:pt x="147954" y="241172"/>
                  </a:cubicBezTo>
                  <a:lnTo>
                    <a:pt x="148047" y="241172"/>
                  </a:lnTo>
                  <a:lnTo>
                    <a:pt x="148234" y="241172"/>
                  </a:lnTo>
                  <a:cubicBezTo>
                    <a:pt x="164880" y="228938"/>
                    <a:pt x="185267" y="220720"/>
                    <a:pt x="185267" y="220720"/>
                  </a:cubicBezTo>
                  <a:lnTo>
                    <a:pt x="200791" y="269747"/>
                  </a:lnTo>
                  <a:lnTo>
                    <a:pt x="209955" y="243973"/>
                  </a:lnTo>
                  <a:cubicBezTo>
                    <a:pt x="193590" y="221187"/>
                    <a:pt x="211826" y="220627"/>
                    <a:pt x="214257" y="220627"/>
                  </a:cubicBezTo>
                  <a:cubicBezTo>
                    <a:pt x="216782" y="220627"/>
                    <a:pt x="235018" y="221374"/>
                    <a:pt x="218652" y="243973"/>
                  </a:cubicBezTo>
                  <a:lnTo>
                    <a:pt x="227723" y="269747"/>
                  </a:lnTo>
                  <a:lnTo>
                    <a:pt x="243341" y="220720"/>
                  </a:lnTo>
                  <a:cubicBezTo>
                    <a:pt x="243341" y="220720"/>
                    <a:pt x="263821" y="228938"/>
                    <a:pt x="280374" y="241172"/>
                  </a:cubicBezTo>
                  <a:lnTo>
                    <a:pt x="280467" y="241172"/>
                  </a:lnTo>
                  <a:lnTo>
                    <a:pt x="280654" y="241172"/>
                  </a:lnTo>
                  <a:cubicBezTo>
                    <a:pt x="297300" y="228938"/>
                    <a:pt x="317687" y="220720"/>
                    <a:pt x="317687" y="220720"/>
                  </a:cubicBezTo>
                  <a:lnTo>
                    <a:pt x="333211" y="269747"/>
                  </a:lnTo>
                  <a:lnTo>
                    <a:pt x="342376" y="243973"/>
                  </a:lnTo>
                  <a:cubicBezTo>
                    <a:pt x="326010" y="221187"/>
                    <a:pt x="344246" y="220627"/>
                    <a:pt x="346677" y="220627"/>
                  </a:cubicBezTo>
                  <a:cubicBezTo>
                    <a:pt x="349202" y="220627"/>
                    <a:pt x="367438" y="221374"/>
                    <a:pt x="351073" y="243973"/>
                  </a:cubicBezTo>
                  <a:lnTo>
                    <a:pt x="360144" y="269747"/>
                  </a:lnTo>
                  <a:lnTo>
                    <a:pt x="375761" y="220720"/>
                  </a:lnTo>
                  <a:cubicBezTo>
                    <a:pt x="375761" y="220720"/>
                    <a:pt x="396241" y="228938"/>
                    <a:pt x="412794" y="241172"/>
                  </a:cubicBezTo>
                  <a:cubicBezTo>
                    <a:pt x="417189" y="244347"/>
                    <a:pt x="419153" y="246214"/>
                    <a:pt x="422987" y="250137"/>
                  </a:cubicBezTo>
                  <a:cubicBezTo>
                    <a:pt x="432245" y="259195"/>
                    <a:pt x="428411" y="312517"/>
                    <a:pt x="422800" y="332035"/>
                  </a:cubicBezTo>
                  <a:cubicBezTo>
                    <a:pt x="417376" y="351552"/>
                    <a:pt x="401852" y="379474"/>
                    <a:pt x="401852" y="379474"/>
                  </a:cubicBezTo>
                  <a:cubicBezTo>
                    <a:pt x="398673" y="386571"/>
                    <a:pt x="396709" y="394135"/>
                    <a:pt x="395961" y="401886"/>
                  </a:cubicBezTo>
                  <a:lnTo>
                    <a:pt x="376042" y="597246"/>
                  </a:lnTo>
                  <a:cubicBezTo>
                    <a:pt x="375387" y="603503"/>
                    <a:pt x="370150" y="608172"/>
                    <a:pt x="363884" y="608172"/>
                  </a:cubicBezTo>
                  <a:lnTo>
                    <a:pt x="346677" y="608172"/>
                  </a:lnTo>
                  <a:lnTo>
                    <a:pt x="329470" y="608172"/>
                  </a:lnTo>
                  <a:cubicBezTo>
                    <a:pt x="323298" y="608172"/>
                    <a:pt x="318061" y="603503"/>
                    <a:pt x="317407" y="597246"/>
                  </a:cubicBezTo>
                  <a:lnTo>
                    <a:pt x="297487" y="401886"/>
                  </a:lnTo>
                  <a:cubicBezTo>
                    <a:pt x="296739" y="394135"/>
                    <a:pt x="294682" y="386571"/>
                    <a:pt x="291596" y="379474"/>
                  </a:cubicBezTo>
                  <a:cubicBezTo>
                    <a:pt x="291596" y="379474"/>
                    <a:pt x="286265" y="370042"/>
                    <a:pt x="280748" y="358182"/>
                  </a:cubicBezTo>
                  <a:cubicBezTo>
                    <a:pt x="275230" y="370042"/>
                    <a:pt x="269900" y="379474"/>
                    <a:pt x="269900" y="379474"/>
                  </a:cubicBezTo>
                  <a:cubicBezTo>
                    <a:pt x="266814" y="386571"/>
                    <a:pt x="264757" y="394135"/>
                    <a:pt x="264008" y="401886"/>
                  </a:cubicBezTo>
                  <a:lnTo>
                    <a:pt x="244089" y="597246"/>
                  </a:lnTo>
                  <a:cubicBezTo>
                    <a:pt x="243435" y="603503"/>
                    <a:pt x="238198" y="608172"/>
                    <a:pt x="232025" y="608172"/>
                  </a:cubicBezTo>
                  <a:lnTo>
                    <a:pt x="214818" y="608172"/>
                  </a:lnTo>
                  <a:lnTo>
                    <a:pt x="196302" y="608172"/>
                  </a:lnTo>
                  <a:cubicBezTo>
                    <a:pt x="190130" y="608172"/>
                    <a:pt x="184893" y="603503"/>
                    <a:pt x="184238" y="597246"/>
                  </a:cubicBezTo>
                  <a:lnTo>
                    <a:pt x="164319" y="401886"/>
                  </a:lnTo>
                  <a:cubicBezTo>
                    <a:pt x="163571" y="394135"/>
                    <a:pt x="161514" y="386571"/>
                    <a:pt x="158427" y="379474"/>
                  </a:cubicBezTo>
                  <a:cubicBezTo>
                    <a:pt x="158427" y="379474"/>
                    <a:pt x="153097" y="370042"/>
                    <a:pt x="147579" y="358182"/>
                  </a:cubicBezTo>
                  <a:cubicBezTo>
                    <a:pt x="142062" y="370042"/>
                    <a:pt x="136732" y="379474"/>
                    <a:pt x="136732" y="379474"/>
                  </a:cubicBezTo>
                  <a:cubicBezTo>
                    <a:pt x="133645" y="386571"/>
                    <a:pt x="131588" y="394135"/>
                    <a:pt x="130840" y="401886"/>
                  </a:cubicBezTo>
                  <a:lnTo>
                    <a:pt x="110921" y="597246"/>
                  </a:lnTo>
                  <a:cubicBezTo>
                    <a:pt x="110266" y="603503"/>
                    <a:pt x="105029" y="608172"/>
                    <a:pt x="98857" y="608172"/>
                  </a:cubicBezTo>
                  <a:lnTo>
                    <a:pt x="81650" y="608172"/>
                  </a:lnTo>
                  <a:lnTo>
                    <a:pt x="64443" y="608172"/>
                  </a:lnTo>
                  <a:cubicBezTo>
                    <a:pt x="58177" y="608172"/>
                    <a:pt x="52940" y="603503"/>
                    <a:pt x="52286" y="597246"/>
                  </a:cubicBezTo>
                  <a:lnTo>
                    <a:pt x="32367" y="401886"/>
                  </a:lnTo>
                  <a:cubicBezTo>
                    <a:pt x="31619" y="394135"/>
                    <a:pt x="29655" y="386571"/>
                    <a:pt x="26475" y="379474"/>
                  </a:cubicBezTo>
                  <a:cubicBezTo>
                    <a:pt x="26475" y="379474"/>
                    <a:pt x="10951" y="351552"/>
                    <a:pt x="5527" y="332035"/>
                  </a:cubicBezTo>
                  <a:cubicBezTo>
                    <a:pt x="197" y="312517"/>
                    <a:pt x="-3637" y="259288"/>
                    <a:pt x="5527" y="250137"/>
                  </a:cubicBezTo>
                  <a:cubicBezTo>
                    <a:pt x="9455" y="246214"/>
                    <a:pt x="11419" y="244347"/>
                    <a:pt x="15814" y="241172"/>
                  </a:cubicBezTo>
                  <a:cubicBezTo>
                    <a:pt x="32460" y="228938"/>
                    <a:pt x="52847" y="220720"/>
                    <a:pt x="52847" y="220720"/>
                  </a:cubicBezTo>
                  <a:lnTo>
                    <a:pt x="68371" y="269747"/>
                  </a:lnTo>
                  <a:lnTo>
                    <a:pt x="77535" y="243973"/>
                  </a:lnTo>
                  <a:cubicBezTo>
                    <a:pt x="61170" y="221187"/>
                    <a:pt x="79406" y="220627"/>
                    <a:pt x="81837" y="220627"/>
                  </a:cubicBezTo>
                  <a:close/>
                  <a:moveTo>
                    <a:pt x="82793" y="109882"/>
                  </a:moveTo>
                  <a:cubicBezTo>
                    <a:pt x="85971" y="109788"/>
                    <a:pt x="119436" y="109415"/>
                    <a:pt x="121306" y="149365"/>
                  </a:cubicBezTo>
                  <a:cubicBezTo>
                    <a:pt x="121306" y="149365"/>
                    <a:pt x="127756" y="209010"/>
                    <a:pt x="82980" y="209477"/>
                  </a:cubicBezTo>
                  <a:lnTo>
                    <a:pt x="82793" y="209477"/>
                  </a:lnTo>
                  <a:lnTo>
                    <a:pt x="82513" y="209477"/>
                  </a:lnTo>
                  <a:cubicBezTo>
                    <a:pt x="37644" y="209010"/>
                    <a:pt x="44094" y="149272"/>
                    <a:pt x="44281" y="149365"/>
                  </a:cubicBezTo>
                  <a:cubicBezTo>
                    <a:pt x="45963" y="109415"/>
                    <a:pt x="79522" y="109788"/>
                    <a:pt x="82793" y="109882"/>
                  </a:cubicBezTo>
                  <a:close/>
                  <a:moveTo>
                    <a:pt x="346907" y="109741"/>
                  </a:moveTo>
                  <a:cubicBezTo>
                    <a:pt x="350087" y="109648"/>
                    <a:pt x="383560" y="109274"/>
                    <a:pt x="385430" y="149252"/>
                  </a:cubicBezTo>
                  <a:cubicBezTo>
                    <a:pt x="385430" y="149252"/>
                    <a:pt x="391881" y="208846"/>
                    <a:pt x="347094" y="209406"/>
                  </a:cubicBezTo>
                  <a:lnTo>
                    <a:pt x="346907" y="209406"/>
                  </a:lnTo>
                  <a:lnTo>
                    <a:pt x="346627" y="209406"/>
                  </a:lnTo>
                  <a:cubicBezTo>
                    <a:pt x="301840" y="209032"/>
                    <a:pt x="308385" y="149252"/>
                    <a:pt x="308385" y="149252"/>
                  </a:cubicBezTo>
                  <a:cubicBezTo>
                    <a:pt x="310255" y="109367"/>
                    <a:pt x="343635" y="109741"/>
                    <a:pt x="346907" y="109741"/>
                  </a:cubicBezTo>
                  <a:close/>
                  <a:moveTo>
                    <a:pt x="214845" y="109741"/>
                  </a:moveTo>
                  <a:cubicBezTo>
                    <a:pt x="218026" y="109648"/>
                    <a:pt x="251526" y="109274"/>
                    <a:pt x="253398" y="149252"/>
                  </a:cubicBezTo>
                  <a:cubicBezTo>
                    <a:pt x="253398" y="149252"/>
                    <a:pt x="259854" y="208846"/>
                    <a:pt x="215032" y="209406"/>
                  </a:cubicBezTo>
                  <a:lnTo>
                    <a:pt x="214845" y="209406"/>
                  </a:lnTo>
                  <a:lnTo>
                    <a:pt x="214564" y="209406"/>
                  </a:lnTo>
                  <a:cubicBezTo>
                    <a:pt x="169742" y="209032"/>
                    <a:pt x="176292" y="149252"/>
                    <a:pt x="176292" y="149252"/>
                  </a:cubicBezTo>
                  <a:cubicBezTo>
                    <a:pt x="178163" y="109367"/>
                    <a:pt x="211569" y="109741"/>
                    <a:pt x="214845" y="109741"/>
                  </a:cubicBezTo>
                  <a:close/>
                  <a:moveTo>
                    <a:pt x="281435" y="12"/>
                  </a:moveTo>
                  <a:cubicBezTo>
                    <a:pt x="284613" y="-81"/>
                    <a:pt x="318078" y="-455"/>
                    <a:pt x="319947" y="39523"/>
                  </a:cubicBezTo>
                  <a:cubicBezTo>
                    <a:pt x="319947" y="39523"/>
                    <a:pt x="326397" y="99210"/>
                    <a:pt x="281622" y="99677"/>
                  </a:cubicBezTo>
                  <a:lnTo>
                    <a:pt x="281435" y="99677"/>
                  </a:lnTo>
                  <a:lnTo>
                    <a:pt x="281154" y="99677"/>
                  </a:lnTo>
                  <a:cubicBezTo>
                    <a:pt x="236285" y="99303"/>
                    <a:pt x="242735" y="39523"/>
                    <a:pt x="242922" y="39523"/>
                  </a:cubicBezTo>
                  <a:cubicBezTo>
                    <a:pt x="244605" y="-455"/>
                    <a:pt x="278163" y="-81"/>
                    <a:pt x="281435" y="12"/>
                  </a:cubicBezTo>
                  <a:close/>
                  <a:moveTo>
                    <a:pt x="149161" y="12"/>
                  </a:moveTo>
                  <a:cubicBezTo>
                    <a:pt x="152433" y="-81"/>
                    <a:pt x="185813" y="-455"/>
                    <a:pt x="187683" y="39523"/>
                  </a:cubicBezTo>
                  <a:cubicBezTo>
                    <a:pt x="187683" y="39523"/>
                    <a:pt x="194228" y="99210"/>
                    <a:pt x="149441" y="99677"/>
                  </a:cubicBezTo>
                  <a:lnTo>
                    <a:pt x="149161" y="99677"/>
                  </a:lnTo>
                  <a:lnTo>
                    <a:pt x="148974" y="99677"/>
                  </a:lnTo>
                  <a:cubicBezTo>
                    <a:pt x="104187" y="99303"/>
                    <a:pt x="110638" y="39523"/>
                    <a:pt x="110638" y="39523"/>
                  </a:cubicBezTo>
                  <a:cubicBezTo>
                    <a:pt x="112415" y="-455"/>
                    <a:pt x="145981" y="-81"/>
                    <a:pt x="149161" y="12"/>
                  </a:cubicBezTo>
                  <a:close/>
                </a:path>
              </a:pathLst>
            </a:custGeom>
            <a:solidFill>
              <a:schemeClr val="bg1"/>
            </a:solidFill>
            <a:ln>
              <a:noFill/>
            </a:ln>
          </p:spPr>
          <p:txBody>
            <a:bodyPr/>
            <a:lstStyle/>
            <a:p>
              <a:endParaRPr lang="zh-CN" altLang="en-US"/>
            </a:p>
          </p:txBody>
        </p:sp>
      </p:grpSp>
      <p:grpSp>
        <p:nvGrpSpPr>
          <p:cNvPr id="89" name="组合 88">
            <a:extLst>
              <a:ext uri="{FF2B5EF4-FFF2-40B4-BE49-F238E27FC236}">
                <a16:creationId xmlns:a16="http://schemas.microsoft.com/office/drawing/2014/main" id="{7AE524BC-972C-4021-BAA8-1807A7A62A4B}"/>
              </a:ext>
            </a:extLst>
          </p:cNvPr>
          <p:cNvGrpSpPr/>
          <p:nvPr/>
        </p:nvGrpSpPr>
        <p:grpSpPr>
          <a:xfrm>
            <a:off x="8731617" y="3946030"/>
            <a:ext cx="566775" cy="566775"/>
            <a:chOff x="8731617" y="3946030"/>
            <a:chExt cx="566775" cy="566775"/>
          </a:xfrm>
        </p:grpSpPr>
        <p:sp>
          <p:nvSpPr>
            <p:cNvPr id="85" name="椭圆 84">
              <a:extLst>
                <a:ext uri="{FF2B5EF4-FFF2-40B4-BE49-F238E27FC236}">
                  <a16:creationId xmlns:a16="http://schemas.microsoft.com/office/drawing/2014/main" id="{19B5CBFE-1DD0-442C-9694-088D631024E9}"/>
                </a:ext>
              </a:extLst>
            </p:cNvPr>
            <p:cNvSpPr/>
            <p:nvPr/>
          </p:nvSpPr>
          <p:spPr>
            <a:xfrm>
              <a:off x="8731617"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businessmen-exchange_46600">
              <a:extLst>
                <a:ext uri="{FF2B5EF4-FFF2-40B4-BE49-F238E27FC236}">
                  <a16:creationId xmlns:a16="http://schemas.microsoft.com/office/drawing/2014/main" id="{8A85724A-DBBD-4022-95FE-B63D260CDDD4}"/>
                </a:ext>
              </a:extLst>
            </p:cNvPr>
            <p:cNvSpPr>
              <a:spLocks noChangeAspect="1"/>
            </p:cNvSpPr>
            <p:nvPr/>
          </p:nvSpPr>
          <p:spPr bwMode="auto">
            <a:xfrm>
              <a:off x="8840617" y="4089992"/>
              <a:ext cx="402722" cy="336067"/>
            </a:xfrm>
            <a:custGeom>
              <a:avLst/>
              <a:gdLst>
                <a:gd name="connsiteX0" fmla="*/ 291652 w 609432"/>
                <a:gd name="connsiteY0" fmla="*/ 204710 h 508565"/>
                <a:gd name="connsiteX1" fmla="*/ 291652 w 609432"/>
                <a:gd name="connsiteY1" fmla="*/ 231598 h 508565"/>
                <a:gd name="connsiteX2" fmla="*/ 366143 w 609432"/>
                <a:gd name="connsiteY2" fmla="*/ 231598 h 508565"/>
                <a:gd name="connsiteX3" fmla="*/ 366143 w 609432"/>
                <a:gd name="connsiteY3" fmla="*/ 259960 h 508565"/>
                <a:gd name="connsiteX4" fmla="*/ 291652 w 609432"/>
                <a:gd name="connsiteY4" fmla="*/ 259960 h 508565"/>
                <a:gd name="connsiteX5" fmla="*/ 291652 w 609432"/>
                <a:gd name="connsiteY5" fmla="*/ 286848 h 508565"/>
                <a:gd name="connsiteX6" fmla="*/ 243712 w 609432"/>
                <a:gd name="connsiteY6" fmla="*/ 245595 h 508565"/>
                <a:gd name="connsiteX7" fmla="*/ 318203 w 609432"/>
                <a:gd name="connsiteY7" fmla="*/ 135486 h 508565"/>
                <a:gd name="connsiteX8" fmla="*/ 366143 w 609432"/>
                <a:gd name="connsiteY8" fmla="*/ 176371 h 508565"/>
                <a:gd name="connsiteX9" fmla="*/ 318203 w 609432"/>
                <a:gd name="connsiteY9" fmla="*/ 217624 h 508565"/>
                <a:gd name="connsiteX10" fmla="*/ 318203 w 609432"/>
                <a:gd name="connsiteY10" fmla="*/ 190736 h 508565"/>
                <a:gd name="connsiteX11" fmla="*/ 243712 w 609432"/>
                <a:gd name="connsiteY11" fmla="*/ 190736 h 508565"/>
                <a:gd name="connsiteX12" fmla="*/ 243712 w 609432"/>
                <a:gd name="connsiteY12" fmla="*/ 162374 h 508565"/>
                <a:gd name="connsiteX13" fmla="*/ 318203 w 609432"/>
                <a:gd name="connsiteY13" fmla="*/ 162374 h 508565"/>
                <a:gd name="connsiteX14" fmla="*/ 497798 w 609432"/>
                <a:gd name="connsiteY14" fmla="*/ 123346 h 508565"/>
                <a:gd name="connsiteX15" fmla="*/ 496323 w 609432"/>
                <a:gd name="connsiteY15" fmla="*/ 134395 h 508565"/>
                <a:gd name="connsiteX16" fmla="*/ 494848 w 609432"/>
                <a:gd name="connsiteY16" fmla="*/ 142497 h 508565"/>
                <a:gd name="connsiteX17" fmla="*/ 485260 w 609432"/>
                <a:gd name="connsiteY17" fmla="*/ 208050 h 508565"/>
                <a:gd name="connsiteX18" fmla="*/ 497798 w 609432"/>
                <a:gd name="connsiteY18" fmla="*/ 225728 h 508565"/>
                <a:gd name="connsiteX19" fmla="*/ 498167 w 609432"/>
                <a:gd name="connsiteY19" fmla="*/ 225728 h 508565"/>
                <a:gd name="connsiteX20" fmla="*/ 510704 w 609432"/>
                <a:gd name="connsiteY20" fmla="*/ 208050 h 508565"/>
                <a:gd name="connsiteX21" fmla="*/ 498167 w 609432"/>
                <a:gd name="connsiteY21" fmla="*/ 123346 h 508565"/>
                <a:gd name="connsiteX22" fmla="*/ 109061 w 609432"/>
                <a:gd name="connsiteY22" fmla="*/ 123346 h 508565"/>
                <a:gd name="connsiteX23" fmla="*/ 107217 w 609432"/>
                <a:gd name="connsiteY23" fmla="*/ 134395 h 508565"/>
                <a:gd name="connsiteX24" fmla="*/ 106111 w 609432"/>
                <a:gd name="connsiteY24" fmla="*/ 142497 h 508565"/>
                <a:gd name="connsiteX25" fmla="*/ 96154 w 609432"/>
                <a:gd name="connsiteY25" fmla="*/ 208050 h 508565"/>
                <a:gd name="connsiteX26" fmla="*/ 109061 w 609432"/>
                <a:gd name="connsiteY26" fmla="*/ 225728 h 508565"/>
                <a:gd name="connsiteX27" fmla="*/ 109430 w 609432"/>
                <a:gd name="connsiteY27" fmla="*/ 225728 h 508565"/>
                <a:gd name="connsiteX28" fmla="*/ 121968 w 609432"/>
                <a:gd name="connsiteY28" fmla="*/ 208050 h 508565"/>
                <a:gd name="connsiteX29" fmla="*/ 109430 w 609432"/>
                <a:gd name="connsiteY29" fmla="*/ 123346 h 508565"/>
                <a:gd name="connsiteX30" fmla="*/ 485260 w 609432"/>
                <a:gd name="connsiteY30" fmla="*/ 108247 h 508565"/>
                <a:gd name="connsiteX31" fmla="*/ 497798 w 609432"/>
                <a:gd name="connsiteY31" fmla="*/ 121505 h 508565"/>
                <a:gd name="connsiteX32" fmla="*/ 511073 w 609432"/>
                <a:gd name="connsiteY32" fmla="*/ 108247 h 508565"/>
                <a:gd name="connsiteX33" fmla="*/ 530248 w 609432"/>
                <a:gd name="connsiteY33" fmla="*/ 116717 h 508565"/>
                <a:gd name="connsiteX34" fmla="*/ 532829 w 609432"/>
                <a:gd name="connsiteY34" fmla="*/ 118190 h 508565"/>
                <a:gd name="connsiteX35" fmla="*/ 609161 w 609432"/>
                <a:gd name="connsiteY35" fmla="*/ 264765 h 508565"/>
                <a:gd name="connsiteX36" fmla="*/ 591830 w 609432"/>
                <a:gd name="connsiteY36" fmla="*/ 287967 h 508565"/>
                <a:gd name="connsiteX37" fmla="*/ 588880 w 609432"/>
                <a:gd name="connsiteY37" fmla="*/ 288335 h 508565"/>
                <a:gd name="connsiteX38" fmla="*/ 568598 w 609432"/>
                <a:gd name="connsiteY38" fmla="*/ 270658 h 508565"/>
                <a:gd name="connsiteX39" fmla="*/ 552005 w 609432"/>
                <a:gd name="connsiteY39" fmla="*/ 199948 h 508565"/>
                <a:gd name="connsiteX40" fmla="*/ 552005 w 609432"/>
                <a:gd name="connsiteY40" fmla="*/ 270289 h 508565"/>
                <a:gd name="connsiteX41" fmla="*/ 546842 w 609432"/>
                <a:gd name="connsiteY41" fmla="*/ 289808 h 508565"/>
                <a:gd name="connsiteX42" fmla="*/ 546842 w 609432"/>
                <a:gd name="connsiteY42" fmla="*/ 484259 h 508565"/>
                <a:gd name="connsiteX43" fmla="*/ 522504 w 609432"/>
                <a:gd name="connsiteY43" fmla="*/ 508565 h 508565"/>
                <a:gd name="connsiteX44" fmla="*/ 498535 w 609432"/>
                <a:gd name="connsiteY44" fmla="*/ 484259 h 508565"/>
                <a:gd name="connsiteX45" fmla="*/ 498535 w 609432"/>
                <a:gd name="connsiteY45" fmla="*/ 316692 h 508565"/>
                <a:gd name="connsiteX46" fmla="*/ 497798 w 609432"/>
                <a:gd name="connsiteY46" fmla="*/ 316692 h 508565"/>
                <a:gd name="connsiteX47" fmla="*/ 495217 w 609432"/>
                <a:gd name="connsiteY47" fmla="*/ 316324 h 508565"/>
                <a:gd name="connsiteX48" fmla="*/ 495217 w 609432"/>
                <a:gd name="connsiteY48" fmla="*/ 484259 h 508565"/>
                <a:gd name="connsiteX49" fmla="*/ 470879 w 609432"/>
                <a:gd name="connsiteY49" fmla="*/ 508565 h 508565"/>
                <a:gd name="connsiteX50" fmla="*/ 446910 w 609432"/>
                <a:gd name="connsiteY50" fmla="*/ 484259 h 508565"/>
                <a:gd name="connsiteX51" fmla="*/ 446541 w 609432"/>
                <a:gd name="connsiteY51" fmla="*/ 288703 h 508565"/>
                <a:gd name="connsiteX52" fmla="*/ 446910 w 609432"/>
                <a:gd name="connsiteY52" fmla="*/ 285389 h 508565"/>
                <a:gd name="connsiteX53" fmla="*/ 443960 w 609432"/>
                <a:gd name="connsiteY53" fmla="*/ 270289 h 508565"/>
                <a:gd name="connsiteX54" fmla="*/ 443960 w 609432"/>
                <a:gd name="connsiteY54" fmla="*/ 205841 h 508565"/>
                <a:gd name="connsiteX55" fmla="*/ 429579 w 609432"/>
                <a:gd name="connsiteY55" fmla="*/ 270658 h 508565"/>
                <a:gd name="connsiteX56" fmla="*/ 409297 w 609432"/>
                <a:gd name="connsiteY56" fmla="*/ 288335 h 508565"/>
                <a:gd name="connsiteX57" fmla="*/ 406347 w 609432"/>
                <a:gd name="connsiteY57" fmla="*/ 287967 h 508565"/>
                <a:gd name="connsiteX58" fmla="*/ 389016 w 609432"/>
                <a:gd name="connsiteY58" fmla="*/ 264765 h 508565"/>
                <a:gd name="connsiteX59" fmla="*/ 458341 w 609432"/>
                <a:gd name="connsiteY59" fmla="*/ 122241 h 508565"/>
                <a:gd name="connsiteX60" fmla="*/ 485260 w 609432"/>
                <a:gd name="connsiteY60" fmla="*/ 108247 h 508565"/>
                <a:gd name="connsiteX61" fmla="*/ 96154 w 609432"/>
                <a:gd name="connsiteY61" fmla="*/ 108247 h 508565"/>
                <a:gd name="connsiteX62" fmla="*/ 96523 w 609432"/>
                <a:gd name="connsiteY62" fmla="*/ 108247 h 508565"/>
                <a:gd name="connsiteX63" fmla="*/ 109061 w 609432"/>
                <a:gd name="connsiteY63" fmla="*/ 121505 h 508565"/>
                <a:gd name="connsiteX64" fmla="*/ 122337 w 609432"/>
                <a:gd name="connsiteY64" fmla="*/ 108247 h 508565"/>
                <a:gd name="connsiteX65" fmla="*/ 141514 w 609432"/>
                <a:gd name="connsiteY65" fmla="*/ 116717 h 508565"/>
                <a:gd name="connsiteX66" fmla="*/ 144095 w 609432"/>
                <a:gd name="connsiteY66" fmla="*/ 118190 h 508565"/>
                <a:gd name="connsiteX67" fmla="*/ 220433 w 609432"/>
                <a:gd name="connsiteY67" fmla="*/ 264765 h 508565"/>
                <a:gd name="connsiteX68" fmla="*/ 203100 w 609432"/>
                <a:gd name="connsiteY68" fmla="*/ 287967 h 508565"/>
                <a:gd name="connsiteX69" fmla="*/ 200150 w 609432"/>
                <a:gd name="connsiteY69" fmla="*/ 288335 h 508565"/>
                <a:gd name="connsiteX70" fmla="*/ 179867 w 609432"/>
                <a:gd name="connsiteY70" fmla="*/ 270658 h 508565"/>
                <a:gd name="connsiteX71" fmla="*/ 162903 w 609432"/>
                <a:gd name="connsiteY71" fmla="*/ 199948 h 508565"/>
                <a:gd name="connsiteX72" fmla="*/ 162903 w 609432"/>
                <a:gd name="connsiteY72" fmla="*/ 270289 h 508565"/>
                <a:gd name="connsiteX73" fmla="*/ 158109 w 609432"/>
                <a:gd name="connsiteY73" fmla="*/ 289808 h 508565"/>
                <a:gd name="connsiteX74" fmla="*/ 158109 w 609432"/>
                <a:gd name="connsiteY74" fmla="*/ 484259 h 508565"/>
                <a:gd name="connsiteX75" fmla="*/ 133769 w 609432"/>
                <a:gd name="connsiteY75" fmla="*/ 508565 h 508565"/>
                <a:gd name="connsiteX76" fmla="*/ 109799 w 609432"/>
                <a:gd name="connsiteY76" fmla="*/ 484259 h 508565"/>
                <a:gd name="connsiteX77" fmla="*/ 109799 w 609432"/>
                <a:gd name="connsiteY77" fmla="*/ 316692 h 508565"/>
                <a:gd name="connsiteX78" fmla="*/ 109061 w 609432"/>
                <a:gd name="connsiteY78" fmla="*/ 316692 h 508565"/>
                <a:gd name="connsiteX79" fmla="*/ 106111 w 609432"/>
                <a:gd name="connsiteY79" fmla="*/ 316324 h 508565"/>
                <a:gd name="connsiteX80" fmla="*/ 106111 w 609432"/>
                <a:gd name="connsiteY80" fmla="*/ 484259 h 508565"/>
                <a:gd name="connsiteX81" fmla="*/ 82140 w 609432"/>
                <a:gd name="connsiteY81" fmla="*/ 508565 h 508565"/>
                <a:gd name="connsiteX82" fmla="*/ 57801 w 609432"/>
                <a:gd name="connsiteY82" fmla="*/ 484259 h 508565"/>
                <a:gd name="connsiteX83" fmla="*/ 57801 w 609432"/>
                <a:gd name="connsiteY83" fmla="*/ 288703 h 508565"/>
                <a:gd name="connsiteX84" fmla="*/ 58169 w 609432"/>
                <a:gd name="connsiteY84" fmla="*/ 285389 h 508565"/>
                <a:gd name="connsiteX85" fmla="*/ 55219 w 609432"/>
                <a:gd name="connsiteY85" fmla="*/ 270289 h 508565"/>
                <a:gd name="connsiteX86" fmla="*/ 55219 w 609432"/>
                <a:gd name="connsiteY86" fmla="*/ 205841 h 508565"/>
                <a:gd name="connsiteX87" fmla="*/ 40468 w 609432"/>
                <a:gd name="connsiteY87" fmla="*/ 270658 h 508565"/>
                <a:gd name="connsiteX88" fmla="*/ 20554 w 609432"/>
                <a:gd name="connsiteY88" fmla="*/ 288335 h 508565"/>
                <a:gd name="connsiteX89" fmla="*/ 17235 w 609432"/>
                <a:gd name="connsiteY89" fmla="*/ 287967 h 508565"/>
                <a:gd name="connsiteX90" fmla="*/ 271 w 609432"/>
                <a:gd name="connsiteY90" fmla="*/ 264765 h 508565"/>
                <a:gd name="connsiteX91" fmla="*/ 69602 w 609432"/>
                <a:gd name="connsiteY91" fmla="*/ 122241 h 508565"/>
                <a:gd name="connsiteX92" fmla="*/ 96154 w 609432"/>
                <a:gd name="connsiteY92" fmla="*/ 108247 h 508565"/>
                <a:gd name="connsiteX93" fmla="*/ 497995 w 609432"/>
                <a:gd name="connsiteY93" fmla="*/ 0 h 508565"/>
                <a:gd name="connsiteX94" fmla="*/ 550531 w 609432"/>
                <a:gd name="connsiteY94" fmla="*/ 52642 h 508565"/>
                <a:gd name="connsiteX95" fmla="*/ 497995 w 609432"/>
                <a:gd name="connsiteY95" fmla="*/ 105284 h 508565"/>
                <a:gd name="connsiteX96" fmla="*/ 445459 w 609432"/>
                <a:gd name="connsiteY96" fmla="*/ 52642 h 508565"/>
                <a:gd name="connsiteX97" fmla="*/ 497995 w 609432"/>
                <a:gd name="connsiteY97" fmla="*/ 0 h 508565"/>
                <a:gd name="connsiteX98" fmla="*/ 109074 w 609432"/>
                <a:gd name="connsiteY98" fmla="*/ 0 h 508565"/>
                <a:gd name="connsiteX99" fmla="*/ 161787 w 609432"/>
                <a:gd name="connsiteY99" fmla="*/ 52642 h 508565"/>
                <a:gd name="connsiteX100" fmla="*/ 109074 w 609432"/>
                <a:gd name="connsiteY100" fmla="*/ 105284 h 508565"/>
                <a:gd name="connsiteX101" fmla="*/ 56361 w 609432"/>
                <a:gd name="connsiteY101" fmla="*/ 52642 h 508565"/>
                <a:gd name="connsiteX102" fmla="*/ 109074 w 609432"/>
                <a:gd name="connsiteY102" fmla="*/ 0 h 50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9432" h="508565">
                  <a:moveTo>
                    <a:pt x="291652" y="204710"/>
                  </a:moveTo>
                  <a:lnTo>
                    <a:pt x="291652" y="231598"/>
                  </a:lnTo>
                  <a:lnTo>
                    <a:pt x="366143" y="231598"/>
                  </a:lnTo>
                  <a:lnTo>
                    <a:pt x="366143" y="259960"/>
                  </a:lnTo>
                  <a:lnTo>
                    <a:pt x="291652" y="259960"/>
                  </a:lnTo>
                  <a:lnTo>
                    <a:pt x="291652" y="286848"/>
                  </a:lnTo>
                  <a:lnTo>
                    <a:pt x="243712" y="245595"/>
                  </a:lnTo>
                  <a:close/>
                  <a:moveTo>
                    <a:pt x="318203" y="135486"/>
                  </a:moveTo>
                  <a:lnTo>
                    <a:pt x="366143" y="176371"/>
                  </a:lnTo>
                  <a:lnTo>
                    <a:pt x="318203" y="217624"/>
                  </a:lnTo>
                  <a:lnTo>
                    <a:pt x="318203" y="190736"/>
                  </a:lnTo>
                  <a:lnTo>
                    <a:pt x="243712" y="190736"/>
                  </a:lnTo>
                  <a:lnTo>
                    <a:pt x="243712" y="162374"/>
                  </a:lnTo>
                  <a:lnTo>
                    <a:pt x="318203" y="162374"/>
                  </a:lnTo>
                  <a:close/>
                  <a:moveTo>
                    <a:pt x="497798" y="123346"/>
                  </a:moveTo>
                  <a:lnTo>
                    <a:pt x="496323" y="134395"/>
                  </a:lnTo>
                  <a:cubicBezTo>
                    <a:pt x="496323" y="136973"/>
                    <a:pt x="495954" y="139919"/>
                    <a:pt x="494848" y="142497"/>
                  </a:cubicBezTo>
                  <a:lnTo>
                    <a:pt x="485260" y="208050"/>
                  </a:lnTo>
                  <a:lnTo>
                    <a:pt x="497798" y="225728"/>
                  </a:lnTo>
                  <a:lnTo>
                    <a:pt x="498167" y="225728"/>
                  </a:lnTo>
                  <a:lnTo>
                    <a:pt x="510704" y="208050"/>
                  </a:lnTo>
                  <a:lnTo>
                    <a:pt x="498167" y="123346"/>
                  </a:lnTo>
                  <a:close/>
                  <a:moveTo>
                    <a:pt x="109061" y="123346"/>
                  </a:moveTo>
                  <a:lnTo>
                    <a:pt x="107217" y="134395"/>
                  </a:lnTo>
                  <a:cubicBezTo>
                    <a:pt x="107586" y="136973"/>
                    <a:pt x="107217" y="139919"/>
                    <a:pt x="106111" y="142497"/>
                  </a:cubicBezTo>
                  <a:lnTo>
                    <a:pt x="96154" y="208050"/>
                  </a:lnTo>
                  <a:lnTo>
                    <a:pt x="109061" y="225728"/>
                  </a:lnTo>
                  <a:lnTo>
                    <a:pt x="109430" y="225728"/>
                  </a:lnTo>
                  <a:lnTo>
                    <a:pt x="121968" y="208050"/>
                  </a:lnTo>
                  <a:lnTo>
                    <a:pt x="109430" y="123346"/>
                  </a:lnTo>
                  <a:close/>
                  <a:moveTo>
                    <a:pt x="485260" y="108247"/>
                  </a:moveTo>
                  <a:lnTo>
                    <a:pt x="497798" y="121505"/>
                  </a:lnTo>
                  <a:lnTo>
                    <a:pt x="511073" y="108247"/>
                  </a:lnTo>
                  <a:cubicBezTo>
                    <a:pt x="517711" y="110088"/>
                    <a:pt x="524348" y="112666"/>
                    <a:pt x="530248" y="116717"/>
                  </a:cubicBezTo>
                  <a:cubicBezTo>
                    <a:pt x="531354" y="117086"/>
                    <a:pt x="532092" y="117454"/>
                    <a:pt x="532829" y="118190"/>
                  </a:cubicBezTo>
                  <a:cubicBezTo>
                    <a:pt x="578555" y="145811"/>
                    <a:pt x="596992" y="181534"/>
                    <a:pt x="609161" y="264765"/>
                  </a:cubicBezTo>
                  <a:cubicBezTo>
                    <a:pt x="611005" y="276182"/>
                    <a:pt x="603261" y="286494"/>
                    <a:pt x="591830" y="287967"/>
                  </a:cubicBezTo>
                  <a:cubicBezTo>
                    <a:pt x="591092" y="288335"/>
                    <a:pt x="589986" y="288335"/>
                    <a:pt x="588880" y="288335"/>
                  </a:cubicBezTo>
                  <a:cubicBezTo>
                    <a:pt x="578923" y="288335"/>
                    <a:pt x="570073" y="280969"/>
                    <a:pt x="568598" y="270658"/>
                  </a:cubicBezTo>
                  <a:cubicBezTo>
                    <a:pt x="563805" y="238617"/>
                    <a:pt x="558273" y="216152"/>
                    <a:pt x="552005" y="199948"/>
                  </a:cubicBezTo>
                  <a:lnTo>
                    <a:pt x="552005" y="270289"/>
                  </a:lnTo>
                  <a:cubicBezTo>
                    <a:pt x="552005" y="277287"/>
                    <a:pt x="550161" y="283916"/>
                    <a:pt x="546842" y="289808"/>
                  </a:cubicBezTo>
                  <a:lnTo>
                    <a:pt x="546842" y="484259"/>
                  </a:lnTo>
                  <a:cubicBezTo>
                    <a:pt x="546842" y="497517"/>
                    <a:pt x="536148" y="508565"/>
                    <a:pt x="522504" y="508565"/>
                  </a:cubicBezTo>
                  <a:cubicBezTo>
                    <a:pt x="509229" y="508565"/>
                    <a:pt x="498535" y="497517"/>
                    <a:pt x="498535" y="484259"/>
                  </a:cubicBezTo>
                  <a:lnTo>
                    <a:pt x="498535" y="316692"/>
                  </a:lnTo>
                  <a:cubicBezTo>
                    <a:pt x="498167" y="316692"/>
                    <a:pt x="498167" y="316692"/>
                    <a:pt x="497798" y="316692"/>
                  </a:cubicBezTo>
                  <a:cubicBezTo>
                    <a:pt x="497060" y="316692"/>
                    <a:pt x="495954" y="316324"/>
                    <a:pt x="495217" y="316324"/>
                  </a:cubicBezTo>
                  <a:lnTo>
                    <a:pt x="495217" y="484259"/>
                  </a:lnTo>
                  <a:cubicBezTo>
                    <a:pt x="495217" y="497517"/>
                    <a:pt x="484154" y="508565"/>
                    <a:pt x="470879" y="508565"/>
                  </a:cubicBezTo>
                  <a:cubicBezTo>
                    <a:pt x="457604" y="508565"/>
                    <a:pt x="446910" y="497517"/>
                    <a:pt x="446910" y="484259"/>
                  </a:cubicBezTo>
                  <a:lnTo>
                    <a:pt x="446541" y="288703"/>
                  </a:lnTo>
                  <a:cubicBezTo>
                    <a:pt x="446541" y="287598"/>
                    <a:pt x="446910" y="286494"/>
                    <a:pt x="446910" y="285389"/>
                  </a:cubicBezTo>
                  <a:cubicBezTo>
                    <a:pt x="445066" y="280601"/>
                    <a:pt x="443960" y="275813"/>
                    <a:pt x="443960" y="270289"/>
                  </a:cubicBezTo>
                  <a:lnTo>
                    <a:pt x="443960" y="205841"/>
                  </a:lnTo>
                  <a:cubicBezTo>
                    <a:pt x="438429" y="221677"/>
                    <a:pt x="433635" y="242300"/>
                    <a:pt x="429579" y="270658"/>
                  </a:cubicBezTo>
                  <a:cubicBezTo>
                    <a:pt x="428104" y="280969"/>
                    <a:pt x="419253" y="288335"/>
                    <a:pt x="409297" y="288335"/>
                  </a:cubicBezTo>
                  <a:cubicBezTo>
                    <a:pt x="408191" y="288335"/>
                    <a:pt x="407085" y="288335"/>
                    <a:pt x="406347" y="287967"/>
                  </a:cubicBezTo>
                  <a:cubicBezTo>
                    <a:pt x="394916" y="286494"/>
                    <a:pt x="387172" y="276182"/>
                    <a:pt x="389016" y="264765"/>
                  </a:cubicBezTo>
                  <a:cubicBezTo>
                    <a:pt x="400447" y="185585"/>
                    <a:pt x="417778" y="149494"/>
                    <a:pt x="458341" y="122241"/>
                  </a:cubicBezTo>
                  <a:cubicBezTo>
                    <a:pt x="465716" y="115244"/>
                    <a:pt x="475304" y="110457"/>
                    <a:pt x="485260" y="108247"/>
                  </a:cubicBezTo>
                  <a:close/>
                  <a:moveTo>
                    <a:pt x="96154" y="108247"/>
                  </a:moveTo>
                  <a:cubicBezTo>
                    <a:pt x="96154" y="108247"/>
                    <a:pt x="96523" y="108247"/>
                    <a:pt x="96523" y="108247"/>
                  </a:cubicBezTo>
                  <a:lnTo>
                    <a:pt x="109061" y="121505"/>
                  </a:lnTo>
                  <a:lnTo>
                    <a:pt x="122337" y="108247"/>
                  </a:lnTo>
                  <a:cubicBezTo>
                    <a:pt x="128975" y="110088"/>
                    <a:pt x="135613" y="112666"/>
                    <a:pt x="141514" y="116717"/>
                  </a:cubicBezTo>
                  <a:cubicBezTo>
                    <a:pt x="142251" y="117086"/>
                    <a:pt x="143358" y="117454"/>
                    <a:pt x="144095" y="118190"/>
                  </a:cubicBezTo>
                  <a:cubicBezTo>
                    <a:pt x="189455" y="145811"/>
                    <a:pt x="208263" y="181534"/>
                    <a:pt x="220433" y="264765"/>
                  </a:cubicBezTo>
                  <a:cubicBezTo>
                    <a:pt x="221908" y="276182"/>
                    <a:pt x="214164" y="286494"/>
                    <a:pt x="203100" y="287967"/>
                  </a:cubicBezTo>
                  <a:cubicBezTo>
                    <a:pt x="201994" y="288335"/>
                    <a:pt x="201256" y="288335"/>
                    <a:pt x="200150" y="288335"/>
                  </a:cubicBezTo>
                  <a:cubicBezTo>
                    <a:pt x="190193" y="288335"/>
                    <a:pt x="181342" y="280969"/>
                    <a:pt x="179867" y="270658"/>
                  </a:cubicBezTo>
                  <a:cubicBezTo>
                    <a:pt x="175073" y="238617"/>
                    <a:pt x="169541" y="216152"/>
                    <a:pt x="162903" y="199948"/>
                  </a:cubicBezTo>
                  <a:lnTo>
                    <a:pt x="162903" y="270289"/>
                  </a:lnTo>
                  <a:cubicBezTo>
                    <a:pt x="162903" y="277287"/>
                    <a:pt x="161059" y="283916"/>
                    <a:pt x="158109" y="289808"/>
                  </a:cubicBezTo>
                  <a:lnTo>
                    <a:pt x="158109" y="484259"/>
                  </a:lnTo>
                  <a:cubicBezTo>
                    <a:pt x="158109" y="497517"/>
                    <a:pt x="147046" y="508565"/>
                    <a:pt x="133769" y="508565"/>
                  </a:cubicBezTo>
                  <a:cubicBezTo>
                    <a:pt x="120493" y="508565"/>
                    <a:pt x="109799" y="497517"/>
                    <a:pt x="109799" y="484259"/>
                  </a:cubicBezTo>
                  <a:lnTo>
                    <a:pt x="109799" y="316692"/>
                  </a:lnTo>
                  <a:cubicBezTo>
                    <a:pt x="109430" y="316692"/>
                    <a:pt x="109430" y="316692"/>
                    <a:pt x="109061" y="316692"/>
                  </a:cubicBezTo>
                  <a:cubicBezTo>
                    <a:pt x="108324" y="316692"/>
                    <a:pt x="107217" y="316324"/>
                    <a:pt x="106111" y="316324"/>
                  </a:cubicBezTo>
                  <a:lnTo>
                    <a:pt x="106111" y="484259"/>
                  </a:lnTo>
                  <a:cubicBezTo>
                    <a:pt x="106111" y="497517"/>
                    <a:pt x="95416" y="508565"/>
                    <a:pt x="82140" y="508565"/>
                  </a:cubicBezTo>
                  <a:cubicBezTo>
                    <a:pt x="68864" y="508565"/>
                    <a:pt x="57801" y="497517"/>
                    <a:pt x="57801" y="484259"/>
                  </a:cubicBezTo>
                  <a:lnTo>
                    <a:pt x="57801" y="288703"/>
                  </a:lnTo>
                  <a:cubicBezTo>
                    <a:pt x="57801" y="287598"/>
                    <a:pt x="58169" y="286494"/>
                    <a:pt x="58169" y="285389"/>
                  </a:cubicBezTo>
                  <a:cubicBezTo>
                    <a:pt x="56326" y="280601"/>
                    <a:pt x="55219" y="275813"/>
                    <a:pt x="55219" y="270289"/>
                  </a:cubicBezTo>
                  <a:lnTo>
                    <a:pt x="55219" y="205841"/>
                  </a:lnTo>
                  <a:cubicBezTo>
                    <a:pt x="49687" y="221677"/>
                    <a:pt x="44893" y="242300"/>
                    <a:pt x="40468" y="270658"/>
                  </a:cubicBezTo>
                  <a:cubicBezTo>
                    <a:pt x="38993" y="280969"/>
                    <a:pt x="30511" y="288335"/>
                    <a:pt x="20554" y="288335"/>
                  </a:cubicBezTo>
                  <a:cubicBezTo>
                    <a:pt x="19447" y="288335"/>
                    <a:pt x="18341" y="288335"/>
                    <a:pt x="17235" y="287967"/>
                  </a:cubicBezTo>
                  <a:cubicBezTo>
                    <a:pt x="6171" y="286494"/>
                    <a:pt x="-1573" y="276182"/>
                    <a:pt x="271" y="264765"/>
                  </a:cubicBezTo>
                  <a:cubicBezTo>
                    <a:pt x="11703" y="185585"/>
                    <a:pt x="29036" y="149494"/>
                    <a:pt x="69602" y="122241"/>
                  </a:cubicBezTo>
                  <a:cubicBezTo>
                    <a:pt x="76977" y="115244"/>
                    <a:pt x="86566" y="110457"/>
                    <a:pt x="96154" y="108247"/>
                  </a:cubicBezTo>
                  <a:close/>
                  <a:moveTo>
                    <a:pt x="497995" y="0"/>
                  </a:moveTo>
                  <a:cubicBezTo>
                    <a:pt x="527010" y="0"/>
                    <a:pt x="550531" y="23569"/>
                    <a:pt x="550531" y="52642"/>
                  </a:cubicBezTo>
                  <a:cubicBezTo>
                    <a:pt x="550531" y="81715"/>
                    <a:pt x="527010" y="105284"/>
                    <a:pt x="497995" y="105284"/>
                  </a:cubicBezTo>
                  <a:cubicBezTo>
                    <a:pt x="468980" y="105284"/>
                    <a:pt x="445459" y="81715"/>
                    <a:pt x="445459" y="52642"/>
                  </a:cubicBezTo>
                  <a:cubicBezTo>
                    <a:pt x="445459" y="23569"/>
                    <a:pt x="468980" y="0"/>
                    <a:pt x="497995" y="0"/>
                  </a:cubicBezTo>
                  <a:close/>
                  <a:moveTo>
                    <a:pt x="109074" y="0"/>
                  </a:moveTo>
                  <a:cubicBezTo>
                    <a:pt x="138187" y="0"/>
                    <a:pt x="161787" y="23569"/>
                    <a:pt x="161787" y="52642"/>
                  </a:cubicBezTo>
                  <a:cubicBezTo>
                    <a:pt x="161787" y="81715"/>
                    <a:pt x="138187" y="105284"/>
                    <a:pt x="109074" y="105284"/>
                  </a:cubicBezTo>
                  <a:cubicBezTo>
                    <a:pt x="79961" y="105284"/>
                    <a:pt x="56361" y="81715"/>
                    <a:pt x="56361" y="52642"/>
                  </a:cubicBezTo>
                  <a:cubicBezTo>
                    <a:pt x="56361" y="23569"/>
                    <a:pt x="79961" y="0"/>
                    <a:pt x="109074" y="0"/>
                  </a:cubicBezTo>
                  <a:close/>
                </a:path>
              </a:pathLst>
            </a:custGeom>
            <a:solidFill>
              <a:schemeClr val="bg1"/>
            </a:solidFill>
            <a:ln>
              <a:noFill/>
            </a:ln>
          </p:spPr>
          <p:txBody>
            <a:bodyPr/>
            <a:lstStyle/>
            <a:p>
              <a:endParaRPr lang="zh-CN" altLang="en-US" dirty="0"/>
            </a:p>
          </p:txBody>
        </p:sp>
      </p:grpSp>
      <p:grpSp>
        <p:nvGrpSpPr>
          <p:cNvPr id="90" name="组合 89">
            <a:extLst>
              <a:ext uri="{FF2B5EF4-FFF2-40B4-BE49-F238E27FC236}">
                <a16:creationId xmlns:a16="http://schemas.microsoft.com/office/drawing/2014/main" id="{321BDCA2-E5A3-49CB-BA01-DCF2BC918A8F}"/>
              </a:ext>
            </a:extLst>
          </p:cNvPr>
          <p:cNvGrpSpPr/>
          <p:nvPr/>
        </p:nvGrpSpPr>
        <p:grpSpPr>
          <a:xfrm>
            <a:off x="9439883" y="3929993"/>
            <a:ext cx="566775" cy="566775"/>
            <a:chOff x="9439883" y="3929993"/>
            <a:chExt cx="566775" cy="566775"/>
          </a:xfrm>
        </p:grpSpPr>
        <p:sp>
          <p:nvSpPr>
            <p:cNvPr id="86" name="椭圆 85">
              <a:extLst>
                <a:ext uri="{FF2B5EF4-FFF2-40B4-BE49-F238E27FC236}">
                  <a16:creationId xmlns:a16="http://schemas.microsoft.com/office/drawing/2014/main" id="{F9016FD9-28B0-4DC8-808B-2379A5DAA694}"/>
                </a:ext>
              </a:extLst>
            </p:cNvPr>
            <p:cNvSpPr/>
            <p:nvPr/>
          </p:nvSpPr>
          <p:spPr>
            <a:xfrm>
              <a:off x="9439883" y="3929993"/>
              <a:ext cx="566775" cy="56677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classroom_185578">
              <a:extLst>
                <a:ext uri="{FF2B5EF4-FFF2-40B4-BE49-F238E27FC236}">
                  <a16:creationId xmlns:a16="http://schemas.microsoft.com/office/drawing/2014/main" id="{CBC1B5E1-2391-4671-BF70-8E445F22758B}"/>
                </a:ext>
              </a:extLst>
            </p:cNvPr>
            <p:cNvSpPr>
              <a:spLocks noChangeAspect="1"/>
            </p:cNvSpPr>
            <p:nvPr/>
          </p:nvSpPr>
          <p:spPr bwMode="auto">
            <a:xfrm>
              <a:off x="9521909" y="4007738"/>
              <a:ext cx="402722" cy="402675"/>
            </a:xfrm>
            <a:custGeom>
              <a:avLst/>
              <a:gdLst>
                <a:gd name="connsiteX0" fmla="*/ 158987 w 606792"/>
                <a:gd name="connsiteY0" fmla="*/ 514846 h 606722"/>
                <a:gd name="connsiteX1" fmla="*/ 260457 w 606792"/>
                <a:gd name="connsiteY1" fmla="*/ 514846 h 606722"/>
                <a:gd name="connsiteX2" fmla="*/ 306296 w 606792"/>
                <a:gd name="connsiteY2" fmla="*/ 560429 h 606722"/>
                <a:gd name="connsiteX3" fmla="*/ 306653 w 606792"/>
                <a:gd name="connsiteY3" fmla="*/ 561406 h 606722"/>
                <a:gd name="connsiteX4" fmla="*/ 353738 w 606792"/>
                <a:gd name="connsiteY4" fmla="*/ 515912 h 606722"/>
                <a:gd name="connsiteX5" fmla="*/ 455208 w 606792"/>
                <a:gd name="connsiteY5" fmla="*/ 515912 h 606722"/>
                <a:gd name="connsiteX6" fmla="*/ 501048 w 606792"/>
                <a:gd name="connsiteY6" fmla="*/ 561406 h 606722"/>
                <a:gd name="connsiteX7" fmla="*/ 501226 w 606792"/>
                <a:gd name="connsiteY7" fmla="*/ 606722 h 606722"/>
                <a:gd name="connsiteX8" fmla="*/ 462507 w 606792"/>
                <a:gd name="connsiteY8" fmla="*/ 606722 h 606722"/>
                <a:gd name="connsiteX9" fmla="*/ 462329 w 606792"/>
                <a:gd name="connsiteY9" fmla="*/ 561673 h 606722"/>
                <a:gd name="connsiteX10" fmla="*/ 458591 w 606792"/>
                <a:gd name="connsiteY10" fmla="*/ 557941 h 606722"/>
                <a:gd name="connsiteX11" fmla="*/ 454852 w 606792"/>
                <a:gd name="connsiteY11" fmla="*/ 561673 h 606722"/>
                <a:gd name="connsiteX12" fmla="*/ 454852 w 606792"/>
                <a:gd name="connsiteY12" fmla="*/ 606722 h 606722"/>
                <a:gd name="connsiteX13" fmla="*/ 352314 w 606792"/>
                <a:gd name="connsiteY13" fmla="*/ 606722 h 606722"/>
                <a:gd name="connsiteX14" fmla="*/ 352314 w 606792"/>
                <a:gd name="connsiteY14" fmla="*/ 561673 h 606722"/>
                <a:gd name="connsiteX15" fmla="*/ 348843 w 606792"/>
                <a:gd name="connsiteY15" fmla="*/ 558207 h 606722"/>
                <a:gd name="connsiteX16" fmla="*/ 345371 w 606792"/>
                <a:gd name="connsiteY16" fmla="*/ 561673 h 606722"/>
                <a:gd name="connsiteX17" fmla="*/ 345104 w 606792"/>
                <a:gd name="connsiteY17" fmla="*/ 606722 h 606722"/>
                <a:gd name="connsiteX18" fmla="*/ 267845 w 606792"/>
                <a:gd name="connsiteY18" fmla="*/ 606722 h 606722"/>
                <a:gd name="connsiteX19" fmla="*/ 267578 w 606792"/>
                <a:gd name="connsiteY19" fmla="*/ 560606 h 606722"/>
                <a:gd name="connsiteX20" fmla="*/ 263839 w 606792"/>
                <a:gd name="connsiteY20" fmla="*/ 556874 h 606722"/>
                <a:gd name="connsiteX21" fmla="*/ 260101 w 606792"/>
                <a:gd name="connsiteY21" fmla="*/ 560606 h 606722"/>
                <a:gd name="connsiteX22" fmla="*/ 260101 w 606792"/>
                <a:gd name="connsiteY22" fmla="*/ 606722 h 606722"/>
                <a:gd name="connsiteX23" fmla="*/ 157563 w 606792"/>
                <a:gd name="connsiteY23" fmla="*/ 606722 h 606722"/>
                <a:gd name="connsiteX24" fmla="*/ 157563 w 606792"/>
                <a:gd name="connsiteY24" fmla="*/ 560606 h 606722"/>
                <a:gd name="connsiteX25" fmla="*/ 154091 w 606792"/>
                <a:gd name="connsiteY25" fmla="*/ 557141 h 606722"/>
                <a:gd name="connsiteX26" fmla="*/ 150620 w 606792"/>
                <a:gd name="connsiteY26" fmla="*/ 560606 h 606722"/>
                <a:gd name="connsiteX27" fmla="*/ 150353 w 606792"/>
                <a:gd name="connsiteY27" fmla="*/ 606722 h 606722"/>
                <a:gd name="connsiteX28" fmla="*/ 111634 w 606792"/>
                <a:gd name="connsiteY28" fmla="*/ 606722 h 606722"/>
                <a:gd name="connsiteX29" fmla="*/ 111901 w 606792"/>
                <a:gd name="connsiteY29" fmla="*/ 560429 h 606722"/>
                <a:gd name="connsiteX30" fmla="*/ 158987 w 606792"/>
                <a:gd name="connsiteY30" fmla="*/ 514846 h 606722"/>
                <a:gd name="connsiteX31" fmla="*/ 460106 w 606792"/>
                <a:gd name="connsiteY31" fmla="*/ 435389 h 606722"/>
                <a:gd name="connsiteX32" fmla="*/ 560775 w 606792"/>
                <a:gd name="connsiteY32" fmla="*/ 435389 h 606722"/>
                <a:gd name="connsiteX33" fmla="*/ 606525 w 606792"/>
                <a:gd name="connsiteY33" fmla="*/ 480907 h 606722"/>
                <a:gd name="connsiteX34" fmla="*/ 606792 w 606792"/>
                <a:gd name="connsiteY34" fmla="*/ 525713 h 606722"/>
                <a:gd name="connsiteX35" fmla="*/ 568073 w 606792"/>
                <a:gd name="connsiteY35" fmla="*/ 525713 h 606722"/>
                <a:gd name="connsiteX36" fmla="*/ 567895 w 606792"/>
                <a:gd name="connsiteY36" fmla="*/ 481084 h 606722"/>
                <a:gd name="connsiteX37" fmla="*/ 563712 w 606792"/>
                <a:gd name="connsiteY37" fmla="*/ 477351 h 606722"/>
                <a:gd name="connsiteX38" fmla="*/ 559707 w 606792"/>
                <a:gd name="connsiteY38" fmla="*/ 481351 h 606722"/>
                <a:gd name="connsiteX39" fmla="*/ 559707 w 606792"/>
                <a:gd name="connsiteY39" fmla="*/ 525713 h 606722"/>
                <a:gd name="connsiteX40" fmla="*/ 511553 w 606792"/>
                <a:gd name="connsiteY40" fmla="*/ 525713 h 606722"/>
                <a:gd name="connsiteX41" fmla="*/ 457970 w 606792"/>
                <a:gd name="connsiteY41" fmla="*/ 495042 h 606722"/>
                <a:gd name="connsiteX42" fmla="*/ 466871 w 606792"/>
                <a:gd name="connsiteY42" fmla="*/ 463304 h 606722"/>
                <a:gd name="connsiteX43" fmla="*/ 460106 w 606792"/>
                <a:gd name="connsiteY43" fmla="*/ 435389 h 606722"/>
                <a:gd name="connsiteX44" fmla="*/ 261944 w 606792"/>
                <a:gd name="connsiteY44" fmla="*/ 434966 h 606722"/>
                <a:gd name="connsiteX45" fmla="*/ 351326 w 606792"/>
                <a:gd name="connsiteY45" fmla="*/ 434966 h 606722"/>
                <a:gd name="connsiteX46" fmla="*/ 344293 w 606792"/>
                <a:gd name="connsiteY46" fmla="*/ 463318 h 606722"/>
                <a:gd name="connsiteX47" fmla="*/ 353463 w 606792"/>
                <a:gd name="connsiteY47" fmla="*/ 495403 h 606722"/>
                <a:gd name="connsiteX48" fmla="*/ 307347 w 606792"/>
                <a:gd name="connsiteY48" fmla="*/ 514423 h 606722"/>
                <a:gd name="connsiteX49" fmla="*/ 259540 w 606792"/>
                <a:gd name="connsiteY49" fmla="*/ 493892 h 606722"/>
                <a:gd name="connsiteX50" fmla="*/ 268354 w 606792"/>
                <a:gd name="connsiteY50" fmla="*/ 462252 h 606722"/>
                <a:gd name="connsiteX51" fmla="*/ 261944 w 606792"/>
                <a:gd name="connsiteY51" fmla="*/ 434966 h 606722"/>
                <a:gd name="connsiteX52" fmla="*/ 46015 w 606792"/>
                <a:gd name="connsiteY52" fmla="*/ 434966 h 606722"/>
                <a:gd name="connsiteX53" fmla="*/ 152196 w 606792"/>
                <a:gd name="connsiteY53" fmla="*/ 434966 h 606722"/>
                <a:gd name="connsiteX54" fmla="*/ 145788 w 606792"/>
                <a:gd name="connsiteY54" fmla="*/ 462252 h 606722"/>
                <a:gd name="connsiteX55" fmla="*/ 154955 w 606792"/>
                <a:gd name="connsiteY55" fmla="*/ 494427 h 606722"/>
                <a:gd name="connsiteX56" fmla="*/ 101286 w 606792"/>
                <a:gd name="connsiteY56" fmla="*/ 525713 h 606722"/>
                <a:gd name="connsiteX57" fmla="*/ 46994 w 606792"/>
                <a:gd name="connsiteY57" fmla="*/ 525713 h 606722"/>
                <a:gd name="connsiteX58" fmla="*/ 46994 w 606792"/>
                <a:gd name="connsiteY58" fmla="*/ 480651 h 606722"/>
                <a:gd name="connsiteX59" fmla="*/ 42989 w 606792"/>
                <a:gd name="connsiteY59" fmla="*/ 476651 h 606722"/>
                <a:gd name="connsiteX60" fmla="*/ 38894 w 606792"/>
                <a:gd name="connsiteY60" fmla="*/ 480651 h 606722"/>
                <a:gd name="connsiteX61" fmla="*/ 38716 w 606792"/>
                <a:gd name="connsiteY61" fmla="*/ 525713 h 606722"/>
                <a:gd name="connsiteX62" fmla="*/ 0 w 606792"/>
                <a:gd name="connsiteY62" fmla="*/ 525713 h 606722"/>
                <a:gd name="connsiteX63" fmla="*/ 178 w 606792"/>
                <a:gd name="connsiteY63" fmla="*/ 480473 h 606722"/>
                <a:gd name="connsiteX64" fmla="*/ 46015 w 606792"/>
                <a:gd name="connsiteY64" fmla="*/ 434966 h 606722"/>
                <a:gd name="connsiteX65" fmla="*/ 405539 w 606792"/>
                <a:gd name="connsiteY65" fmla="*/ 422617 h 606722"/>
                <a:gd name="connsiteX66" fmla="*/ 446114 w 606792"/>
                <a:gd name="connsiteY66" fmla="*/ 463122 h 606722"/>
                <a:gd name="connsiteX67" fmla="*/ 405539 w 606792"/>
                <a:gd name="connsiteY67" fmla="*/ 503627 h 606722"/>
                <a:gd name="connsiteX68" fmla="*/ 364964 w 606792"/>
                <a:gd name="connsiteY68" fmla="*/ 463122 h 606722"/>
                <a:gd name="connsiteX69" fmla="*/ 405539 w 606792"/>
                <a:gd name="connsiteY69" fmla="*/ 422617 h 606722"/>
                <a:gd name="connsiteX70" fmla="*/ 208380 w 606792"/>
                <a:gd name="connsiteY70" fmla="*/ 421558 h 606722"/>
                <a:gd name="connsiteX71" fmla="*/ 248955 w 606792"/>
                <a:gd name="connsiteY71" fmla="*/ 462063 h 606722"/>
                <a:gd name="connsiteX72" fmla="*/ 208380 w 606792"/>
                <a:gd name="connsiteY72" fmla="*/ 502568 h 606722"/>
                <a:gd name="connsiteX73" fmla="*/ 167805 w 606792"/>
                <a:gd name="connsiteY73" fmla="*/ 462063 h 606722"/>
                <a:gd name="connsiteX74" fmla="*/ 208380 w 606792"/>
                <a:gd name="connsiteY74" fmla="*/ 421558 h 606722"/>
                <a:gd name="connsiteX75" fmla="*/ 508954 w 606792"/>
                <a:gd name="connsiteY75" fmla="*/ 342525 h 606722"/>
                <a:gd name="connsiteX76" fmla="*/ 549071 w 606792"/>
                <a:gd name="connsiteY76" fmla="*/ 382571 h 606722"/>
                <a:gd name="connsiteX77" fmla="*/ 508954 w 606792"/>
                <a:gd name="connsiteY77" fmla="*/ 422617 h 606722"/>
                <a:gd name="connsiteX78" fmla="*/ 468837 w 606792"/>
                <a:gd name="connsiteY78" fmla="*/ 382571 h 606722"/>
                <a:gd name="connsiteX79" fmla="*/ 508954 w 606792"/>
                <a:gd name="connsiteY79" fmla="*/ 342525 h 606722"/>
                <a:gd name="connsiteX80" fmla="*/ 313839 w 606792"/>
                <a:gd name="connsiteY80" fmla="*/ 342101 h 606722"/>
                <a:gd name="connsiteX81" fmla="*/ 353956 w 606792"/>
                <a:gd name="connsiteY81" fmla="*/ 382067 h 606722"/>
                <a:gd name="connsiteX82" fmla="*/ 313839 w 606792"/>
                <a:gd name="connsiteY82" fmla="*/ 422122 h 606722"/>
                <a:gd name="connsiteX83" fmla="*/ 273723 w 606792"/>
                <a:gd name="connsiteY83" fmla="*/ 382067 h 606722"/>
                <a:gd name="connsiteX84" fmla="*/ 313839 w 606792"/>
                <a:gd name="connsiteY84" fmla="*/ 342101 h 606722"/>
                <a:gd name="connsiteX85" fmla="*/ 97839 w 606792"/>
                <a:gd name="connsiteY85" fmla="*/ 342101 h 606722"/>
                <a:gd name="connsiteX86" fmla="*/ 137956 w 606792"/>
                <a:gd name="connsiteY86" fmla="*/ 382067 h 606722"/>
                <a:gd name="connsiteX87" fmla="*/ 97839 w 606792"/>
                <a:gd name="connsiteY87" fmla="*/ 422122 h 606722"/>
                <a:gd name="connsiteX88" fmla="*/ 57723 w 606792"/>
                <a:gd name="connsiteY88" fmla="*/ 382067 h 606722"/>
                <a:gd name="connsiteX89" fmla="*/ 97839 w 606792"/>
                <a:gd name="connsiteY89" fmla="*/ 342101 h 606722"/>
                <a:gd name="connsiteX90" fmla="*/ 348452 w 606792"/>
                <a:gd name="connsiteY90" fmla="*/ 91179 h 606722"/>
                <a:gd name="connsiteX91" fmla="*/ 362693 w 606792"/>
                <a:gd name="connsiteY91" fmla="*/ 92867 h 606722"/>
                <a:gd name="connsiteX92" fmla="*/ 361002 w 606792"/>
                <a:gd name="connsiteY92" fmla="*/ 107087 h 606722"/>
                <a:gd name="connsiteX93" fmla="*/ 316322 w 606792"/>
                <a:gd name="connsiteY93" fmla="*/ 142190 h 606722"/>
                <a:gd name="connsiteX94" fmla="*/ 314186 w 606792"/>
                <a:gd name="connsiteY94" fmla="*/ 138191 h 606722"/>
                <a:gd name="connsiteX95" fmla="*/ 303149 w 606792"/>
                <a:gd name="connsiteY95" fmla="*/ 126904 h 606722"/>
                <a:gd name="connsiteX96" fmla="*/ 94638 w 606792"/>
                <a:gd name="connsiteY96" fmla="*/ 87742 h 606722"/>
                <a:gd name="connsiteX97" fmla="*/ 112975 w 606792"/>
                <a:gd name="connsiteY97" fmla="*/ 87742 h 606722"/>
                <a:gd name="connsiteX98" fmla="*/ 135673 w 606792"/>
                <a:gd name="connsiteY98" fmla="*/ 146566 h 606722"/>
                <a:gd name="connsiteX99" fmla="*/ 130955 w 606792"/>
                <a:gd name="connsiteY99" fmla="*/ 122663 h 606722"/>
                <a:gd name="connsiteX100" fmla="*/ 131757 w 606792"/>
                <a:gd name="connsiteY100" fmla="*/ 117509 h 606722"/>
                <a:gd name="connsiteX101" fmla="*/ 139234 w 606792"/>
                <a:gd name="connsiteY101" fmla="*/ 104003 h 606722"/>
                <a:gd name="connsiteX102" fmla="*/ 132558 w 606792"/>
                <a:gd name="connsiteY102" fmla="*/ 92007 h 606722"/>
                <a:gd name="connsiteX103" fmla="*/ 134961 w 606792"/>
                <a:gd name="connsiteY103" fmla="*/ 88008 h 606722"/>
                <a:gd name="connsiteX104" fmla="*/ 153031 w 606792"/>
                <a:gd name="connsiteY104" fmla="*/ 88008 h 606722"/>
                <a:gd name="connsiteX105" fmla="*/ 155434 w 606792"/>
                <a:gd name="connsiteY105" fmla="*/ 92007 h 606722"/>
                <a:gd name="connsiteX106" fmla="*/ 148847 w 606792"/>
                <a:gd name="connsiteY106" fmla="*/ 104003 h 606722"/>
                <a:gd name="connsiteX107" fmla="*/ 156235 w 606792"/>
                <a:gd name="connsiteY107" fmla="*/ 117509 h 606722"/>
                <a:gd name="connsiteX108" fmla="*/ 157036 w 606792"/>
                <a:gd name="connsiteY108" fmla="*/ 122752 h 606722"/>
                <a:gd name="connsiteX109" fmla="*/ 151517 w 606792"/>
                <a:gd name="connsiteY109" fmla="*/ 146566 h 606722"/>
                <a:gd name="connsiteX110" fmla="*/ 175017 w 606792"/>
                <a:gd name="connsiteY110" fmla="*/ 87742 h 606722"/>
                <a:gd name="connsiteX111" fmla="*/ 192997 w 606792"/>
                <a:gd name="connsiteY111" fmla="*/ 87742 h 606722"/>
                <a:gd name="connsiteX112" fmla="*/ 236257 w 606792"/>
                <a:gd name="connsiteY112" fmla="*/ 130749 h 606722"/>
                <a:gd name="connsiteX113" fmla="*/ 236435 w 606792"/>
                <a:gd name="connsiteY113" fmla="*/ 164871 h 606722"/>
                <a:gd name="connsiteX114" fmla="*/ 273465 w 606792"/>
                <a:gd name="connsiteY114" fmla="*/ 141945 h 606722"/>
                <a:gd name="connsiteX115" fmla="*/ 298655 w 606792"/>
                <a:gd name="connsiteY115" fmla="*/ 147810 h 606722"/>
                <a:gd name="connsiteX116" fmla="*/ 292780 w 606792"/>
                <a:gd name="connsiteY116" fmla="*/ 172957 h 606722"/>
                <a:gd name="connsiteX117" fmla="*/ 227979 w 606792"/>
                <a:gd name="connsiteY117" fmla="*/ 213121 h 606722"/>
                <a:gd name="connsiteX118" fmla="*/ 209465 w 606792"/>
                <a:gd name="connsiteY118" fmla="*/ 213565 h 606722"/>
                <a:gd name="connsiteX119" fmla="*/ 200029 w 606792"/>
                <a:gd name="connsiteY119" fmla="*/ 197659 h 606722"/>
                <a:gd name="connsiteX120" fmla="*/ 199673 w 606792"/>
                <a:gd name="connsiteY120" fmla="*/ 130927 h 606722"/>
                <a:gd name="connsiteX121" fmla="*/ 195846 w 606792"/>
                <a:gd name="connsiteY121" fmla="*/ 127106 h 606722"/>
                <a:gd name="connsiteX122" fmla="*/ 192018 w 606792"/>
                <a:gd name="connsiteY122" fmla="*/ 130927 h 606722"/>
                <a:gd name="connsiteX123" fmla="*/ 192463 w 606792"/>
                <a:gd name="connsiteY123" fmla="*/ 402744 h 606722"/>
                <a:gd name="connsiteX124" fmla="*/ 167006 w 606792"/>
                <a:gd name="connsiteY124" fmla="*/ 415984 h 606722"/>
                <a:gd name="connsiteX125" fmla="*/ 150271 w 606792"/>
                <a:gd name="connsiteY125" fmla="*/ 413763 h 606722"/>
                <a:gd name="connsiteX126" fmla="*/ 159172 w 606792"/>
                <a:gd name="connsiteY126" fmla="*/ 382040 h 606722"/>
                <a:gd name="connsiteX127" fmla="*/ 148580 w 606792"/>
                <a:gd name="connsiteY127" fmla="*/ 347741 h 606722"/>
                <a:gd name="connsiteX128" fmla="*/ 148580 w 606792"/>
                <a:gd name="connsiteY128" fmla="*/ 262704 h 606722"/>
                <a:gd name="connsiteX129" fmla="*/ 139056 w 606792"/>
                <a:gd name="connsiteY129" fmla="*/ 262704 h 606722"/>
                <a:gd name="connsiteX130" fmla="*/ 139056 w 606792"/>
                <a:gd name="connsiteY130" fmla="*/ 336811 h 606722"/>
                <a:gd name="connsiteX131" fmla="*/ 95172 w 606792"/>
                <a:gd name="connsiteY131" fmla="*/ 320906 h 606722"/>
                <a:gd name="connsiteX132" fmla="*/ 95172 w 606792"/>
                <a:gd name="connsiteY132" fmla="*/ 130927 h 606722"/>
                <a:gd name="connsiteX133" fmla="*/ 91612 w 606792"/>
                <a:gd name="connsiteY133" fmla="*/ 127284 h 606722"/>
                <a:gd name="connsiteX134" fmla="*/ 87962 w 606792"/>
                <a:gd name="connsiteY134" fmla="*/ 130838 h 606722"/>
                <a:gd name="connsiteX135" fmla="*/ 87962 w 606792"/>
                <a:gd name="connsiteY135" fmla="*/ 130927 h 606722"/>
                <a:gd name="connsiteX136" fmla="*/ 87250 w 606792"/>
                <a:gd name="connsiteY136" fmla="*/ 265014 h 606722"/>
                <a:gd name="connsiteX137" fmla="*/ 69003 w 606792"/>
                <a:gd name="connsiteY137" fmla="*/ 283230 h 606722"/>
                <a:gd name="connsiteX138" fmla="*/ 68914 w 606792"/>
                <a:gd name="connsiteY138" fmla="*/ 283230 h 606722"/>
                <a:gd name="connsiteX139" fmla="*/ 50666 w 606792"/>
                <a:gd name="connsiteY139" fmla="*/ 264836 h 606722"/>
                <a:gd name="connsiteX140" fmla="*/ 51378 w 606792"/>
                <a:gd name="connsiteY140" fmla="*/ 130749 h 606722"/>
                <a:gd name="connsiteX141" fmla="*/ 94638 w 606792"/>
                <a:gd name="connsiteY141" fmla="*/ 87742 h 606722"/>
                <a:gd name="connsiteX142" fmla="*/ 262410 w 606792"/>
                <a:gd name="connsiteY142" fmla="*/ 19899 h 606722"/>
                <a:gd name="connsiteX143" fmla="*/ 554173 w 606792"/>
                <a:gd name="connsiteY143" fmla="*/ 19899 h 606722"/>
                <a:gd name="connsiteX144" fmla="*/ 567346 w 606792"/>
                <a:gd name="connsiteY144" fmla="*/ 33052 h 606722"/>
                <a:gd name="connsiteX145" fmla="*/ 567346 w 606792"/>
                <a:gd name="connsiteY145" fmla="*/ 248927 h 606722"/>
                <a:gd name="connsiteX146" fmla="*/ 554173 w 606792"/>
                <a:gd name="connsiteY146" fmla="*/ 262080 h 606722"/>
                <a:gd name="connsiteX147" fmla="*/ 262410 w 606792"/>
                <a:gd name="connsiteY147" fmla="*/ 262080 h 606722"/>
                <a:gd name="connsiteX148" fmla="*/ 249237 w 606792"/>
                <a:gd name="connsiteY148" fmla="*/ 248927 h 606722"/>
                <a:gd name="connsiteX149" fmla="*/ 249237 w 606792"/>
                <a:gd name="connsiteY149" fmla="*/ 221376 h 606722"/>
                <a:gd name="connsiteX150" fmla="*/ 275583 w 606792"/>
                <a:gd name="connsiteY150" fmla="*/ 205112 h 606722"/>
                <a:gd name="connsiteX151" fmla="*/ 275583 w 606792"/>
                <a:gd name="connsiteY151" fmla="*/ 235773 h 606722"/>
                <a:gd name="connsiteX152" fmla="*/ 541000 w 606792"/>
                <a:gd name="connsiteY152" fmla="*/ 235773 h 606722"/>
                <a:gd name="connsiteX153" fmla="*/ 541000 w 606792"/>
                <a:gd name="connsiteY153" fmla="*/ 46117 h 606722"/>
                <a:gd name="connsiteX154" fmla="*/ 275583 w 606792"/>
                <a:gd name="connsiteY154" fmla="*/ 46117 h 606722"/>
                <a:gd name="connsiteX155" fmla="*/ 275583 w 606792"/>
                <a:gd name="connsiteY155" fmla="*/ 121659 h 606722"/>
                <a:gd name="connsiteX156" fmla="*/ 263834 w 606792"/>
                <a:gd name="connsiteY156" fmla="*/ 126370 h 606722"/>
                <a:gd name="connsiteX157" fmla="*/ 249237 w 606792"/>
                <a:gd name="connsiteY157" fmla="*/ 135435 h 606722"/>
                <a:gd name="connsiteX158" fmla="*/ 249237 w 606792"/>
                <a:gd name="connsiteY158" fmla="*/ 33052 h 606722"/>
                <a:gd name="connsiteX159" fmla="*/ 262410 w 606792"/>
                <a:gd name="connsiteY159" fmla="*/ 19899 h 606722"/>
                <a:gd name="connsiteX160" fmla="*/ 143813 w 606792"/>
                <a:gd name="connsiteY160" fmla="*/ 0 h 606722"/>
                <a:gd name="connsiteX161" fmla="*/ 181707 w 606792"/>
                <a:gd name="connsiteY161" fmla="*/ 37859 h 606722"/>
                <a:gd name="connsiteX162" fmla="*/ 143813 w 606792"/>
                <a:gd name="connsiteY162" fmla="*/ 75718 h 606722"/>
                <a:gd name="connsiteX163" fmla="*/ 105919 w 606792"/>
                <a:gd name="connsiteY163" fmla="*/ 37859 h 606722"/>
                <a:gd name="connsiteX164" fmla="*/ 143813 w 606792"/>
                <a:gd name="connsiteY16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06792" h="606722">
                  <a:moveTo>
                    <a:pt x="158987" y="514846"/>
                  </a:moveTo>
                  <a:lnTo>
                    <a:pt x="260457" y="514846"/>
                  </a:lnTo>
                  <a:cubicBezTo>
                    <a:pt x="285735" y="514846"/>
                    <a:pt x="306207" y="535371"/>
                    <a:pt x="306296" y="560429"/>
                  </a:cubicBezTo>
                  <a:lnTo>
                    <a:pt x="306653" y="561406"/>
                  </a:lnTo>
                  <a:cubicBezTo>
                    <a:pt x="306742" y="536349"/>
                    <a:pt x="328638" y="515912"/>
                    <a:pt x="353738" y="515912"/>
                  </a:cubicBezTo>
                  <a:lnTo>
                    <a:pt x="455208" y="515912"/>
                  </a:lnTo>
                  <a:cubicBezTo>
                    <a:pt x="480398" y="515912"/>
                    <a:pt x="500870" y="536349"/>
                    <a:pt x="501048" y="561406"/>
                  </a:cubicBezTo>
                  <a:lnTo>
                    <a:pt x="501226" y="606722"/>
                  </a:lnTo>
                  <a:lnTo>
                    <a:pt x="462507" y="606722"/>
                  </a:lnTo>
                  <a:lnTo>
                    <a:pt x="462329" y="561673"/>
                  </a:lnTo>
                  <a:cubicBezTo>
                    <a:pt x="462329" y="559540"/>
                    <a:pt x="460638" y="557941"/>
                    <a:pt x="458591" y="557941"/>
                  </a:cubicBezTo>
                  <a:cubicBezTo>
                    <a:pt x="456544" y="557941"/>
                    <a:pt x="454852" y="559629"/>
                    <a:pt x="454852" y="561673"/>
                  </a:cubicBezTo>
                  <a:lnTo>
                    <a:pt x="454852" y="606722"/>
                  </a:lnTo>
                  <a:lnTo>
                    <a:pt x="352314" y="606722"/>
                  </a:lnTo>
                  <a:lnTo>
                    <a:pt x="352314" y="561673"/>
                  </a:lnTo>
                  <a:cubicBezTo>
                    <a:pt x="352314" y="559718"/>
                    <a:pt x="350712" y="558207"/>
                    <a:pt x="348843" y="558207"/>
                  </a:cubicBezTo>
                  <a:cubicBezTo>
                    <a:pt x="346885" y="558207"/>
                    <a:pt x="345371" y="559718"/>
                    <a:pt x="345371" y="561673"/>
                  </a:cubicBezTo>
                  <a:lnTo>
                    <a:pt x="345104" y="606722"/>
                  </a:lnTo>
                  <a:lnTo>
                    <a:pt x="267845" y="606722"/>
                  </a:lnTo>
                  <a:lnTo>
                    <a:pt x="267578" y="560606"/>
                  </a:lnTo>
                  <a:cubicBezTo>
                    <a:pt x="267578" y="558563"/>
                    <a:pt x="265886" y="556874"/>
                    <a:pt x="263839" y="556874"/>
                  </a:cubicBezTo>
                  <a:cubicBezTo>
                    <a:pt x="261792" y="556874"/>
                    <a:pt x="260101" y="558563"/>
                    <a:pt x="260101" y="560606"/>
                  </a:cubicBezTo>
                  <a:lnTo>
                    <a:pt x="260101" y="606722"/>
                  </a:lnTo>
                  <a:lnTo>
                    <a:pt x="157563" y="606722"/>
                  </a:lnTo>
                  <a:lnTo>
                    <a:pt x="157563" y="560606"/>
                  </a:lnTo>
                  <a:cubicBezTo>
                    <a:pt x="157563" y="558651"/>
                    <a:pt x="156049" y="557141"/>
                    <a:pt x="154091" y="557141"/>
                  </a:cubicBezTo>
                  <a:cubicBezTo>
                    <a:pt x="152133" y="557141"/>
                    <a:pt x="150620" y="558651"/>
                    <a:pt x="150620" y="560606"/>
                  </a:cubicBezTo>
                  <a:lnTo>
                    <a:pt x="150353" y="606722"/>
                  </a:lnTo>
                  <a:lnTo>
                    <a:pt x="111634" y="606722"/>
                  </a:lnTo>
                  <a:lnTo>
                    <a:pt x="111901" y="560429"/>
                  </a:lnTo>
                  <a:cubicBezTo>
                    <a:pt x="111990" y="535283"/>
                    <a:pt x="133886" y="514846"/>
                    <a:pt x="158987" y="514846"/>
                  </a:cubicBezTo>
                  <a:close/>
                  <a:moveTo>
                    <a:pt x="460106" y="435389"/>
                  </a:moveTo>
                  <a:lnTo>
                    <a:pt x="560775" y="435389"/>
                  </a:lnTo>
                  <a:cubicBezTo>
                    <a:pt x="585875" y="435389"/>
                    <a:pt x="606436" y="455747"/>
                    <a:pt x="606525" y="480907"/>
                  </a:cubicBezTo>
                  <a:lnTo>
                    <a:pt x="606792" y="525713"/>
                  </a:lnTo>
                  <a:lnTo>
                    <a:pt x="568073" y="525713"/>
                  </a:lnTo>
                  <a:lnTo>
                    <a:pt x="567895" y="481084"/>
                  </a:lnTo>
                  <a:cubicBezTo>
                    <a:pt x="567717" y="478862"/>
                    <a:pt x="565848" y="477262"/>
                    <a:pt x="563712" y="477351"/>
                  </a:cubicBezTo>
                  <a:cubicBezTo>
                    <a:pt x="561487" y="477351"/>
                    <a:pt x="559707" y="479217"/>
                    <a:pt x="559707" y="481351"/>
                  </a:cubicBezTo>
                  <a:lnTo>
                    <a:pt x="559707" y="525713"/>
                  </a:lnTo>
                  <a:lnTo>
                    <a:pt x="511553" y="525713"/>
                  </a:lnTo>
                  <a:cubicBezTo>
                    <a:pt x="500071" y="507933"/>
                    <a:pt x="480489" y="495931"/>
                    <a:pt x="457970" y="495042"/>
                  </a:cubicBezTo>
                  <a:cubicBezTo>
                    <a:pt x="464023" y="485085"/>
                    <a:pt x="466871" y="473972"/>
                    <a:pt x="466871" y="463304"/>
                  </a:cubicBezTo>
                  <a:cubicBezTo>
                    <a:pt x="466871" y="453258"/>
                    <a:pt x="464468" y="443746"/>
                    <a:pt x="460106" y="435389"/>
                  </a:cubicBezTo>
                  <a:close/>
                  <a:moveTo>
                    <a:pt x="261944" y="434966"/>
                  </a:moveTo>
                  <a:lnTo>
                    <a:pt x="351326" y="434966"/>
                  </a:lnTo>
                  <a:cubicBezTo>
                    <a:pt x="346786" y="443409"/>
                    <a:pt x="344293" y="453097"/>
                    <a:pt x="344293" y="463318"/>
                  </a:cubicBezTo>
                  <a:cubicBezTo>
                    <a:pt x="344293" y="474161"/>
                    <a:pt x="347231" y="485449"/>
                    <a:pt x="353463" y="495403"/>
                  </a:cubicBezTo>
                  <a:cubicBezTo>
                    <a:pt x="335569" y="495492"/>
                    <a:pt x="319277" y="502780"/>
                    <a:pt x="307347" y="514423"/>
                  </a:cubicBezTo>
                  <a:cubicBezTo>
                    <a:pt x="295062" y="501625"/>
                    <a:pt x="277968" y="493981"/>
                    <a:pt x="259540" y="493892"/>
                  </a:cubicBezTo>
                  <a:cubicBezTo>
                    <a:pt x="265149" y="484649"/>
                    <a:pt x="268354" y="473717"/>
                    <a:pt x="268354" y="462252"/>
                  </a:cubicBezTo>
                  <a:cubicBezTo>
                    <a:pt x="268354" y="452475"/>
                    <a:pt x="266039" y="443143"/>
                    <a:pt x="261944" y="434966"/>
                  </a:cubicBezTo>
                  <a:close/>
                  <a:moveTo>
                    <a:pt x="46015" y="434966"/>
                  </a:moveTo>
                  <a:cubicBezTo>
                    <a:pt x="157714" y="434966"/>
                    <a:pt x="150505" y="434966"/>
                    <a:pt x="152196" y="434966"/>
                  </a:cubicBezTo>
                  <a:cubicBezTo>
                    <a:pt x="148102" y="443232"/>
                    <a:pt x="145788" y="452475"/>
                    <a:pt x="145788" y="462252"/>
                  </a:cubicBezTo>
                  <a:cubicBezTo>
                    <a:pt x="145788" y="473896"/>
                    <a:pt x="148992" y="484917"/>
                    <a:pt x="154955" y="494427"/>
                  </a:cubicBezTo>
                  <a:cubicBezTo>
                    <a:pt x="133060" y="495316"/>
                    <a:pt x="112945" y="507048"/>
                    <a:pt x="101286" y="525713"/>
                  </a:cubicBezTo>
                  <a:lnTo>
                    <a:pt x="46994" y="525713"/>
                  </a:lnTo>
                  <a:lnTo>
                    <a:pt x="46994" y="480651"/>
                  </a:lnTo>
                  <a:cubicBezTo>
                    <a:pt x="46994" y="478429"/>
                    <a:pt x="45214" y="476651"/>
                    <a:pt x="42989" y="476651"/>
                  </a:cubicBezTo>
                  <a:cubicBezTo>
                    <a:pt x="40764" y="476651"/>
                    <a:pt x="38894" y="478429"/>
                    <a:pt x="38894" y="480651"/>
                  </a:cubicBezTo>
                  <a:lnTo>
                    <a:pt x="38716" y="525713"/>
                  </a:lnTo>
                  <a:lnTo>
                    <a:pt x="0" y="525713"/>
                  </a:lnTo>
                  <a:lnTo>
                    <a:pt x="178" y="480473"/>
                  </a:lnTo>
                  <a:cubicBezTo>
                    <a:pt x="356" y="455231"/>
                    <a:pt x="21005" y="434966"/>
                    <a:pt x="46015" y="434966"/>
                  </a:cubicBezTo>
                  <a:close/>
                  <a:moveTo>
                    <a:pt x="405539" y="422617"/>
                  </a:moveTo>
                  <a:cubicBezTo>
                    <a:pt x="427948" y="422617"/>
                    <a:pt x="446114" y="440752"/>
                    <a:pt x="446114" y="463122"/>
                  </a:cubicBezTo>
                  <a:cubicBezTo>
                    <a:pt x="446114" y="485492"/>
                    <a:pt x="427948" y="503627"/>
                    <a:pt x="405539" y="503627"/>
                  </a:cubicBezTo>
                  <a:cubicBezTo>
                    <a:pt x="383130" y="503627"/>
                    <a:pt x="364964" y="485492"/>
                    <a:pt x="364964" y="463122"/>
                  </a:cubicBezTo>
                  <a:cubicBezTo>
                    <a:pt x="364964" y="440752"/>
                    <a:pt x="383130" y="422617"/>
                    <a:pt x="405539" y="422617"/>
                  </a:cubicBezTo>
                  <a:close/>
                  <a:moveTo>
                    <a:pt x="208380" y="421558"/>
                  </a:moveTo>
                  <a:cubicBezTo>
                    <a:pt x="230789" y="421558"/>
                    <a:pt x="248955" y="439693"/>
                    <a:pt x="248955" y="462063"/>
                  </a:cubicBezTo>
                  <a:cubicBezTo>
                    <a:pt x="248955" y="484433"/>
                    <a:pt x="230789" y="502568"/>
                    <a:pt x="208380" y="502568"/>
                  </a:cubicBezTo>
                  <a:cubicBezTo>
                    <a:pt x="185971" y="502568"/>
                    <a:pt x="167805" y="484433"/>
                    <a:pt x="167805" y="462063"/>
                  </a:cubicBezTo>
                  <a:cubicBezTo>
                    <a:pt x="167805" y="439693"/>
                    <a:pt x="185971" y="421558"/>
                    <a:pt x="208380" y="421558"/>
                  </a:cubicBezTo>
                  <a:close/>
                  <a:moveTo>
                    <a:pt x="508954" y="342525"/>
                  </a:moveTo>
                  <a:cubicBezTo>
                    <a:pt x="531110" y="342525"/>
                    <a:pt x="549071" y="360454"/>
                    <a:pt x="549071" y="382571"/>
                  </a:cubicBezTo>
                  <a:cubicBezTo>
                    <a:pt x="549071" y="404688"/>
                    <a:pt x="531110" y="422617"/>
                    <a:pt x="508954" y="422617"/>
                  </a:cubicBezTo>
                  <a:cubicBezTo>
                    <a:pt x="486798" y="422617"/>
                    <a:pt x="468837" y="404688"/>
                    <a:pt x="468837" y="382571"/>
                  </a:cubicBezTo>
                  <a:cubicBezTo>
                    <a:pt x="468837" y="360454"/>
                    <a:pt x="486798" y="342525"/>
                    <a:pt x="508954" y="342525"/>
                  </a:cubicBezTo>
                  <a:close/>
                  <a:moveTo>
                    <a:pt x="313839" y="342101"/>
                  </a:moveTo>
                  <a:cubicBezTo>
                    <a:pt x="335988" y="342101"/>
                    <a:pt x="353956" y="360041"/>
                    <a:pt x="353956" y="382067"/>
                  </a:cubicBezTo>
                  <a:cubicBezTo>
                    <a:pt x="353956" y="404448"/>
                    <a:pt x="335810" y="422122"/>
                    <a:pt x="313839" y="422122"/>
                  </a:cubicBezTo>
                  <a:cubicBezTo>
                    <a:pt x="291691" y="422122"/>
                    <a:pt x="273723" y="404182"/>
                    <a:pt x="273723" y="382067"/>
                  </a:cubicBezTo>
                  <a:cubicBezTo>
                    <a:pt x="273723" y="359953"/>
                    <a:pt x="291691" y="342101"/>
                    <a:pt x="313839" y="342101"/>
                  </a:cubicBezTo>
                  <a:close/>
                  <a:moveTo>
                    <a:pt x="97839" y="342101"/>
                  </a:moveTo>
                  <a:cubicBezTo>
                    <a:pt x="119988" y="342101"/>
                    <a:pt x="137956" y="360041"/>
                    <a:pt x="137956" y="382067"/>
                  </a:cubicBezTo>
                  <a:cubicBezTo>
                    <a:pt x="137956" y="404359"/>
                    <a:pt x="119810" y="422122"/>
                    <a:pt x="97839" y="422122"/>
                  </a:cubicBezTo>
                  <a:cubicBezTo>
                    <a:pt x="75602" y="422122"/>
                    <a:pt x="57723" y="404093"/>
                    <a:pt x="57723" y="382067"/>
                  </a:cubicBezTo>
                  <a:cubicBezTo>
                    <a:pt x="57723" y="360041"/>
                    <a:pt x="75691" y="342101"/>
                    <a:pt x="97839" y="342101"/>
                  </a:cubicBezTo>
                  <a:close/>
                  <a:moveTo>
                    <a:pt x="348452" y="91179"/>
                  </a:moveTo>
                  <a:cubicBezTo>
                    <a:pt x="352902" y="87713"/>
                    <a:pt x="359222" y="88424"/>
                    <a:pt x="362693" y="92867"/>
                  </a:cubicBezTo>
                  <a:cubicBezTo>
                    <a:pt x="366164" y="97222"/>
                    <a:pt x="365363" y="103621"/>
                    <a:pt x="361002" y="107087"/>
                  </a:cubicBezTo>
                  <a:lnTo>
                    <a:pt x="316322" y="142190"/>
                  </a:lnTo>
                  <a:cubicBezTo>
                    <a:pt x="315699" y="140857"/>
                    <a:pt x="314987" y="139524"/>
                    <a:pt x="314186" y="138191"/>
                  </a:cubicBezTo>
                  <a:cubicBezTo>
                    <a:pt x="311248" y="133481"/>
                    <a:pt x="307421" y="129659"/>
                    <a:pt x="303149" y="126904"/>
                  </a:cubicBezTo>
                  <a:close/>
                  <a:moveTo>
                    <a:pt x="94638" y="87742"/>
                  </a:moveTo>
                  <a:lnTo>
                    <a:pt x="112975" y="87742"/>
                  </a:lnTo>
                  <a:cubicBezTo>
                    <a:pt x="115378" y="94051"/>
                    <a:pt x="133092" y="139901"/>
                    <a:pt x="135673" y="146566"/>
                  </a:cubicBezTo>
                  <a:lnTo>
                    <a:pt x="130955" y="122663"/>
                  </a:lnTo>
                  <a:cubicBezTo>
                    <a:pt x="130599" y="120886"/>
                    <a:pt x="130866" y="119109"/>
                    <a:pt x="131757" y="117509"/>
                  </a:cubicBezTo>
                  <a:lnTo>
                    <a:pt x="139234" y="104003"/>
                  </a:lnTo>
                  <a:lnTo>
                    <a:pt x="132558" y="92007"/>
                  </a:lnTo>
                  <a:cubicBezTo>
                    <a:pt x="131579" y="90230"/>
                    <a:pt x="132914" y="88008"/>
                    <a:pt x="134961" y="88008"/>
                  </a:cubicBezTo>
                  <a:lnTo>
                    <a:pt x="153031" y="88008"/>
                  </a:lnTo>
                  <a:cubicBezTo>
                    <a:pt x="155078" y="88008"/>
                    <a:pt x="156413" y="90230"/>
                    <a:pt x="155434" y="92007"/>
                  </a:cubicBezTo>
                  <a:lnTo>
                    <a:pt x="148847" y="104003"/>
                  </a:lnTo>
                  <a:lnTo>
                    <a:pt x="156235" y="117509"/>
                  </a:lnTo>
                  <a:cubicBezTo>
                    <a:pt x="157125" y="119109"/>
                    <a:pt x="157392" y="120975"/>
                    <a:pt x="157036" y="122752"/>
                  </a:cubicBezTo>
                  <a:lnTo>
                    <a:pt x="151517" y="146566"/>
                  </a:lnTo>
                  <a:cubicBezTo>
                    <a:pt x="164602" y="112800"/>
                    <a:pt x="159617" y="127550"/>
                    <a:pt x="175017" y="87742"/>
                  </a:cubicBezTo>
                  <a:lnTo>
                    <a:pt x="192997" y="87742"/>
                  </a:lnTo>
                  <a:cubicBezTo>
                    <a:pt x="216764" y="87742"/>
                    <a:pt x="236168" y="107024"/>
                    <a:pt x="236257" y="130749"/>
                  </a:cubicBezTo>
                  <a:cubicBezTo>
                    <a:pt x="236346" y="150476"/>
                    <a:pt x="236257" y="134214"/>
                    <a:pt x="236435" y="164871"/>
                  </a:cubicBezTo>
                  <a:lnTo>
                    <a:pt x="273465" y="141945"/>
                  </a:lnTo>
                  <a:cubicBezTo>
                    <a:pt x="282099" y="136614"/>
                    <a:pt x="293314" y="139279"/>
                    <a:pt x="298655" y="147810"/>
                  </a:cubicBezTo>
                  <a:cubicBezTo>
                    <a:pt x="303996" y="156340"/>
                    <a:pt x="301326" y="167625"/>
                    <a:pt x="292780" y="172957"/>
                  </a:cubicBezTo>
                  <a:lnTo>
                    <a:pt x="227979" y="213121"/>
                  </a:lnTo>
                  <a:cubicBezTo>
                    <a:pt x="222371" y="216586"/>
                    <a:pt x="215250" y="216764"/>
                    <a:pt x="209465" y="213565"/>
                  </a:cubicBezTo>
                  <a:cubicBezTo>
                    <a:pt x="203679" y="210366"/>
                    <a:pt x="200029" y="204324"/>
                    <a:pt x="200029" y="197659"/>
                  </a:cubicBezTo>
                  <a:cubicBezTo>
                    <a:pt x="199940" y="183797"/>
                    <a:pt x="199762" y="143722"/>
                    <a:pt x="199673" y="130927"/>
                  </a:cubicBezTo>
                  <a:cubicBezTo>
                    <a:pt x="199673" y="128794"/>
                    <a:pt x="197982" y="127106"/>
                    <a:pt x="195846" y="127106"/>
                  </a:cubicBezTo>
                  <a:cubicBezTo>
                    <a:pt x="193798" y="127106"/>
                    <a:pt x="192018" y="128883"/>
                    <a:pt x="192018" y="130927"/>
                  </a:cubicBezTo>
                  <a:cubicBezTo>
                    <a:pt x="192018" y="276477"/>
                    <a:pt x="192463" y="71836"/>
                    <a:pt x="192463" y="402744"/>
                  </a:cubicBezTo>
                  <a:cubicBezTo>
                    <a:pt x="182850" y="405143"/>
                    <a:pt x="174216" y="409675"/>
                    <a:pt x="167006" y="415984"/>
                  </a:cubicBezTo>
                  <a:cubicBezTo>
                    <a:pt x="161665" y="414562"/>
                    <a:pt x="156057" y="413763"/>
                    <a:pt x="150271" y="413763"/>
                  </a:cubicBezTo>
                  <a:cubicBezTo>
                    <a:pt x="155879" y="404521"/>
                    <a:pt x="159172" y="393681"/>
                    <a:pt x="159172" y="382040"/>
                  </a:cubicBezTo>
                  <a:cubicBezTo>
                    <a:pt x="159172" y="369333"/>
                    <a:pt x="155256" y="357515"/>
                    <a:pt x="148580" y="347741"/>
                  </a:cubicBezTo>
                  <a:lnTo>
                    <a:pt x="148580" y="262704"/>
                  </a:lnTo>
                  <a:lnTo>
                    <a:pt x="139056" y="262704"/>
                  </a:lnTo>
                  <a:lnTo>
                    <a:pt x="139056" y="336811"/>
                  </a:lnTo>
                  <a:cubicBezTo>
                    <a:pt x="127484" y="326237"/>
                    <a:pt x="111907" y="320195"/>
                    <a:pt x="95172" y="320906"/>
                  </a:cubicBezTo>
                  <a:lnTo>
                    <a:pt x="95172" y="130927"/>
                  </a:lnTo>
                  <a:cubicBezTo>
                    <a:pt x="95172" y="128972"/>
                    <a:pt x="93570" y="127284"/>
                    <a:pt x="91612" y="127284"/>
                  </a:cubicBezTo>
                  <a:cubicBezTo>
                    <a:pt x="89565" y="127284"/>
                    <a:pt x="87962" y="128883"/>
                    <a:pt x="87962" y="130838"/>
                  </a:cubicBezTo>
                  <a:lnTo>
                    <a:pt x="87962" y="130927"/>
                  </a:lnTo>
                  <a:lnTo>
                    <a:pt x="87250" y="265014"/>
                  </a:lnTo>
                  <a:cubicBezTo>
                    <a:pt x="87161" y="275144"/>
                    <a:pt x="79061" y="283230"/>
                    <a:pt x="69003" y="283230"/>
                  </a:cubicBezTo>
                  <a:lnTo>
                    <a:pt x="68914" y="283230"/>
                  </a:lnTo>
                  <a:cubicBezTo>
                    <a:pt x="58766" y="283141"/>
                    <a:pt x="50666" y="274966"/>
                    <a:pt x="50666" y="264836"/>
                  </a:cubicBezTo>
                  <a:lnTo>
                    <a:pt x="51378" y="130749"/>
                  </a:lnTo>
                  <a:cubicBezTo>
                    <a:pt x="51467" y="107024"/>
                    <a:pt x="70872" y="87742"/>
                    <a:pt x="94638" y="87742"/>
                  </a:cubicBezTo>
                  <a:close/>
                  <a:moveTo>
                    <a:pt x="262410" y="19899"/>
                  </a:moveTo>
                  <a:lnTo>
                    <a:pt x="554173" y="19899"/>
                  </a:lnTo>
                  <a:cubicBezTo>
                    <a:pt x="561383" y="19899"/>
                    <a:pt x="567346" y="25765"/>
                    <a:pt x="567346" y="33052"/>
                  </a:cubicBezTo>
                  <a:lnTo>
                    <a:pt x="567346" y="248927"/>
                  </a:lnTo>
                  <a:cubicBezTo>
                    <a:pt x="567346" y="256214"/>
                    <a:pt x="561383" y="262080"/>
                    <a:pt x="554173" y="262080"/>
                  </a:cubicBezTo>
                  <a:lnTo>
                    <a:pt x="262410" y="262080"/>
                  </a:lnTo>
                  <a:cubicBezTo>
                    <a:pt x="255111" y="262080"/>
                    <a:pt x="249237" y="256214"/>
                    <a:pt x="249237" y="248927"/>
                  </a:cubicBezTo>
                  <a:lnTo>
                    <a:pt x="249237" y="221376"/>
                  </a:lnTo>
                  <a:lnTo>
                    <a:pt x="275583" y="205112"/>
                  </a:lnTo>
                  <a:lnTo>
                    <a:pt x="275583" y="235773"/>
                  </a:lnTo>
                  <a:lnTo>
                    <a:pt x="541000" y="235773"/>
                  </a:lnTo>
                  <a:lnTo>
                    <a:pt x="541000" y="46117"/>
                  </a:lnTo>
                  <a:lnTo>
                    <a:pt x="275583" y="46117"/>
                  </a:lnTo>
                  <a:lnTo>
                    <a:pt x="275583" y="121659"/>
                  </a:lnTo>
                  <a:cubicBezTo>
                    <a:pt x="271489" y="122548"/>
                    <a:pt x="267572" y="124059"/>
                    <a:pt x="263834" y="126370"/>
                  </a:cubicBezTo>
                  <a:lnTo>
                    <a:pt x="249237" y="135435"/>
                  </a:lnTo>
                  <a:lnTo>
                    <a:pt x="249237" y="33052"/>
                  </a:lnTo>
                  <a:cubicBezTo>
                    <a:pt x="249237" y="25765"/>
                    <a:pt x="255111" y="19899"/>
                    <a:pt x="262410" y="19899"/>
                  </a:cubicBezTo>
                  <a:close/>
                  <a:moveTo>
                    <a:pt x="143813" y="0"/>
                  </a:moveTo>
                  <a:cubicBezTo>
                    <a:pt x="164741" y="0"/>
                    <a:pt x="181707" y="16950"/>
                    <a:pt x="181707" y="37859"/>
                  </a:cubicBezTo>
                  <a:cubicBezTo>
                    <a:pt x="181707" y="58768"/>
                    <a:pt x="164741" y="75718"/>
                    <a:pt x="143813" y="75718"/>
                  </a:cubicBezTo>
                  <a:cubicBezTo>
                    <a:pt x="122885" y="75718"/>
                    <a:pt x="105919" y="58768"/>
                    <a:pt x="105919" y="37859"/>
                  </a:cubicBezTo>
                  <a:cubicBezTo>
                    <a:pt x="105919" y="16950"/>
                    <a:pt x="122885" y="0"/>
                    <a:pt x="143813" y="0"/>
                  </a:cubicBezTo>
                  <a:close/>
                </a:path>
              </a:pathLst>
            </a:custGeom>
            <a:solidFill>
              <a:schemeClr val="bg1"/>
            </a:solidFill>
            <a:ln>
              <a:noFill/>
            </a:ln>
          </p:spPr>
          <p:txBody>
            <a:bodyPr/>
            <a:lstStyle/>
            <a:p>
              <a:endParaRPr lang="zh-CN" altLang="en-US"/>
            </a:p>
          </p:txBody>
        </p:sp>
      </p:grpSp>
      <p:grpSp>
        <p:nvGrpSpPr>
          <p:cNvPr id="91" name="组合 90">
            <a:extLst>
              <a:ext uri="{FF2B5EF4-FFF2-40B4-BE49-F238E27FC236}">
                <a16:creationId xmlns:a16="http://schemas.microsoft.com/office/drawing/2014/main" id="{6660F01E-C04F-4870-A2C3-4DE5EBFD60C1}"/>
              </a:ext>
            </a:extLst>
          </p:cNvPr>
          <p:cNvGrpSpPr/>
          <p:nvPr/>
        </p:nvGrpSpPr>
        <p:grpSpPr>
          <a:xfrm>
            <a:off x="10148149" y="3946030"/>
            <a:ext cx="566775" cy="566775"/>
            <a:chOff x="10148149" y="3946030"/>
            <a:chExt cx="566775" cy="566775"/>
          </a:xfrm>
        </p:grpSpPr>
        <p:sp>
          <p:nvSpPr>
            <p:cNvPr id="87" name="椭圆 86">
              <a:extLst>
                <a:ext uri="{FF2B5EF4-FFF2-40B4-BE49-F238E27FC236}">
                  <a16:creationId xmlns:a16="http://schemas.microsoft.com/office/drawing/2014/main" id="{8B0EF444-2B37-477D-B6D6-075E7DB02FAD}"/>
                </a:ext>
              </a:extLst>
            </p:cNvPr>
            <p:cNvSpPr/>
            <p:nvPr/>
          </p:nvSpPr>
          <p:spPr>
            <a:xfrm>
              <a:off x="10148149"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pie-chart_262005">
              <a:extLst>
                <a:ext uri="{FF2B5EF4-FFF2-40B4-BE49-F238E27FC236}">
                  <a16:creationId xmlns:a16="http://schemas.microsoft.com/office/drawing/2014/main" id="{8EBB5ECA-3AC9-4E33-AF12-0FBBF15EB1A3}"/>
                </a:ext>
              </a:extLst>
            </p:cNvPr>
            <p:cNvSpPr>
              <a:spLocks noChangeAspect="1"/>
            </p:cNvSpPr>
            <p:nvPr/>
          </p:nvSpPr>
          <p:spPr bwMode="auto">
            <a:xfrm>
              <a:off x="10230175" y="4008299"/>
              <a:ext cx="402722" cy="402114"/>
            </a:xfrm>
            <a:custGeom>
              <a:avLst/>
              <a:gdLst>
                <a:gd name="connsiteX0" fmla="*/ 257564 w 607639"/>
                <a:gd name="connsiteY0" fmla="*/ 92370 h 606722"/>
                <a:gd name="connsiteX1" fmla="*/ 277411 w 607639"/>
                <a:gd name="connsiteY1" fmla="*/ 112098 h 606722"/>
                <a:gd name="connsiteX2" fmla="*/ 277411 w 607639"/>
                <a:gd name="connsiteY2" fmla="*/ 329729 h 606722"/>
                <a:gd name="connsiteX3" fmla="*/ 495281 w 607639"/>
                <a:gd name="connsiteY3" fmla="*/ 329729 h 606722"/>
                <a:gd name="connsiteX4" fmla="*/ 515128 w 607639"/>
                <a:gd name="connsiteY4" fmla="*/ 349546 h 606722"/>
                <a:gd name="connsiteX5" fmla="*/ 257564 w 607639"/>
                <a:gd name="connsiteY5" fmla="*/ 606722 h 606722"/>
                <a:gd name="connsiteX6" fmla="*/ 0 w 607639"/>
                <a:gd name="connsiteY6" fmla="*/ 349546 h 606722"/>
                <a:gd name="connsiteX7" fmla="*/ 257564 w 607639"/>
                <a:gd name="connsiteY7" fmla="*/ 92370 h 606722"/>
                <a:gd name="connsiteX8" fmla="*/ 350027 w 607639"/>
                <a:gd name="connsiteY8" fmla="*/ 0 h 606722"/>
                <a:gd name="connsiteX9" fmla="*/ 607639 w 607639"/>
                <a:gd name="connsiteY9" fmla="*/ 257220 h 606722"/>
                <a:gd name="connsiteX10" fmla="*/ 587788 w 607639"/>
                <a:gd name="connsiteY10" fmla="*/ 277040 h 606722"/>
                <a:gd name="connsiteX11" fmla="*/ 350027 w 607639"/>
                <a:gd name="connsiteY11" fmla="*/ 277040 h 606722"/>
                <a:gd name="connsiteX12" fmla="*/ 330176 w 607639"/>
                <a:gd name="connsiteY12" fmla="*/ 257220 h 606722"/>
                <a:gd name="connsiteX13" fmla="*/ 330176 w 607639"/>
                <a:gd name="connsiteY13" fmla="*/ 19820 h 606722"/>
                <a:gd name="connsiteX14" fmla="*/ 350027 w 607639"/>
                <a:gd name="connsiteY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639" h="606722">
                  <a:moveTo>
                    <a:pt x="257564" y="92370"/>
                  </a:moveTo>
                  <a:cubicBezTo>
                    <a:pt x="268511" y="92370"/>
                    <a:pt x="277411" y="101168"/>
                    <a:pt x="277411" y="112098"/>
                  </a:cubicBezTo>
                  <a:lnTo>
                    <a:pt x="277411" y="329729"/>
                  </a:lnTo>
                  <a:lnTo>
                    <a:pt x="495281" y="329729"/>
                  </a:lnTo>
                  <a:cubicBezTo>
                    <a:pt x="506228" y="329729"/>
                    <a:pt x="515128" y="338616"/>
                    <a:pt x="515128" y="349546"/>
                  </a:cubicBezTo>
                  <a:cubicBezTo>
                    <a:pt x="515128" y="491286"/>
                    <a:pt x="399607" y="606722"/>
                    <a:pt x="257564" y="606722"/>
                  </a:cubicBezTo>
                  <a:cubicBezTo>
                    <a:pt x="115521" y="606722"/>
                    <a:pt x="0" y="491286"/>
                    <a:pt x="0" y="349546"/>
                  </a:cubicBezTo>
                  <a:cubicBezTo>
                    <a:pt x="0" y="207717"/>
                    <a:pt x="115521" y="92370"/>
                    <a:pt x="257564" y="92370"/>
                  </a:cubicBezTo>
                  <a:close/>
                  <a:moveTo>
                    <a:pt x="350027" y="0"/>
                  </a:moveTo>
                  <a:cubicBezTo>
                    <a:pt x="492007" y="0"/>
                    <a:pt x="607639" y="115367"/>
                    <a:pt x="607639" y="257220"/>
                  </a:cubicBezTo>
                  <a:cubicBezTo>
                    <a:pt x="607639" y="268152"/>
                    <a:pt x="598737" y="277040"/>
                    <a:pt x="587788" y="277040"/>
                  </a:cubicBezTo>
                  <a:lnTo>
                    <a:pt x="350027" y="277040"/>
                  </a:lnTo>
                  <a:cubicBezTo>
                    <a:pt x="339078" y="277040"/>
                    <a:pt x="330176" y="268152"/>
                    <a:pt x="330176" y="257220"/>
                  </a:cubicBezTo>
                  <a:lnTo>
                    <a:pt x="330176" y="19820"/>
                  </a:lnTo>
                  <a:cubicBezTo>
                    <a:pt x="330176" y="8888"/>
                    <a:pt x="339078" y="0"/>
                    <a:pt x="350027" y="0"/>
                  </a:cubicBezTo>
                  <a:close/>
                </a:path>
              </a:pathLst>
            </a:custGeom>
            <a:solidFill>
              <a:schemeClr val="bg1"/>
            </a:solidFill>
            <a:ln>
              <a:noFill/>
            </a:ln>
          </p:spPr>
          <p:txBody>
            <a:bodyPr/>
            <a:lstStyle/>
            <a:p>
              <a:endParaRPr lang="zh-CN" altLang="en-US"/>
            </a:p>
          </p:txBody>
        </p:sp>
      </p:grpSp>
    </p:spTree>
    <p:extLst>
      <p:ext uri="{BB962C8B-B14F-4D97-AF65-F5344CB8AC3E}">
        <p14:creationId xmlns:p14="http://schemas.microsoft.com/office/powerpoint/2010/main" val="1062419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anim calcmode="lin" valueType="num">
                                      <p:cBhvr>
                                        <p:cTn id="14" dur="500" fill="hold"/>
                                        <p:tgtEl>
                                          <p:spTgt spid="61"/>
                                        </p:tgtEl>
                                        <p:attrNameLst>
                                          <p:attrName>ppt_x</p:attrName>
                                        </p:attrNameLst>
                                      </p:cBhvr>
                                      <p:tavLst>
                                        <p:tav tm="0">
                                          <p:val>
                                            <p:strVal val="#ppt_x"/>
                                          </p:val>
                                        </p:tav>
                                        <p:tav tm="100000">
                                          <p:val>
                                            <p:strVal val="#ppt_x"/>
                                          </p:val>
                                        </p:tav>
                                      </p:tavLst>
                                    </p:anim>
                                    <p:anim calcmode="lin" valueType="num">
                                      <p:cBhvr>
                                        <p:cTn id="15" dur="500" fill="hold"/>
                                        <p:tgtEl>
                                          <p:spTgt spid="6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anim calcmode="lin" valueType="num">
                                      <p:cBhvr>
                                        <p:cTn id="20" dur="500" fill="hold"/>
                                        <p:tgtEl>
                                          <p:spTgt spid="75"/>
                                        </p:tgtEl>
                                        <p:attrNameLst>
                                          <p:attrName>ppt_x</p:attrName>
                                        </p:attrNameLst>
                                      </p:cBhvr>
                                      <p:tavLst>
                                        <p:tav tm="0">
                                          <p:val>
                                            <p:strVal val="#ppt_x"/>
                                          </p:val>
                                        </p:tav>
                                        <p:tav tm="100000">
                                          <p:val>
                                            <p:strVal val="#ppt_x"/>
                                          </p:val>
                                        </p:tav>
                                      </p:tavLst>
                                    </p:anim>
                                    <p:anim calcmode="lin" valueType="num">
                                      <p:cBhvr>
                                        <p:cTn id="21" dur="500" fill="hold"/>
                                        <p:tgtEl>
                                          <p:spTgt spid="7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anim calcmode="lin" valueType="num">
                                      <p:cBhvr>
                                        <p:cTn id="26" dur="500" fill="hold"/>
                                        <p:tgtEl>
                                          <p:spTgt spid="76"/>
                                        </p:tgtEl>
                                        <p:attrNameLst>
                                          <p:attrName>ppt_x</p:attrName>
                                        </p:attrNameLst>
                                      </p:cBhvr>
                                      <p:tavLst>
                                        <p:tav tm="0">
                                          <p:val>
                                            <p:strVal val="#ppt_x"/>
                                          </p:val>
                                        </p:tav>
                                        <p:tav tm="100000">
                                          <p:val>
                                            <p:strVal val="#ppt_x"/>
                                          </p:val>
                                        </p:tav>
                                      </p:tavLst>
                                    </p:anim>
                                    <p:anim calcmode="lin" valueType="num">
                                      <p:cBhvr>
                                        <p:cTn id="27" dur="500" fill="hold"/>
                                        <p:tgtEl>
                                          <p:spTgt spid="7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anim calcmode="lin" valueType="num">
                                      <p:cBhvr>
                                        <p:cTn id="32" dur="500" fill="hold"/>
                                        <p:tgtEl>
                                          <p:spTgt spid="77"/>
                                        </p:tgtEl>
                                        <p:attrNameLst>
                                          <p:attrName>ppt_x</p:attrName>
                                        </p:attrNameLst>
                                      </p:cBhvr>
                                      <p:tavLst>
                                        <p:tav tm="0">
                                          <p:val>
                                            <p:strVal val="#ppt_x"/>
                                          </p:val>
                                        </p:tav>
                                        <p:tav tm="100000">
                                          <p:val>
                                            <p:strVal val="#ppt_x"/>
                                          </p:val>
                                        </p:tav>
                                      </p:tavLst>
                                    </p:anim>
                                    <p:anim calcmode="lin" valueType="num">
                                      <p:cBhvr>
                                        <p:cTn id="33" dur="500" fill="hold"/>
                                        <p:tgtEl>
                                          <p:spTgt spid="7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anim calcmode="lin" valueType="num">
                                      <p:cBhvr>
                                        <p:cTn id="38" dur="500" fill="hold"/>
                                        <p:tgtEl>
                                          <p:spTgt spid="78"/>
                                        </p:tgtEl>
                                        <p:attrNameLst>
                                          <p:attrName>ppt_x</p:attrName>
                                        </p:attrNameLst>
                                      </p:cBhvr>
                                      <p:tavLst>
                                        <p:tav tm="0">
                                          <p:val>
                                            <p:strVal val="#ppt_x"/>
                                          </p:val>
                                        </p:tav>
                                        <p:tav tm="100000">
                                          <p:val>
                                            <p:strVal val="#ppt_x"/>
                                          </p:val>
                                        </p:tav>
                                      </p:tavLst>
                                    </p:anim>
                                    <p:anim calcmode="lin" valueType="num">
                                      <p:cBhvr>
                                        <p:cTn id="39" dur="500" fill="hold"/>
                                        <p:tgtEl>
                                          <p:spTgt spid="7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anim calcmode="lin" valueType="num">
                                      <p:cBhvr>
                                        <p:cTn id="44" dur="500" fill="hold"/>
                                        <p:tgtEl>
                                          <p:spTgt spid="79"/>
                                        </p:tgtEl>
                                        <p:attrNameLst>
                                          <p:attrName>ppt_x</p:attrName>
                                        </p:attrNameLst>
                                      </p:cBhvr>
                                      <p:tavLst>
                                        <p:tav tm="0">
                                          <p:val>
                                            <p:strVal val="#ppt_x"/>
                                          </p:val>
                                        </p:tav>
                                        <p:tav tm="100000">
                                          <p:val>
                                            <p:strVal val="#ppt_x"/>
                                          </p:val>
                                        </p:tav>
                                      </p:tavLst>
                                    </p:anim>
                                    <p:anim calcmode="lin" valueType="num">
                                      <p:cBhvr>
                                        <p:cTn id="45" dur="500" fill="hold"/>
                                        <p:tgtEl>
                                          <p:spTgt spid="79"/>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31" presetClass="entr" presetSubtype="0"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750" fill="hold"/>
                                        <p:tgtEl>
                                          <p:spTgt spid="66"/>
                                        </p:tgtEl>
                                        <p:attrNameLst>
                                          <p:attrName>ppt_w</p:attrName>
                                        </p:attrNameLst>
                                      </p:cBhvr>
                                      <p:tavLst>
                                        <p:tav tm="0">
                                          <p:val>
                                            <p:fltVal val="0"/>
                                          </p:val>
                                        </p:tav>
                                        <p:tav tm="100000">
                                          <p:val>
                                            <p:strVal val="#ppt_w"/>
                                          </p:val>
                                        </p:tav>
                                      </p:tavLst>
                                    </p:anim>
                                    <p:anim calcmode="lin" valueType="num">
                                      <p:cBhvr>
                                        <p:cTn id="50" dur="750" fill="hold"/>
                                        <p:tgtEl>
                                          <p:spTgt spid="66"/>
                                        </p:tgtEl>
                                        <p:attrNameLst>
                                          <p:attrName>ppt_h</p:attrName>
                                        </p:attrNameLst>
                                      </p:cBhvr>
                                      <p:tavLst>
                                        <p:tav tm="0">
                                          <p:val>
                                            <p:fltVal val="0"/>
                                          </p:val>
                                        </p:tav>
                                        <p:tav tm="100000">
                                          <p:val>
                                            <p:strVal val="#ppt_h"/>
                                          </p:val>
                                        </p:tav>
                                      </p:tavLst>
                                    </p:anim>
                                    <p:anim calcmode="lin" valueType="num">
                                      <p:cBhvr>
                                        <p:cTn id="51" dur="750" fill="hold"/>
                                        <p:tgtEl>
                                          <p:spTgt spid="66"/>
                                        </p:tgtEl>
                                        <p:attrNameLst>
                                          <p:attrName>style.rotation</p:attrName>
                                        </p:attrNameLst>
                                      </p:cBhvr>
                                      <p:tavLst>
                                        <p:tav tm="0">
                                          <p:val>
                                            <p:fltVal val="90"/>
                                          </p:val>
                                        </p:tav>
                                        <p:tav tm="100000">
                                          <p:val>
                                            <p:fltVal val="0"/>
                                          </p:val>
                                        </p:tav>
                                      </p:tavLst>
                                    </p:anim>
                                    <p:animEffect transition="in" filter="fade">
                                      <p:cBhvr>
                                        <p:cTn id="52" dur="750"/>
                                        <p:tgtEl>
                                          <p:spTgt spid="66"/>
                                        </p:tgtEl>
                                      </p:cBhvr>
                                    </p:animEffect>
                                  </p:childTnLst>
                                </p:cTn>
                              </p:par>
                            </p:childTnLst>
                          </p:cTn>
                        </p:par>
                        <p:par>
                          <p:cTn id="53" fill="hold">
                            <p:stCondLst>
                              <p:cond delay="5250"/>
                            </p:stCondLst>
                            <p:childTnLst>
                              <p:par>
                                <p:cTn id="54" presetID="22" presetClass="entr" presetSubtype="8" fill="hold"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500"/>
                                        <p:tgtEl>
                                          <p:spTgt spid="64"/>
                                        </p:tgtEl>
                                      </p:cBhvr>
                                    </p:animEffect>
                                  </p:childTnLst>
                                </p:cTn>
                              </p:par>
                              <p:par>
                                <p:cTn id="57" presetID="22" presetClass="entr" presetSubtype="2"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right)">
                                      <p:cBhvr>
                                        <p:cTn id="59" dur="500"/>
                                        <p:tgtEl>
                                          <p:spTgt spid="63"/>
                                        </p:tgtEl>
                                      </p:cBhvr>
                                    </p:animEffect>
                                  </p:childTnLst>
                                </p:cTn>
                              </p:par>
                            </p:childTnLst>
                          </p:cTn>
                        </p:par>
                        <p:par>
                          <p:cTn id="60" fill="hold">
                            <p:stCondLst>
                              <p:cond delay="5750"/>
                            </p:stCondLst>
                            <p:childTnLst>
                              <p:par>
                                <p:cTn id="61" presetID="52" presetClass="entr" presetSubtype="0" fill="hold" grpId="0" nodeType="afterEffect">
                                  <p:stCondLst>
                                    <p:cond delay="0"/>
                                  </p:stCondLst>
                                  <p:iterate type="lt">
                                    <p:tmPct val="10000"/>
                                  </p:iterate>
                                  <p:childTnLst>
                                    <p:set>
                                      <p:cBhvr>
                                        <p:cTn id="62" dur="1" fill="hold">
                                          <p:stCondLst>
                                            <p:cond delay="0"/>
                                          </p:stCondLst>
                                        </p:cTn>
                                        <p:tgtEl>
                                          <p:spTgt spid="62"/>
                                        </p:tgtEl>
                                        <p:attrNameLst>
                                          <p:attrName>style.visibility</p:attrName>
                                        </p:attrNameLst>
                                      </p:cBhvr>
                                      <p:to>
                                        <p:strVal val="visible"/>
                                      </p:to>
                                    </p:set>
                                    <p:animScale>
                                      <p:cBhvr>
                                        <p:cTn id="63"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62"/>
                                        </p:tgtEl>
                                        <p:attrNameLst>
                                          <p:attrName>ppt_x</p:attrName>
                                          <p:attrName>ppt_y</p:attrName>
                                        </p:attrNameLst>
                                      </p:cBhvr>
                                    </p:animMotion>
                                    <p:animEffect transition="in" filter="fade">
                                      <p:cBhvr>
                                        <p:cTn id="65" dur="1000"/>
                                        <p:tgtEl>
                                          <p:spTgt spid="62"/>
                                        </p:tgtEl>
                                      </p:cBhvr>
                                    </p:animEffect>
                                  </p:childTnLst>
                                </p:cTn>
                              </p:par>
                            </p:childTnLst>
                          </p:cTn>
                        </p:par>
                        <p:par>
                          <p:cTn id="66" fill="hold">
                            <p:stCondLst>
                              <p:cond delay="7550"/>
                            </p:stCondLst>
                            <p:childTnLst>
                              <p:par>
                                <p:cTn id="67" presetID="42" presetClass="entr" presetSubtype="0"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1000"/>
                                        <p:tgtEl>
                                          <p:spTgt spid="69"/>
                                        </p:tgtEl>
                                      </p:cBhvr>
                                    </p:animEffect>
                                    <p:anim calcmode="lin" valueType="num">
                                      <p:cBhvr>
                                        <p:cTn id="70" dur="1000" fill="hold"/>
                                        <p:tgtEl>
                                          <p:spTgt spid="69"/>
                                        </p:tgtEl>
                                        <p:attrNameLst>
                                          <p:attrName>ppt_x</p:attrName>
                                        </p:attrNameLst>
                                      </p:cBhvr>
                                      <p:tavLst>
                                        <p:tav tm="0">
                                          <p:val>
                                            <p:strVal val="#ppt_x"/>
                                          </p:val>
                                        </p:tav>
                                        <p:tav tm="100000">
                                          <p:val>
                                            <p:strVal val="#ppt_x"/>
                                          </p:val>
                                        </p:tav>
                                      </p:tavLst>
                                    </p:anim>
                                    <p:anim calcmode="lin" valueType="num">
                                      <p:cBhvr>
                                        <p:cTn id="71" dur="1000" fill="hold"/>
                                        <p:tgtEl>
                                          <p:spTgt spid="69"/>
                                        </p:tgtEl>
                                        <p:attrNameLst>
                                          <p:attrName>ppt_y</p:attrName>
                                        </p:attrNameLst>
                                      </p:cBhvr>
                                      <p:tavLst>
                                        <p:tav tm="0">
                                          <p:val>
                                            <p:strVal val="#ppt_y+.1"/>
                                          </p:val>
                                        </p:tav>
                                        <p:tav tm="100000">
                                          <p:val>
                                            <p:strVal val="#ppt_y"/>
                                          </p:val>
                                        </p:tav>
                                      </p:tavLst>
                                    </p:anim>
                                  </p:childTnLst>
                                </p:cTn>
                              </p:par>
                            </p:childTnLst>
                          </p:cTn>
                        </p:par>
                        <p:par>
                          <p:cTn id="72" fill="hold">
                            <p:stCondLst>
                              <p:cond delay="8550"/>
                            </p:stCondLst>
                            <p:childTnLst>
                              <p:par>
                                <p:cTn id="73" presetID="2" presetClass="entr" presetSubtype="4"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500" fill="hold"/>
                                        <p:tgtEl>
                                          <p:spTgt spid="88"/>
                                        </p:tgtEl>
                                        <p:attrNameLst>
                                          <p:attrName>ppt_x</p:attrName>
                                        </p:attrNameLst>
                                      </p:cBhvr>
                                      <p:tavLst>
                                        <p:tav tm="0">
                                          <p:val>
                                            <p:strVal val="#ppt_x"/>
                                          </p:val>
                                        </p:tav>
                                        <p:tav tm="100000">
                                          <p:val>
                                            <p:strVal val="#ppt_x"/>
                                          </p:val>
                                        </p:tav>
                                      </p:tavLst>
                                    </p:anim>
                                    <p:anim calcmode="lin" valueType="num">
                                      <p:cBhvr additive="base">
                                        <p:cTn id="76" dur="500" fill="hold"/>
                                        <p:tgtEl>
                                          <p:spTgt spid="88"/>
                                        </p:tgtEl>
                                        <p:attrNameLst>
                                          <p:attrName>ppt_y</p:attrName>
                                        </p:attrNameLst>
                                      </p:cBhvr>
                                      <p:tavLst>
                                        <p:tav tm="0">
                                          <p:val>
                                            <p:strVal val="1+#ppt_h/2"/>
                                          </p:val>
                                        </p:tav>
                                        <p:tav tm="100000">
                                          <p:val>
                                            <p:strVal val="#ppt_y"/>
                                          </p:val>
                                        </p:tav>
                                      </p:tavLst>
                                    </p:anim>
                                  </p:childTnLst>
                                </p:cTn>
                              </p:par>
                            </p:childTnLst>
                          </p:cTn>
                        </p:par>
                        <p:par>
                          <p:cTn id="77" fill="hold">
                            <p:stCondLst>
                              <p:cond delay="9050"/>
                            </p:stCondLst>
                            <p:childTnLst>
                              <p:par>
                                <p:cTn id="78" presetID="2" presetClass="entr" presetSubtype="4" fill="hold" nodeType="afterEffect">
                                  <p:stCondLst>
                                    <p:cond delay="0"/>
                                  </p:stCondLst>
                                  <p:childTnLst>
                                    <p:set>
                                      <p:cBhvr>
                                        <p:cTn id="79" dur="1" fill="hold">
                                          <p:stCondLst>
                                            <p:cond delay="0"/>
                                          </p:stCondLst>
                                        </p:cTn>
                                        <p:tgtEl>
                                          <p:spTgt spid="89"/>
                                        </p:tgtEl>
                                        <p:attrNameLst>
                                          <p:attrName>style.visibility</p:attrName>
                                        </p:attrNameLst>
                                      </p:cBhvr>
                                      <p:to>
                                        <p:strVal val="visible"/>
                                      </p:to>
                                    </p:set>
                                    <p:anim calcmode="lin" valueType="num">
                                      <p:cBhvr additive="base">
                                        <p:cTn id="80" dur="500" fill="hold"/>
                                        <p:tgtEl>
                                          <p:spTgt spid="89"/>
                                        </p:tgtEl>
                                        <p:attrNameLst>
                                          <p:attrName>ppt_x</p:attrName>
                                        </p:attrNameLst>
                                      </p:cBhvr>
                                      <p:tavLst>
                                        <p:tav tm="0">
                                          <p:val>
                                            <p:strVal val="#ppt_x"/>
                                          </p:val>
                                        </p:tav>
                                        <p:tav tm="100000">
                                          <p:val>
                                            <p:strVal val="#ppt_x"/>
                                          </p:val>
                                        </p:tav>
                                      </p:tavLst>
                                    </p:anim>
                                    <p:anim calcmode="lin" valueType="num">
                                      <p:cBhvr additive="base">
                                        <p:cTn id="81" dur="500" fill="hold"/>
                                        <p:tgtEl>
                                          <p:spTgt spid="89"/>
                                        </p:tgtEl>
                                        <p:attrNameLst>
                                          <p:attrName>ppt_y</p:attrName>
                                        </p:attrNameLst>
                                      </p:cBhvr>
                                      <p:tavLst>
                                        <p:tav tm="0">
                                          <p:val>
                                            <p:strVal val="1+#ppt_h/2"/>
                                          </p:val>
                                        </p:tav>
                                        <p:tav tm="100000">
                                          <p:val>
                                            <p:strVal val="#ppt_y"/>
                                          </p:val>
                                        </p:tav>
                                      </p:tavLst>
                                    </p:anim>
                                  </p:childTnLst>
                                </p:cTn>
                              </p:par>
                            </p:childTnLst>
                          </p:cTn>
                        </p:par>
                        <p:par>
                          <p:cTn id="82" fill="hold">
                            <p:stCondLst>
                              <p:cond delay="9550"/>
                            </p:stCondLst>
                            <p:childTnLst>
                              <p:par>
                                <p:cTn id="83" presetID="2" presetClass="entr" presetSubtype="4" fill="hold" nodeType="afterEffect">
                                  <p:stCondLst>
                                    <p:cond delay="0"/>
                                  </p:stCondLst>
                                  <p:childTnLst>
                                    <p:set>
                                      <p:cBhvr>
                                        <p:cTn id="84" dur="1" fill="hold">
                                          <p:stCondLst>
                                            <p:cond delay="0"/>
                                          </p:stCondLst>
                                        </p:cTn>
                                        <p:tgtEl>
                                          <p:spTgt spid="90"/>
                                        </p:tgtEl>
                                        <p:attrNameLst>
                                          <p:attrName>style.visibility</p:attrName>
                                        </p:attrNameLst>
                                      </p:cBhvr>
                                      <p:to>
                                        <p:strVal val="visible"/>
                                      </p:to>
                                    </p:set>
                                    <p:anim calcmode="lin" valueType="num">
                                      <p:cBhvr additive="base">
                                        <p:cTn id="85" dur="500" fill="hold"/>
                                        <p:tgtEl>
                                          <p:spTgt spid="90"/>
                                        </p:tgtEl>
                                        <p:attrNameLst>
                                          <p:attrName>ppt_x</p:attrName>
                                        </p:attrNameLst>
                                      </p:cBhvr>
                                      <p:tavLst>
                                        <p:tav tm="0">
                                          <p:val>
                                            <p:strVal val="#ppt_x"/>
                                          </p:val>
                                        </p:tav>
                                        <p:tav tm="100000">
                                          <p:val>
                                            <p:strVal val="#ppt_x"/>
                                          </p:val>
                                        </p:tav>
                                      </p:tavLst>
                                    </p:anim>
                                    <p:anim calcmode="lin" valueType="num">
                                      <p:cBhvr additive="base">
                                        <p:cTn id="86" dur="500" fill="hold"/>
                                        <p:tgtEl>
                                          <p:spTgt spid="90"/>
                                        </p:tgtEl>
                                        <p:attrNameLst>
                                          <p:attrName>ppt_y</p:attrName>
                                        </p:attrNameLst>
                                      </p:cBhvr>
                                      <p:tavLst>
                                        <p:tav tm="0">
                                          <p:val>
                                            <p:strVal val="1+#ppt_h/2"/>
                                          </p:val>
                                        </p:tav>
                                        <p:tav tm="100000">
                                          <p:val>
                                            <p:strVal val="#ppt_y"/>
                                          </p:val>
                                        </p:tav>
                                      </p:tavLst>
                                    </p:anim>
                                  </p:childTnLst>
                                </p:cTn>
                              </p:par>
                            </p:childTnLst>
                          </p:cTn>
                        </p:par>
                        <p:par>
                          <p:cTn id="87" fill="hold">
                            <p:stCondLst>
                              <p:cond delay="10050"/>
                            </p:stCondLst>
                            <p:childTnLst>
                              <p:par>
                                <p:cTn id="88" presetID="2" presetClass="entr" presetSubtype="4" fill="hold" nodeType="afterEffect">
                                  <p:stCondLst>
                                    <p:cond delay="0"/>
                                  </p:stCondLst>
                                  <p:childTnLst>
                                    <p:set>
                                      <p:cBhvr>
                                        <p:cTn id="89" dur="1" fill="hold">
                                          <p:stCondLst>
                                            <p:cond delay="0"/>
                                          </p:stCondLst>
                                        </p:cTn>
                                        <p:tgtEl>
                                          <p:spTgt spid="91"/>
                                        </p:tgtEl>
                                        <p:attrNameLst>
                                          <p:attrName>style.visibility</p:attrName>
                                        </p:attrNameLst>
                                      </p:cBhvr>
                                      <p:to>
                                        <p:strVal val="visible"/>
                                      </p:to>
                                    </p:set>
                                    <p:anim calcmode="lin" valueType="num">
                                      <p:cBhvr additive="base">
                                        <p:cTn id="90" dur="500" fill="hold"/>
                                        <p:tgtEl>
                                          <p:spTgt spid="91"/>
                                        </p:tgtEl>
                                        <p:attrNameLst>
                                          <p:attrName>ppt_x</p:attrName>
                                        </p:attrNameLst>
                                      </p:cBhvr>
                                      <p:tavLst>
                                        <p:tav tm="0">
                                          <p:val>
                                            <p:strVal val="#ppt_x"/>
                                          </p:val>
                                        </p:tav>
                                        <p:tav tm="100000">
                                          <p:val>
                                            <p:strVal val="#ppt_x"/>
                                          </p:val>
                                        </p:tav>
                                      </p:tavLst>
                                    </p:anim>
                                    <p:anim calcmode="lin" valueType="num">
                                      <p:cBhvr additive="base">
                                        <p:cTn id="91"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2" grpId="0"/>
      <p:bldP spid="66" grpId="0"/>
      <p:bldP spid="69" grpId="0"/>
      <p:bldP spid="75" grpId="0" animBg="1"/>
      <p:bldP spid="76" grpId="0" animBg="1"/>
      <p:bldP spid="77" grpId="0" animBg="1"/>
      <p:bldP spid="78" grpId="0" animBg="1"/>
      <p:bldP spid="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0B2D144-4AD5-8D4A-893A-1BCDE7D16578}"/>
              </a:ext>
            </a:extLst>
          </p:cNvPr>
          <p:cNvPicPr>
            <a:picLocks noChangeAspect="1"/>
          </p:cNvPicPr>
          <p:nvPr/>
        </p:nvPicPr>
        <p:blipFill>
          <a:blip r:embed="rId2"/>
          <a:stretch>
            <a:fillRect/>
          </a:stretch>
        </p:blipFill>
        <p:spPr>
          <a:xfrm>
            <a:off x="1151075" y="0"/>
            <a:ext cx="9889849" cy="6858000"/>
          </a:xfrm>
          <a:prstGeom prst="rect">
            <a:avLst/>
          </a:prstGeom>
        </p:spPr>
      </p:pic>
    </p:spTree>
    <p:extLst>
      <p:ext uri="{BB962C8B-B14F-4D97-AF65-F5344CB8AC3E}">
        <p14:creationId xmlns:p14="http://schemas.microsoft.com/office/powerpoint/2010/main" val="1169924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5482" y="4160592"/>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935482" y="4976936"/>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25"/>
          <p:cNvSpPr txBox="1"/>
          <p:nvPr/>
        </p:nvSpPr>
        <p:spPr>
          <a:xfrm>
            <a:off x="1901601" y="4115546"/>
            <a:ext cx="3765029" cy="861390"/>
          </a:xfrm>
          <a:prstGeom prst="rect">
            <a:avLst/>
          </a:prstGeom>
          <a:noFill/>
        </p:spPr>
        <p:txBody>
          <a:bodyPr wrap="square" rtlCol="0">
            <a:spAutoFit/>
          </a:bodyPr>
          <a:lstStyle/>
          <a:p>
            <a:pPr algn="ctr">
              <a:lnSpc>
                <a:spcPct val="125000"/>
              </a:lnSpc>
            </a:pPr>
            <a:r>
              <a:rPr lang="zh-CN" altLang="en-US" sz="4400" b="1" dirty="0">
                <a:latin typeface="微软雅黑" pitchFamily="34" charset="-122"/>
                <a:ea typeface="微软雅黑" pitchFamily="34" charset="-122"/>
              </a:rPr>
              <a:t>近期工作</a:t>
            </a:r>
          </a:p>
        </p:txBody>
      </p:sp>
      <p:sp>
        <p:nvSpPr>
          <p:cNvPr id="10" name="等腰三角形 9">
            <a:extLst>
              <a:ext uri="{FF2B5EF4-FFF2-40B4-BE49-F238E27FC236}">
                <a16:creationId xmlns:a16="http://schemas.microsoft.com/office/drawing/2014/main" id="{FA5303C3-DC21-411D-B80B-5DA24C3AEEC3}"/>
              </a:ext>
            </a:extLst>
          </p:cNvPr>
          <p:cNvSpPr/>
          <p:nvPr/>
        </p:nvSpPr>
        <p:spPr>
          <a:xfrm rot="10800000" flipH="1" flipV="1">
            <a:off x="2225358" y="641393"/>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E6340B0F-FF20-4E3B-8BFF-7A7CD9B481A6}"/>
              </a:ext>
            </a:extLst>
          </p:cNvPr>
          <p:cNvSpPr/>
          <p:nvPr/>
        </p:nvSpPr>
        <p:spPr>
          <a:xfrm rot="10800000" flipH="1">
            <a:off x="2225358" y="1389206"/>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5246CC2-2ADD-4239-B4A8-3F971CE15784}"/>
              </a:ext>
            </a:extLst>
          </p:cNvPr>
          <p:cNvSpPr txBox="1"/>
          <p:nvPr/>
        </p:nvSpPr>
        <p:spPr>
          <a:xfrm>
            <a:off x="3273688" y="1925971"/>
            <a:ext cx="1742364" cy="923330"/>
          </a:xfrm>
          <a:prstGeom prst="rect">
            <a:avLst/>
          </a:prstGeom>
          <a:noFill/>
        </p:spPr>
        <p:txBody>
          <a:bodyPr wrap="square" rtlCol="0">
            <a:spAutoFit/>
          </a:bodyPr>
          <a:lstStyle/>
          <a:p>
            <a:r>
              <a:rPr lang="en-US" altLang="zh-CN" sz="5400" b="1" dirty="0">
                <a:solidFill>
                  <a:schemeClr val="bg1"/>
                </a:solidFill>
                <a:latin typeface="+mj-ea"/>
                <a:ea typeface="+mj-ea"/>
              </a:rPr>
              <a:t>01</a:t>
            </a:r>
            <a:endParaRPr lang="zh-CN" altLang="en-US" sz="5400" b="1" dirty="0">
              <a:solidFill>
                <a:schemeClr val="bg1"/>
              </a:solidFill>
              <a:latin typeface="+mj-ea"/>
              <a:ea typeface="+mj-ea"/>
            </a:endParaRPr>
          </a:p>
        </p:txBody>
      </p:sp>
      <p:sp>
        <p:nvSpPr>
          <p:cNvPr id="13" name="Rectangle 4">
            <a:extLst>
              <a:ext uri="{FF2B5EF4-FFF2-40B4-BE49-F238E27FC236}">
                <a16:creationId xmlns:a16="http://schemas.microsoft.com/office/drawing/2014/main" id="{6681ED7A-6E40-47CB-B75A-A757671F7300}"/>
              </a:ext>
            </a:extLst>
          </p:cNvPr>
          <p:cNvSpPr txBox="1">
            <a:spLocks noChangeArrowheads="1"/>
          </p:cNvSpPr>
          <p:nvPr/>
        </p:nvSpPr>
        <p:spPr bwMode="auto">
          <a:xfrm>
            <a:off x="1901601" y="4972333"/>
            <a:ext cx="369726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defRPr/>
            </a:pPr>
            <a:r>
              <a:rPr lang="en-US" altLang="zh-CN" sz="1400" b="0" kern="0" dirty="0">
                <a:solidFill>
                  <a:schemeClr val="tx2"/>
                </a:solidFill>
                <a:latin typeface="+mn-ea"/>
                <a:ea typeface="+mn-ea"/>
              </a:rPr>
              <a:t>ANNUAL WORK SUMMARY</a:t>
            </a:r>
            <a:endParaRPr lang="zh-CN" altLang="en-US" sz="1400" b="0" kern="0" dirty="0">
              <a:solidFill>
                <a:schemeClr val="tx2"/>
              </a:solidFill>
              <a:latin typeface="+mn-ea"/>
              <a:ea typeface="+mn-ea"/>
            </a:endParaRPr>
          </a:p>
        </p:txBody>
      </p:sp>
      <p:sp>
        <p:nvSpPr>
          <p:cNvPr id="7" name="文本框 6">
            <a:extLst>
              <a:ext uri="{FF2B5EF4-FFF2-40B4-BE49-F238E27FC236}">
                <a16:creationId xmlns:a16="http://schemas.microsoft.com/office/drawing/2014/main" id="{D4970870-06FB-F787-EC1A-D79E257175D6}"/>
              </a:ext>
            </a:extLst>
          </p:cNvPr>
          <p:cNvSpPr txBox="1"/>
          <p:nvPr/>
        </p:nvSpPr>
        <p:spPr>
          <a:xfrm>
            <a:off x="6714960" y="1587847"/>
            <a:ext cx="3367294" cy="3416320"/>
          </a:xfrm>
          <a:prstGeom prst="rect">
            <a:avLst/>
          </a:prstGeom>
          <a:noFill/>
        </p:spPr>
        <p:txBody>
          <a:bodyPr wrap="square">
            <a:spAutoFit/>
          </a:bodyPr>
          <a:lstStyle/>
          <a:p>
            <a:pPr marL="457200" indent="-457200">
              <a:buFont typeface="Arial" panose="020B0604020202020204" pitchFamily="34" charset="0"/>
              <a:buChar char="•"/>
            </a:pPr>
            <a:r>
              <a:rPr lang="zh-CN" altLang="en-US" sz="3200" b="1" dirty="0">
                <a:solidFill>
                  <a:schemeClr val="accent5">
                    <a:lumMod val="50000"/>
                  </a:schemeClr>
                </a:solidFill>
              </a:rPr>
              <a:t>研究代码</a:t>
            </a:r>
            <a:endParaRPr lang="en-US" altLang="zh-CN" sz="3200" b="1" dirty="0">
              <a:solidFill>
                <a:schemeClr val="accent5">
                  <a:lumMod val="50000"/>
                </a:schemeClr>
              </a:solidFill>
            </a:endParaRPr>
          </a:p>
          <a:p>
            <a:pPr marL="914400" lvl="1" indent="-457200">
              <a:buFont typeface="Arial" panose="020B0604020202020204" pitchFamily="34" charset="0"/>
              <a:buChar char="•"/>
            </a:pPr>
            <a:r>
              <a:rPr lang="en-US" altLang="zh-CN" sz="2400" b="1" dirty="0">
                <a:solidFill>
                  <a:schemeClr val="accent5">
                    <a:lumMod val="50000"/>
                  </a:schemeClr>
                </a:solidFill>
              </a:rPr>
              <a:t>Drebin</a:t>
            </a:r>
          </a:p>
          <a:p>
            <a:pPr marL="914400" lvl="1" indent="-457200">
              <a:buFont typeface="Arial" panose="020B0604020202020204" pitchFamily="34" charset="0"/>
              <a:buChar char="•"/>
            </a:pPr>
            <a:r>
              <a:rPr lang="en-US" altLang="zh-CN" sz="2400" b="1" dirty="0" err="1">
                <a:solidFill>
                  <a:schemeClr val="accent5">
                    <a:lumMod val="50000"/>
                  </a:schemeClr>
                </a:solidFill>
              </a:rPr>
              <a:t>MsDroid</a:t>
            </a:r>
            <a:endParaRPr lang="en-US" altLang="zh-CN" sz="2400" b="1" dirty="0">
              <a:solidFill>
                <a:schemeClr val="accent5">
                  <a:lumMod val="50000"/>
                </a:schemeClr>
              </a:solidFill>
            </a:endParaRPr>
          </a:p>
          <a:p>
            <a:pPr marL="457200" indent="-457200">
              <a:buFont typeface="Arial" panose="020B0604020202020204" pitchFamily="34" charset="0"/>
              <a:buChar char="•"/>
            </a:pPr>
            <a:r>
              <a:rPr lang="zh-CN" altLang="en-US" sz="3200" b="1" dirty="0">
                <a:solidFill>
                  <a:schemeClr val="accent5">
                    <a:lumMod val="50000"/>
                  </a:schemeClr>
                </a:solidFill>
              </a:rPr>
              <a:t>下载数据集</a:t>
            </a:r>
            <a:endParaRPr lang="en-US" altLang="zh-CN" sz="3200" b="1" dirty="0">
              <a:solidFill>
                <a:schemeClr val="accent5">
                  <a:lumMod val="50000"/>
                </a:schemeClr>
              </a:solidFill>
            </a:endParaRPr>
          </a:p>
          <a:p>
            <a:pPr marL="914400" lvl="1" indent="-457200">
              <a:buFont typeface="Arial" panose="020B0604020202020204" pitchFamily="34" charset="0"/>
              <a:buChar char="•"/>
            </a:pPr>
            <a:r>
              <a:rPr lang="en-US" altLang="zh-CN" sz="2400" b="1" dirty="0" err="1">
                <a:solidFill>
                  <a:schemeClr val="accent5">
                    <a:lumMod val="50000"/>
                  </a:schemeClr>
                </a:solidFill>
              </a:rPr>
              <a:t>AndroZoo</a:t>
            </a:r>
            <a:endParaRPr lang="en-US" altLang="zh-CN" sz="2400" b="1" dirty="0">
              <a:solidFill>
                <a:schemeClr val="accent5">
                  <a:lumMod val="50000"/>
                </a:schemeClr>
              </a:solidFill>
            </a:endParaRPr>
          </a:p>
          <a:p>
            <a:pPr marL="914400" lvl="1" indent="-457200">
              <a:buFont typeface="Arial" panose="020B0604020202020204" pitchFamily="34" charset="0"/>
              <a:buChar char="•"/>
            </a:pPr>
            <a:r>
              <a:rPr lang="en-US" altLang="zh-CN" sz="2400" b="1" dirty="0" err="1">
                <a:solidFill>
                  <a:schemeClr val="accent5">
                    <a:lumMod val="50000"/>
                  </a:schemeClr>
                </a:solidFill>
              </a:rPr>
              <a:t>VirusShare</a:t>
            </a:r>
            <a:endParaRPr lang="en-US" altLang="zh-CN" sz="2400" b="1" dirty="0">
              <a:solidFill>
                <a:schemeClr val="accent5">
                  <a:lumMod val="50000"/>
                </a:schemeClr>
              </a:solidFill>
            </a:endParaRPr>
          </a:p>
          <a:p>
            <a:pPr marL="457200" indent="-457200">
              <a:buFont typeface="Arial" panose="020B0604020202020204" pitchFamily="34" charset="0"/>
              <a:buChar char="•"/>
            </a:pPr>
            <a:r>
              <a:rPr lang="zh-CN" altLang="en-US" sz="3200" b="1" dirty="0">
                <a:solidFill>
                  <a:schemeClr val="accent5">
                    <a:lumMod val="50000"/>
                  </a:schemeClr>
                </a:solidFill>
              </a:rPr>
              <a:t>阅读论文</a:t>
            </a:r>
            <a:endParaRPr lang="en-US" altLang="zh-CN" sz="3200" b="1" dirty="0">
              <a:solidFill>
                <a:schemeClr val="accent5">
                  <a:lumMod val="50000"/>
                </a:schemeClr>
              </a:solidFill>
            </a:endParaRPr>
          </a:p>
          <a:p>
            <a:pPr marL="914400" lvl="1" indent="-457200">
              <a:buFont typeface="Arial" panose="020B0604020202020204" pitchFamily="34" charset="0"/>
              <a:buChar char="•"/>
            </a:pPr>
            <a:r>
              <a:rPr lang="en-US" altLang="zh-CN" sz="2400" b="1" dirty="0">
                <a:solidFill>
                  <a:schemeClr val="accent5">
                    <a:lumMod val="50000"/>
                  </a:schemeClr>
                </a:solidFill>
              </a:rPr>
              <a:t>FACILE</a:t>
            </a:r>
            <a:endParaRPr lang="zh-CN" altLang="en-US" sz="2400" b="1" dirty="0">
              <a:solidFill>
                <a:schemeClr val="accent5">
                  <a:lumMod val="50000"/>
                </a:schemeClr>
              </a:solidFill>
            </a:endParaRPr>
          </a:p>
        </p:txBody>
      </p:sp>
    </p:spTree>
    <p:extLst>
      <p:ext uri="{BB962C8B-B14F-4D97-AF65-F5344CB8AC3E}">
        <p14:creationId xmlns:p14="http://schemas.microsoft.com/office/powerpoint/2010/main" val="3858146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17D8EB-9071-3AAF-EC19-7A71169A221A}"/>
              </a:ext>
            </a:extLst>
          </p:cNvPr>
          <p:cNvPicPr>
            <a:picLocks noChangeAspect="1"/>
          </p:cNvPicPr>
          <p:nvPr/>
        </p:nvPicPr>
        <p:blipFill>
          <a:blip r:embed="rId2"/>
          <a:stretch>
            <a:fillRect/>
          </a:stretch>
        </p:blipFill>
        <p:spPr>
          <a:xfrm>
            <a:off x="0" y="0"/>
            <a:ext cx="7525434" cy="6858000"/>
          </a:xfrm>
          <a:prstGeom prst="rect">
            <a:avLst/>
          </a:prstGeom>
        </p:spPr>
      </p:pic>
      <p:sp>
        <p:nvSpPr>
          <p:cNvPr id="5" name="文本框 4">
            <a:extLst>
              <a:ext uri="{FF2B5EF4-FFF2-40B4-BE49-F238E27FC236}">
                <a16:creationId xmlns:a16="http://schemas.microsoft.com/office/drawing/2014/main" id="{D66EAC70-97D3-8CCD-50D2-6E53672D46DC}"/>
              </a:ext>
            </a:extLst>
          </p:cNvPr>
          <p:cNvSpPr txBox="1"/>
          <p:nvPr/>
        </p:nvSpPr>
        <p:spPr>
          <a:xfrm>
            <a:off x="8159635" y="1951256"/>
            <a:ext cx="2845724" cy="1200329"/>
          </a:xfrm>
          <a:prstGeom prst="rect">
            <a:avLst/>
          </a:prstGeom>
          <a:noFill/>
        </p:spPr>
        <p:txBody>
          <a:bodyPr wrap="square">
            <a:spAutoFit/>
          </a:bodyPr>
          <a:lstStyle/>
          <a:p>
            <a:r>
              <a:rPr lang="en-US" altLang="zh-CN" dirty="0"/>
              <a:t>FACILE</a:t>
            </a:r>
            <a:r>
              <a:rPr lang="zh-CN" altLang="en-US" dirty="0"/>
              <a:t>：具有更少胶囊和更丰富分层信息的胶囊网络（</a:t>
            </a:r>
            <a:r>
              <a:rPr lang="en-US" altLang="zh-CN" dirty="0"/>
              <a:t>capsule network</a:t>
            </a:r>
            <a:r>
              <a:rPr lang="zh-CN" altLang="en-US" dirty="0"/>
              <a:t>），用于恶意软件图像分类</a:t>
            </a:r>
          </a:p>
        </p:txBody>
      </p:sp>
      <p:sp>
        <p:nvSpPr>
          <p:cNvPr id="7" name="文本框 6">
            <a:extLst>
              <a:ext uri="{FF2B5EF4-FFF2-40B4-BE49-F238E27FC236}">
                <a16:creationId xmlns:a16="http://schemas.microsoft.com/office/drawing/2014/main" id="{0B003348-4245-CD8D-2FB6-A886E5193812}"/>
              </a:ext>
            </a:extLst>
          </p:cNvPr>
          <p:cNvSpPr txBox="1"/>
          <p:nvPr/>
        </p:nvSpPr>
        <p:spPr>
          <a:xfrm>
            <a:off x="8010352" y="4306579"/>
            <a:ext cx="3144290" cy="923330"/>
          </a:xfrm>
          <a:prstGeom prst="rect">
            <a:avLst/>
          </a:prstGeom>
          <a:noFill/>
        </p:spPr>
        <p:txBody>
          <a:bodyPr wrap="square">
            <a:spAutoFit/>
          </a:bodyPr>
          <a:lstStyle/>
          <a:p>
            <a:pPr algn="ctr"/>
            <a:r>
              <a:rPr lang="zh-CN" altLang="en-US" dirty="0"/>
              <a:t>恶意软件转换成灰度图像</a:t>
            </a:r>
            <a:endParaRPr lang="en-US" altLang="zh-CN" dirty="0"/>
          </a:p>
          <a:p>
            <a:pPr algn="ctr"/>
            <a:r>
              <a:rPr lang="zh-CN" altLang="en-US" dirty="0"/>
              <a:t>↓</a:t>
            </a:r>
            <a:endParaRPr lang="en-US" altLang="zh-CN" dirty="0"/>
          </a:p>
          <a:p>
            <a:pPr algn="ctr"/>
            <a:r>
              <a:rPr lang="en-US" altLang="zh-CN" dirty="0"/>
              <a:t>FACILE</a:t>
            </a:r>
            <a:r>
              <a:rPr lang="zh-CN" altLang="en-US" dirty="0"/>
              <a:t>模型分类和识别</a:t>
            </a:r>
            <a:endParaRPr lang="en-US" altLang="zh-CN" dirty="0"/>
          </a:p>
        </p:txBody>
      </p:sp>
    </p:spTree>
    <p:extLst>
      <p:ext uri="{BB962C8B-B14F-4D97-AF65-F5344CB8AC3E}">
        <p14:creationId xmlns:p14="http://schemas.microsoft.com/office/powerpoint/2010/main" val="3839723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C844A9-549E-B4C3-B65D-6B9D6328B8EF}"/>
              </a:ext>
            </a:extLst>
          </p:cNvPr>
          <p:cNvSpPr txBox="1"/>
          <p:nvPr/>
        </p:nvSpPr>
        <p:spPr>
          <a:xfrm>
            <a:off x="320041" y="300364"/>
            <a:ext cx="8330978" cy="584775"/>
          </a:xfrm>
          <a:prstGeom prst="rect">
            <a:avLst/>
          </a:prstGeom>
          <a:noFill/>
        </p:spPr>
        <p:txBody>
          <a:bodyPr wrap="square">
            <a:spAutoFit/>
          </a:bodyPr>
          <a:lstStyle/>
          <a:p>
            <a:r>
              <a:rPr lang="zh-CN" altLang="en-US" sz="3200" b="1" dirty="0">
                <a:solidFill>
                  <a:schemeClr val="accent5">
                    <a:lumMod val="50000"/>
                  </a:schemeClr>
                </a:solidFill>
              </a:rPr>
              <a:t>胶囊网络（</a:t>
            </a:r>
            <a:r>
              <a:rPr lang="en-US" altLang="zh-CN" sz="3200" b="1" dirty="0">
                <a:solidFill>
                  <a:schemeClr val="accent5">
                    <a:lumMod val="50000"/>
                  </a:schemeClr>
                </a:solidFill>
              </a:rPr>
              <a:t>Capsule Network</a:t>
            </a:r>
            <a:r>
              <a:rPr lang="zh-CN" altLang="en-US" sz="3200" b="1" dirty="0">
                <a:solidFill>
                  <a:schemeClr val="accent5">
                    <a:lumMod val="50000"/>
                  </a:schemeClr>
                </a:solidFill>
              </a:rPr>
              <a:t>）（</a:t>
            </a:r>
            <a:r>
              <a:rPr lang="en-US" altLang="zh-CN" sz="3200" b="1" dirty="0" err="1">
                <a:solidFill>
                  <a:schemeClr val="accent5">
                    <a:lumMod val="50000"/>
                  </a:schemeClr>
                </a:solidFill>
              </a:rPr>
              <a:t>CapNet</a:t>
            </a:r>
            <a:r>
              <a:rPr lang="zh-CN" altLang="en-US" sz="3200" b="1" dirty="0">
                <a:solidFill>
                  <a:schemeClr val="accent5">
                    <a:lumMod val="50000"/>
                  </a:schemeClr>
                </a:solidFill>
              </a:rPr>
              <a:t>）</a:t>
            </a:r>
            <a:endParaRPr lang="en-US" altLang="zh-CN" sz="3200" b="1" dirty="0">
              <a:solidFill>
                <a:schemeClr val="accent5">
                  <a:lumMod val="50000"/>
                </a:schemeClr>
              </a:solidFill>
            </a:endParaRPr>
          </a:p>
        </p:txBody>
      </p:sp>
      <p:sp>
        <p:nvSpPr>
          <p:cNvPr id="4" name="文本框 3">
            <a:extLst>
              <a:ext uri="{FF2B5EF4-FFF2-40B4-BE49-F238E27FC236}">
                <a16:creationId xmlns:a16="http://schemas.microsoft.com/office/drawing/2014/main" id="{7A39F68D-DC69-7D3E-218A-AAF0211352F7}"/>
              </a:ext>
            </a:extLst>
          </p:cNvPr>
          <p:cNvSpPr txBox="1"/>
          <p:nvPr/>
        </p:nvSpPr>
        <p:spPr>
          <a:xfrm>
            <a:off x="1295398" y="1024904"/>
            <a:ext cx="8717282" cy="1477328"/>
          </a:xfrm>
          <a:prstGeom prst="rect">
            <a:avLst/>
          </a:prstGeom>
          <a:noFill/>
        </p:spPr>
        <p:txBody>
          <a:bodyPr wrap="square">
            <a:spAutoFit/>
          </a:bodyPr>
          <a:lstStyle/>
          <a:p>
            <a:r>
              <a:rPr lang="zh-CN" altLang="en-US" dirty="0"/>
              <a:t>胶囊网络是Hinton在</a:t>
            </a:r>
            <a:r>
              <a:rPr lang="en-US" altLang="zh-CN" dirty="0"/>
              <a:t>2017</a:t>
            </a:r>
            <a:r>
              <a:rPr lang="zh-CN" altLang="en-US" dirty="0"/>
              <a:t>年提出来的，认为未来可以替换传统神经网络的一种新的神经网络。简单来说，将神经元替换为胶囊，就是胶囊网络。每个胶囊是一个多维向量，其长度表示实体存在的概率，其方向编码实体的实例化参数或姿态信息。胶囊网络利用胶囊之间的动态路由来更好地建模神经网络内知识表示的层次关系，从而产生更高级别的特征表示，并显着减少训练所需的样本数据。</a:t>
            </a:r>
          </a:p>
        </p:txBody>
      </p:sp>
      <p:sp>
        <p:nvSpPr>
          <p:cNvPr id="6" name="文本框 5">
            <a:extLst>
              <a:ext uri="{FF2B5EF4-FFF2-40B4-BE49-F238E27FC236}">
                <a16:creationId xmlns:a16="http://schemas.microsoft.com/office/drawing/2014/main" id="{F0A77ADE-767A-FA5A-8110-80D5553E6B7C}"/>
              </a:ext>
            </a:extLst>
          </p:cNvPr>
          <p:cNvSpPr txBox="1"/>
          <p:nvPr/>
        </p:nvSpPr>
        <p:spPr>
          <a:xfrm>
            <a:off x="1295398" y="2641998"/>
            <a:ext cx="8884922" cy="2585323"/>
          </a:xfrm>
          <a:prstGeom prst="rect">
            <a:avLst/>
          </a:prstGeom>
          <a:noFill/>
        </p:spPr>
        <p:txBody>
          <a:bodyPr wrap="square">
            <a:spAutoFit/>
          </a:bodyPr>
          <a:lstStyle/>
          <a:p>
            <a:r>
              <a:rPr lang="zh-CN" altLang="en-US" sz="1800" b="1" dirty="0">
                <a:solidFill>
                  <a:schemeClr val="accent5">
                    <a:lumMod val="50000"/>
                  </a:schemeClr>
                </a:solidFill>
              </a:rPr>
              <a:t>胶囊网络（</a:t>
            </a:r>
            <a:r>
              <a:rPr lang="en-US" altLang="zh-CN" sz="1800" b="1" dirty="0">
                <a:solidFill>
                  <a:schemeClr val="accent5">
                    <a:lumMod val="50000"/>
                  </a:schemeClr>
                </a:solidFill>
              </a:rPr>
              <a:t>Capsule Network</a:t>
            </a:r>
            <a:r>
              <a:rPr lang="zh-CN" altLang="en-US" sz="1800" b="1" dirty="0">
                <a:solidFill>
                  <a:schemeClr val="accent5">
                    <a:lumMod val="50000"/>
                  </a:schemeClr>
                </a:solidFill>
              </a:rPr>
              <a:t>）</a:t>
            </a:r>
            <a:r>
              <a:rPr lang="zh-CN" altLang="en-US" dirty="0"/>
              <a:t>因为其复杂的训练过程、较大的计算开销和数据需求量大，在图像处理领域应用很少，但在恶意代码检测领域有良好的效果</a:t>
            </a:r>
            <a:endParaRPr lang="en-US" altLang="zh-CN" dirty="0"/>
          </a:p>
          <a:p>
            <a:r>
              <a:rPr lang="zh-CN" altLang="en-US" b="1" dirty="0"/>
              <a:t>胶囊网络具有以下优点</a:t>
            </a:r>
            <a:r>
              <a:rPr lang="zh-CN" altLang="en-US" dirty="0"/>
              <a:t>：</a:t>
            </a:r>
            <a:endParaRPr lang="en-US" altLang="zh-CN" dirty="0"/>
          </a:p>
          <a:p>
            <a:pPr marL="342900" indent="-342900">
              <a:buAutoNum type="arabicPeriod"/>
            </a:pPr>
            <a:r>
              <a:rPr lang="zh-CN" altLang="en-US" dirty="0"/>
              <a:t>鲁棒性：通过动态路由算法，胶囊网络能够增强相关特征之间的权重，减弱无关特征之间的权重；</a:t>
            </a:r>
            <a:endParaRPr lang="en-US" altLang="zh-CN" dirty="0"/>
          </a:p>
          <a:p>
            <a:pPr marL="342900" indent="-342900">
              <a:buAutoNum type="arabicPeriod"/>
            </a:pPr>
            <a:r>
              <a:rPr lang="zh-CN" altLang="en-US" dirty="0"/>
              <a:t>关系建模：通过胶囊之间的动态路由和权重计算，胶囊网络能够推断实体之间的关联程度和空间排列，进而实现更高级的推理和推断能力。</a:t>
            </a:r>
            <a:endParaRPr lang="en-US" altLang="zh-CN" dirty="0"/>
          </a:p>
          <a:p>
            <a:pPr marL="342900" indent="-342900">
              <a:buAutoNum type="arabicPeriod"/>
            </a:pPr>
            <a:r>
              <a:rPr lang="zh-CN" altLang="en-US" dirty="0"/>
              <a:t>可解释性：由于胶囊网络中的胶囊具有明确的语义含义，且胶囊网络的输出可以被解释为对不同实体或特征的激活程度，从而使得模型的预测结果更具可解释性。</a:t>
            </a:r>
          </a:p>
        </p:txBody>
      </p:sp>
      <p:pic>
        <p:nvPicPr>
          <p:cNvPr id="8" name="图片 7">
            <a:extLst>
              <a:ext uri="{FF2B5EF4-FFF2-40B4-BE49-F238E27FC236}">
                <a16:creationId xmlns:a16="http://schemas.microsoft.com/office/drawing/2014/main" id="{DEAEA9BB-7054-20A9-CECF-B263D110E6DB}"/>
              </a:ext>
            </a:extLst>
          </p:cNvPr>
          <p:cNvPicPr>
            <a:picLocks noChangeAspect="1"/>
          </p:cNvPicPr>
          <p:nvPr/>
        </p:nvPicPr>
        <p:blipFill>
          <a:blip r:embed="rId2"/>
          <a:stretch>
            <a:fillRect/>
          </a:stretch>
        </p:blipFill>
        <p:spPr>
          <a:xfrm>
            <a:off x="3078478" y="5347783"/>
            <a:ext cx="5151122" cy="1209853"/>
          </a:xfrm>
          <a:prstGeom prst="rect">
            <a:avLst/>
          </a:prstGeom>
        </p:spPr>
      </p:pic>
    </p:spTree>
    <p:extLst>
      <p:ext uri="{BB962C8B-B14F-4D97-AF65-F5344CB8AC3E}">
        <p14:creationId xmlns:p14="http://schemas.microsoft.com/office/powerpoint/2010/main" val="134209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58A53-B68B-D1C9-5DA6-BDF5A51B5A3E}"/>
              </a:ext>
            </a:extLst>
          </p:cNvPr>
          <p:cNvSpPr txBox="1"/>
          <p:nvPr/>
        </p:nvSpPr>
        <p:spPr>
          <a:xfrm>
            <a:off x="1600200" y="2839105"/>
            <a:ext cx="8763000" cy="2862322"/>
          </a:xfrm>
          <a:prstGeom prst="rect">
            <a:avLst/>
          </a:prstGeom>
          <a:noFill/>
        </p:spPr>
        <p:txBody>
          <a:bodyPr wrap="square">
            <a:spAutoFit/>
          </a:bodyPr>
          <a:lstStyle/>
          <a:p>
            <a:r>
              <a:rPr lang="zh-CN" altLang="en-US" dirty="0"/>
              <a:t>（1）这项研究提出了一种名为 FACILE 的新型胶囊网络模型，它使用更少的胶囊并提供更丰富的层次信息。模型以更少的训练参数具有更强的特征提取能力。  </a:t>
            </a:r>
            <a:endParaRPr lang="en-US" altLang="zh-CN" dirty="0"/>
          </a:p>
          <a:p>
            <a:r>
              <a:rPr lang="zh-CN" altLang="en-US" dirty="0"/>
              <a:t>（2）动态路由过程是使用相对少量的胶囊来完成的，这些胶囊包含不同尺度的特征并且可以捕获更多信息。这种方法显着减少了模型参数的数量并加速了训练。  </a:t>
            </a:r>
            <a:endParaRPr lang="en-US" altLang="zh-CN" dirty="0"/>
          </a:p>
          <a:p>
            <a:r>
              <a:rPr lang="zh-CN" altLang="en-US" dirty="0"/>
              <a:t>（3）为了防止胶囊脱落并提高训练稳定性，在每个路由过程中为高级胶囊分配权重。这样能够捕捉细微的特征变化并获得更准确的分类结果。  </a:t>
            </a:r>
            <a:endParaRPr lang="en-US" altLang="zh-CN" dirty="0"/>
          </a:p>
          <a:p>
            <a:r>
              <a:rPr lang="zh-CN" altLang="en-US" dirty="0"/>
              <a:t>（4）在三个恶意软件图像数据集上评估了我们提出的模型，FACILE 在所有基线方法中取得了最佳性能。即使训练样本数量减少，FACILE 在分类精度方面仍然优于现有的基于胶囊网络的模型。与具有大量参数的基于 CNN 的模型相比，FACILE 在参数数量明显较少的情况下表现出了有竞争力的分类性能。</a:t>
            </a:r>
          </a:p>
        </p:txBody>
      </p:sp>
      <p:sp>
        <p:nvSpPr>
          <p:cNvPr id="5" name="文本框 4">
            <a:extLst>
              <a:ext uri="{FF2B5EF4-FFF2-40B4-BE49-F238E27FC236}">
                <a16:creationId xmlns:a16="http://schemas.microsoft.com/office/drawing/2014/main" id="{C66CB5F3-FBBB-06EA-43B0-F0CBE4278819}"/>
              </a:ext>
            </a:extLst>
          </p:cNvPr>
          <p:cNvSpPr txBox="1"/>
          <p:nvPr/>
        </p:nvSpPr>
        <p:spPr>
          <a:xfrm>
            <a:off x="1600200" y="1227606"/>
            <a:ext cx="8001000" cy="1200329"/>
          </a:xfrm>
          <a:prstGeom prst="rect">
            <a:avLst/>
          </a:prstGeom>
          <a:noFill/>
        </p:spPr>
        <p:txBody>
          <a:bodyPr wrap="square">
            <a:spAutoFit/>
          </a:bodyPr>
          <a:lstStyle/>
          <a:p>
            <a:r>
              <a:rPr lang="zh-CN" altLang="en-US" dirty="0"/>
              <a:t>FACILE首先在初始特征提取阶段通过动态卷积对恶意软件图像进行卷积，实现多级特征提取，并融合不同级别的收敛特征。在初级胶囊的动态路由过程中，我们引入了一组平衡系数来减少信息损失并提高训练稳定性。最后，我们获得不同阶段的高级胶囊的表示向量和输出结果。</a:t>
            </a:r>
          </a:p>
        </p:txBody>
      </p:sp>
      <p:sp>
        <p:nvSpPr>
          <p:cNvPr id="6" name="文本框 5">
            <a:extLst>
              <a:ext uri="{FF2B5EF4-FFF2-40B4-BE49-F238E27FC236}">
                <a16:creationId xmlns:a16="http://schemas.microsoft.com/office/drawing/2014/main" id="{630A6E85-9A1B-26AC-1037-0A4B15E3D5D7}"/>
              </a:ext>
            </a:extLst>
          </p:cNvPr>
          <p:cNvSpPr txBox="1"/>
          <p:nvPr/>
        </p:nvSpPr>
        <p:spPr>
          <a:xfrm>
            <a:off x="668629" y="234996"/>
            <a:ext cx="2934031" cy="584775"/>
          </a:xfrm>
          <a:prstGeom prst="rect">
            <a:avLst/>
          </a:prstGeom>
          <a:noFill/>
        </p:spPr>
        <p:txBody>
          <a:bodyPr wrap="square" rtlCol="0">
            <a:spAutoFit/>
          </a:bodyPr>
          <a:lstStyle/>
          <a:p>
            <a:r>
              <a:rPr lang="zh-CN" altLang="en-US" sz="3200" b="1" dirty="0">
                <a:solidFill>
                  <a:schemeClr val="accent5">
                    <a:lumMod val="50000"/>
                  </a:schemeClr>
                </a:solidFill>
              </a:rPr>
              <a:t>FACILE</a:t>
            </a:r>
          </a:p>
        </p:txBody>
      </p:sp>
    </p:spTree>
    <p:extLst>
      <p:ext uri="{BB962C8B-B14F-4D97-AF65-F5344CB8AC3E}">
        <p14:creationId xmlns:p14="http://schemas.microsoft.com/office/powerpoint/2010/main" val="441634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5BB88C-5E7D-67B0-BA12-17FEFC65AB83}"/>
              </a:ext>
            </a:extLst>
          </p:cNvPr>
          <p:cNvSpPr txBox="1"/>
          <p:nvPr/>
        </p:nvSpPr>
        <p:spPr>
          <a:xfrm>
            <a:off x="668629" y="234996"/>
            <a:ext cx="2934031" cy="584775"/>
          </a:xfrm>
          <a:prstGeom prst="rect">
            <a:avLst/>
          </a:prstGeom>
          <a:noFill/>
        </p:spPr>
        <p:txBody>
          <a:bodyPr wrap="square" rtlCol="0">
            <a:spAutoFit/>
          </a:bodyPr>
          <a:lstStyle/>
          <a:p>
            <a:r>
              <a:rPr lang="zh-CN" altLang="en-US" sz="3200" b="1" dirty="0">
                <a:solidFill>
                  <a:schemeClr val="accent5">
                    <a:lumMod val="50000"/>
                  </a:schemeClr>
                </a:solidFill>
              </a:rPr>
              <a:t>FACILE架构</a:t>
            </a:r>
          </a:p>
        </p:txBody>
      </p:sp>
      <p:pic>
        <p:nvPicPr>
          <p:cNvPr id="4" name="图片 3">
            <a:extLst>
              <a:ext uri="{FF2B5EF4-FFF2-40B4-BE49-F238E27FC236}">
                <a16:creationId xmlns:a16="http://schemas.microsoft.com/office/drawing/2014/main" id="{746CC0B4-2F9B-B183-D7ED-11A5FFB914B7}"/>
              </a:ext>
            </a:extLst>
          </p:cNvPr>
          <p:cNvPicPr>
            <a:picLocks noChangeAspect="1"/>
          </p:cNvPicPr>
          <p:nvPr/>
        </p:nvPicPr>
        <p:blipFill>
          <a:blip r:embed="rId2"/>
          <a:stretch>
            <a:fillRect/>
          </a:stretch>
        </p:blipFill>
        <p:spPr>
          <a:xfrm>
            <a:off x="1183436" y="1011510"/>
            <a:ext cx="7482236" cy="5313090"/>
          </a:xfrm>
          <a:prstGeom prst="rect">
            <a:avLst/>
          </a:prstGeom>
        </p:spPr>
      </p:pic>
      <p:sp>
        <p:nvSpPr>
          <p:cNvPr id="5" name="文本框 4">
            <a:extLst>
              <a:ext uri="{FF2B5EF4-FFF2-40B4-BE49-F238E27FC236}">
                <a16:creationId xmlns:a16="http://schemas.microsoft.com/office/drawing/2014/main" id="{8DF057C0-D984-9995-31A8-BC46D77FA987}"/>
              </a:ext>
            </a:extLst>
          </p:cNvPr>
          <p:cNvSpPr txBox="1"/>
          <p:nvPr/>
        </p:nvSpPr>
        <p:spPr>
          <a:xfrm>
            <a:off x="8665672" y="2459504"/>
            <a:ext cx="2611928" cy="1938992"/>
          </a:xfrm>
          <a:prstGeom prst="rect">
            <a:avLst/>
          </a:prstGeom>
          <a:noFill/>
        </p:spPr>
        <p:txBody>
          <a:bodyPr wrap="square">
            <a:spAutoFit/>
          </a:bodyPr>
          <a:lstStyle/>
          <a:p>
            <a:pPr algn="ctr"/>
            <a:r>
              <a:rPr lang="zh-CN" altLang="en-US" sz="2400" b="1" dirty="0">
                <a:solidFill>
                  <a:schemeClr val="accent5">
                    <a:lumMod val="50000"/>
                  </a:schemeClr>
                </a:solidFill>
              </a:rPr>
              <a:t>初始卷积模块</a:t>
            </a:r>
            <a:endParaRPr lang="en-US" altLang="zh-CN" sz="2400" b="1" dirty="0">
              <a:solidFill>
                <a:schemeClr val="accent5">
                  <a:lumMod val="50000"/>
                </a:schemeClr>
              </a:solidFill>
            </a:endParaRPr>
          </a:p>
          <a:p>
            <a:pPr algn="ctr"/>
            <a:endParaRPr lang="en-US" altLang="zh-CN" sz="2400" b="1" dirty="0">
              <a:solidFill>
                <a:schemeClr val="accent5">
                  <a:lumMod val="50000"/>
                </a:schemeClr>
              </a:solidFill>
            </a:endParaRPr>
          </a:p>
          <a:p>
            <a:pPr algn="ctr"/>
            <a:r>
              <a:rPr lang="zh-CN" altLang="en-US" sz="2400" b="1" dirty="0">
                <a:solidFill>
                  <a:schemeClr val="accent5">
                    <a:lumMod val="50000"/>
                  </a:schemeClr>
                </a:solidFill>
              </a:rPr>
              <a:t>初级胶囊模块</a:t>
            </a:r>
            <a:endParaRPr lang="en-US" altLang="zh-CN" sz="2400" b="1" dirty="0">
              <a:solidFill>
                <a:schemeClr val="accent5">
                  <a:lumMod val="50000"/>
                </a:schemeClr>
              </a:solidFill>
            </a:endParaRPr>
          </a:p>
          <a:p>
            <a:pPr algn="ctr"/>
            <a:endParaRPr lang="en-US" altLang="zh-CN" sz="2400" b="1" dirty="0">
              <a:solidFill>
                <a:schemeClr val="accent5">
                  <a:lumMod val="50000"/>
                </a:schemeClr>
              </a:solidFill>
            </a:endParaRPr>
          </a:p>
          <a:p>
            <a:pPr algn="ctr"/>
            <a:r>
              <a:rPr lang="zh-CN" altLang="en-US" sz="2400" b="1" dirty="0">
                <a:solidFill>
                  <a:schemeClr val="accent5">
                    <a:lumMod val="50000"/>
                  </a:schemeClr>
                </a:solidFill>
              </a:rPr>
              <a:t>数字胶囊模块</a:t>
            </a:r>
            <a:endParaRPr lang="en-US" altLang="zh-CN" sz="2400" b="1" dirty="0">
              <a:solidFill>
                <a:schemeClr val="accent5">
                  <a:lumMod val="50000"/>
                </a:schemeClr>
              </a:solidFill>
            </a:endParaRPr>
          </a:p>
        </p:txBody>
      </p:sp>
    </p:spTree>
    <p:extLst>
      <p:ext uri="{BB962C8B-B14F-4D97-AF65-F5344CB8AC3E}">
        <p14:creationId xmlns:p14="http://schemas.microsoft.com/office/powerpoint/2010/main" val="34291795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12B49F-2958-3D7F-C3C2-CA5195AFA4CF}"/>
              </a:ext>
            </a:extLst>
          </p:cNvPr>
          <p:cNvSpPr txBox="1"/>
          <p:nvPr/>
        </p:nvSpPr>
        <p:spPr>
          <a:xfrm>
            <a:off x="653389" y="425626"/>
            <a:ext cx="2934031" cy="584775"/>
          </a:xfrm>
          <a:prstGeom prst="rect">
            <a:avLst/>
          </a:prstGeom>
          <a:noFill/>
        </p:spPr>
        <p:txBody>
          <a:bodyPr wrap="square" rtlCol="0">
            <a:spAutoFit/>
          </a:bodyPr>
          <a:lstStyle/>
          <a:p>
            <a:r>
              <a:rPr lang="zh-CN" altLang="en-US" sz="3200" b="1" dirty="0">
                <a:solidFill>
                  <a:schemeClr val="accent5">
                    <a:lumMod val="50000"/>
                  </a:schemeClr>
                </a:solidFill>
              </a:rPr>
              <a:t>初始卷积模块</a:t>
            </a:r>
          </a:p>
        </p:txBody>
      </p:sp>
      <p:sp>
        <p:nvSpPr>
          <p:cNvPr id="4" name="文本框 3">
            <a:extLst>
              <a:ext uri="{FF2B5EF4-FFF2-40B4-BE49-F238E27FC236}">
                <a16:creationId xmlns:a16="http://schemas.microsoft.com/office/drawing/2014/main" id="{F516E205-EE3B-B3AC-0806-790CF3F69EEF}"/>
              </a:ext>
            </a:extLst>
          </p:cNvPr>
          <p:cNvSpPr txBox="1"/>
          <p:nvPr/>
        </p:nvSpPr>
        <p:spPr>
          <a:xfrm>
            <a:off x="897229" y="1715653"/>
            <a:ext cx="4348604" cy="3693319"/>
          </a:xfrm>
          <a:prstGeom prst="rect">
            <a:avLst/>
          </a:prstGeom>
          <a:noFill/>
        </p:spPr>
        <p:txBody>
          <a:bodyPr wrap="square">
            <a:spAutoFit/>
          </a:bodyPr>
          <a:lstStyle/>
          <a:p>
            <a:r>
              <a:rPr lang="en-US" altLang="zh-CN" dirty="0"/>
              <a:t>FACILE</a:t>
            </a:r>
            <a:r>
              <a:rPr lang="zh-CN" altLang="en-US" dirty="0"/>
              <a:t>的初始卷积模块由单层动态卷积组成，用于预特征提取的目的。动态卷积是一种新颖的设计，可以在不加宽或加深网络的情况下增加模型复杂性。已广泛应用于轻量级网络中。</a:t>
            </a:r>
            <a:endParaRPr lang="en-US" altLang="zh-CN" dirty="0"/>
          </a:p>
          <a:p>
            <a:endParaRPr lang="en-US" altLang="zh-CN" dirty="0"/>
          </a:p>
          <a:p>
            <a:r>
              <a:rPr lang="zh-CN" altLang="en-US" dirty="0"/>
              <a:t>在</a:t>
            </a:r>
            <a:r>
              <a:rPr lang="en-US" altLang="zh-CN" dirty="0"/>
              <a:t>FACILE</a:t>
            </a:r>
            <a:r>
              <a:rPr lang="zh-CN" altLang="en-US" dirty="0"/>
              <a:t>中采用动态卷积可以有效地提取恶意软件图像的固有特征。与使用静态卷积相比，动态卷积训练起来更简单，并且只需要相对较小的参数数量增加即可实现显着的性能提升。FACILE的初始卷积模块由单层动态卷积组成，用于预特征提取的。</a:t>
            </a:r>
          </a:p>
        </p:txBody>
      </p:sp>
      <p:pic>
        <p:nvPicPr>
          <p:cNvPr id="14" name="图片 13">
            <a:extLst>
              <a:ext uri="{FF2B5EF4-FFF2-40B4-BE49-F238E27FC236}">
                <a16:creationId xmlns:a16="http://schemas.microsoft.com/office/drawing/2014/main" id="{4FD97AE5-9049-F345-FA70-A5228547300B}"/>
              </a:ext>
            </a:extLst>
          </p:cNvPr>
          <p:cNvPicPr>
            <a:picLocks noChangeAspect="1"/>
          </p:cNvPicPr>
          <p:nvPr/>
        </p:nvPicPr>
        <p:blipFill>
          <a:blip r:embed="rId3"/>
          <a:stretch>
            <a:fillRect/>
          </a:stretch>
        </p:blipFill>
        <p:spPr>
          <a:xfrm>
            <a:off x="6339842" y="1010401"/>
            <a:ext cx="4348604" cy="2285287"/>
          </a:xfrm>
          <a:prstGeom prst="rect">
            <a:avLst/>
          </a:prstGeom>
        </p:spPr>
      </p:pic>
      <p:pic>
        <p:nvPicPr>
          <p:cNvPr id="16" name="图片 15">
            <a:extLst>
              <a:ext uri="{FF2B5EF4-FFF2-40B4-BE49-F238E27FC236}">
                <a16:creationId xmlns:a16="http://schemas.microsoft.com/office/drawing/2014/main" id="{A60CD210-F245-0623-BF89-F63E0923FABA}"/>
              </a:ext>
            </a:extLst>
          </p:cNvPr>
          <p:cNvPicPr>
            <a:picLocks noChangeAspect="1"/>
          </p:cNvPicPr>
          <p:nvPr/>
        </p:nvPicPr>
        <p:blipFill>
          <a:blip r:embed="rId4"/>
          <a:stretch>
            <a:fillRect/>
          </a:stretch>
        </p:blipFill>
        <p:spPr>
          <a:xfrm>
            <a:off x="6339842" y="3562313"/>
            <a:ext cx="4247841" cy="2854627"/>
          </a:xfrm>
          <a:prstGeom prst="rect">
            <a:avLst/>
          </a:prstGeom>
        </p:spPr>
      </p:pic>
    </p:spTree>
    <p:extLst>
      <p:ext uri="{BB962C8B-B14F-4D97-AF65-F5344CB8AC3E}">
        <p14:creationId xmlns:p14="http://schemas.microsoft.com/office/powerpoint/2010/main" val="2690473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43E279-E811-7E4C-35D3-8893FE2D39EE}"/>
              </a:ext>
            </a:extLst>
          </p:cNvPr>
          <p:cNvSpPr txBox="1"/>
          <p:nvPr/>
        </p:nvSpPr>
        <p:spPr>
          <a:xfrm>
            <a:off x="279462" y="589763"/>
            <a:ext cx="8978291" cy="584775"/>
          </a:xfrm>
          <a:prstGeom prst="rect">
            <a:avLst/>
          </a:prstGeom>
          <a:noFill/>
        </p:spPr>
        <p:txBody>
          <a:bodyPr wrap="square" rtlCol="0">
            <a:spAutoFit/>
          </a:bodyPr>
          <a:lstStyle/>
          <a:p>
            <a:r>
              <a:rPr lang="zh-CN" altLang="en-US" sz="3200" b="1" dirty="0">
                <a:solidFill>
                  <a:schemeClr val="accent5">
                    <a:lumMod val="50000"/>
                  </a:schemeClr>
                </a:solidFill>
              </a:rPr>
              <a:t>初级胶囊模块（</a:t>
            </a:r>
            <a:r>
              <a:rPr lang="en-US" altLang="zh-CN" sz="3200" b="1" dirty="0">
                <a:solidFill>
                  <a:schemeClr val="accent5">
                    <a:lumMod val="50000"/>
                  </a:schemeClr>
                </a:solidFill>
              </a:rPr>
              <a:t>Primary Capsule</a:t>
            </a:r>
            <a:r>
              <a:rPr lang="zh-CN" altLang="en-US" sz="3200" b="1" dirty="0">
                <a:solidFill>
                  <a:schemeClr val="accent5">
                    <a:lumMod val="50000"/>
                  </a:schemeClr>
                </a:solidFill>
              </a:rPr>
              <a:t>）</a:t>
            </a:r>
          </a:p>
        </p:txBody>
      </p:sp>
      <p:sp>
        <p:nvSpPr>
          <p:cNvPr id="8" name="文本框 7">
            <a:extLst>
              <a:ext uri="{FF2B5EF4-FFF2-40B4-BE49-F238E27FC236}">
                <a16:creationId xmlns:a16="http://schemas.microsoft.com/office/drawing/2014/main" id="{36E00555-DA33-40B4-6186-E5472A2EF126}"/>
              </a:ext>
            </a:extLst>
          </p:cNvPr>
          <p:cNvSpPr txBox="1"/>
          <p:nvPr/>
        </p:nvSpPr>
        <p:spPr>
          <a:xfrm>
            <a:off x="548272" y="1828801"/>
            <a:ext cx="6021731" cy="1200329"/>
          </a:xfrm>
          <a:prstGeom prst="rect">
            <a:avLst/>
          </a:prstGeom>
          <a:noFill/>
        </p:spPr>
        <p:txBody>
          <a:bodyPr wrap="square">
            <a:spAutoFit/>
          </a:bodyPr>
          <a:lstStyle/>
          <a:p>
            <a:r>
              <a:rPr lang="en-US" altLang="zh-CN" b="0" i="0" dirty="0">
                <a:solidFill>
                  <a:srgbClr val="34495E"/>
                </a:solidFill>
                <a:effectLst/>
                <a:highlight>
                  <a:srgbClr val="FFFFFF"/>
                </a:highlight>
                <a:latin typeface="??"/>
              </a:rPr>
              <a:t>Primary Capsule</a:t>
            </a:r>
            <a:r>
              <a:rPr lang="zh-CN" altLang="en-US" b="0" i="0" dirty="0">
                <a:solidFill>
                  <a:srgbClr val="34495E"/>
                </a:solidFill>
                <a:effectLst/>
                <a:highlight>
                  <a:srgbClr val="FFFFFF"/>
                </a:highlight>
                <a:latin typeface="??"/>
              </a:rPr>
              <a:t>模块的主要功能是将前一层提取的特征图转换为</a:t>
            </a:r>
            <a:r>
              <a:rPr lang="en-US" altLang="zh-CN" b="0" i="0" dirty="0">
                <a:solidFill>
                  <a:srgbClr val="34495E"/>
                </a:solidFill>
                <a:effectLst/>
                <a:highlight>
                  <a:srgbClr val="FFFFFF"/>
                </a:highlight>
                <a:latin typeface="??"/>
              </a:rPr>
              <a:t>Capsule</a:t>
            </a:r>
            <a:r>
              <a:rPr lang="zh-CN" altLang="en-US" b="0" i="0" dirty="0">
                <a:solidFill>
                  <a:srgbClr val="34495E"/>
                </a:solidFill>
                <a:effectLst/>
                <a:highlight>
                  <a:srgbClr val="FFFFFF"/>
                </a:highlight>
                <a:latin typeface="??"/>
              </a:rPr>
              <a:t>。这是通过一层动态卷积来实现的，该层执行进一步的特征提取，减少输出特征图的大小，同时增加模型的复杂性并加深网络架构。</a:t>
            </a:r>
            <a:endParaRPr lang="zh-CN" altLang="en-US" dirty="0"/>
          </a:p>
        </p:txBody>
      </p:sp>
      <p:pic>
        <p:nvPicPr>
          <p:cNvPr id="12" name="图片 11">
            <a:extLst>
              <a:ext uri="{FF2B5EF4-FFF2-40B4-BE49-F238E27FC236}">
                <a16:creationId xmlns:a16="http://schemas.microsoft.com/office/drawing/2014/main" id="{063D4198-1376-B42F-A03C-01C7EF666B4C}"/>
              </a:ext>
            </a:extLst>
          </p:cNvPr>
          <p:cNvPicPr>
            <a:picLocks noChangeAspect="1"/>
          </p:cNvPicPr>
          <p:nvPr/>
        </p:nvPicPr>
        <p:blipFill>
          <a:blip r:embed="rId3"/>
          <a:stretch>
            <a:fillRect/>
          </a:stretch>
        </p:blipFill>
        <p:spPr>
          <a:xfrm>
            <a:off x="7065916" y="508786"/>
            <a:ext cx="4383677" cy="2640030"/>
          </a:xfrm>
          <a:prstGeom prst="rect">
            <a:avLst/>
          </a:prstGeom>
        </p:spPr>
      </p:pic>
      <p:pic>
        <p:nvPicPr>
          <p:cNvPr id="14" name="图片 13">
            <a:extLst>
              <a:ext uri="{FF2B5EF4-FFF2-40B4-BE49-F238E27FC236}">
                <a16:creationId xmlns:a16="http://schemas.microsoft.com/office/drawing/2014/main" id="{D824F64E-0C89-1D48-2C21-3BD6248A4C82}"/>
              </a:ext>
            </a:extLst>
          </p:cNvPr>
          <p:cNvPicPr>
            <a:picLocks noChangeAspect="1"/>
          </p:cNvPicPr>
          <p:nvPr/>
        </p:nvPicPr>
        <p:blipFill>
          <a:blip r:embed="rId4"/>
          <a:stretch>
            <a:fillRect/>
          </a:stretch>
        </p:blipFill>
        <p:spPr>
          <a:xfrm>
            <a:off x="7065915" y="3210803"/>
            <a:ext cx="4383677" cy="3370181"/>
          </a:xfrm>
          <a:prstGeom prst="rect">
            <a:avLst/>
          </a:prstGeom>
        </p:spPr>
      </p:pic>
      <p:pic>
        <p:nvPicPr>
          <p:cNvPr id="16" name="图片 15">
            <a:extLst>
              <a:ext uri="{FF2B5EF4-FFF2-40B4-BE49-F238E27FC236}">
                <a16:creationId xmlns:a16="http://schemas.microsoft.com/office/drawing/2014/main" id="{1D3DF8D0-3D76-C6EA-EC9D-BF4252AE165B}"/>
              </a:ext>
            </a:extLst>
          </p:cNvPr>
          <p:cNvPicPr>
            <a:picLocks noChangeAspect="1"/>
          </p:cNvPicPr>
          <p:nvPr/>
        </p:nvPicPr>
        <p:blipFill>
          <a:blip r:embed="rId5"/>
          <a:stretch>
            <a:fillRect/>
          </a:stretch>
        </p:blipFill>
        <p:spPr>
          <a:xfrm>
            <a:off x="1022276" y="3938838"/>
            <a:ext cx="5073724" cy="2086014"/>
          </a:xfrm>
          <a:prstGeom prst="rect">
            <a:avLst/>
          </a:prstGeom>
        </p:spPr>
      </p:pic>
    </p:spTree>
    <p:extLst>
      <p:ext uri="{BB962C8B-B14F-4D97-AF65-F5344CB8AC3E}">
        <p14:creationId xmlns:p14="http://schemas.microsoft.com/office/powerpoint/2010/main" val="1014137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E316999-CCA0-AE64-4D5A-2CDE6FBCFBD0}"/>
              </a:ext>
            </a:extLst>
          </p:cNvPr>
          <p:cNvPicPr>
            <a:picLocks noChangeAspect="1"/>
          </p:cNvPicPr>
          <p:nvPr/>
        </p:nvPicPr>
        <p:blipFill>
          <a:blip r:embed="rId2"/>
          <a:stretch>
            <a:fillRect/>
          </a:stretch>
        </p:blipFill>
        <p:spPr>
          <a:xfrm>
            <a:off x="5090160" y="1117499"/>
            <a:ext cx="6510408" cy="4623001"/>
          </a:xfrm>
          <a:prstGeom prst="rect">
            <a:avLst/>
          </a:prstGeom>
        </p:spPr>
      </p:pic>
      <p:sp>
        <p:nvSpPr>
          <p:cNvPr id="4" name="文本框 3">
            <a:extLst>
              <a:ext uri="{FF2B5EF4-FFF2-40B4-BE49-F238E27FC236}">
                <a16:creationId xmlns:a16="http://schemas.microsoft.com/office/drawing/2014/main" id="{CBF73983-9143-497D-B042-DBB3BF65360F}"/>
              </a:ext>
            </a:extLst>
          </p:cNvPr>
          <p:cNvSpPr txBox="1"/>
          <p:nvPr/>
        </p:nvSpPr>
        <p:spPr>
          <a:xfrm>
            <a:off x="591432" y="1267659"/>
            <a:ext cx="4026288" cy="3970318"/>
          </a:xfrm>
          <a:prstGeom prst="rect">
            <a:avLst/>
          </a:prstGeom>
          <a:noFill/>
        </p:spPr>
        <p:txBody>
          <a:bodyPr wrap="square">
            <a:spAutoFit/>
          </a:bodyPr>
          <a:lstStyle/>
          <a:p>
            <a:r>
              <a:rPr lang="zh-CN" altLang="en-US" dirty="0"/>
              <a:t>恶意软件图像的输入尺寸为3×32×32。经过三个阶段的特征提取和转换，生成了83个初级胶囊。在每个阶段中，恶意软件图像都会经历两次动态卷积运算。经过第一次动态卷积后，得到的特征图的尺寸分别为 8 × 32 × 32、16 × 16 × 16 和 32 × 11 × 11。经过第二次动态卷积后，获得的特征图尺寸分别为8×7×7、16×3×3和32×2×2。对输出进行维度变换和挤压操作后，根据方程（6）和（7）得到三个阶段各自的胶囊数量。最后，三个阶段的胶囊被汇集在一起​​，在动态路由之前总共有 83 个主要胶囊。</a:t>
            </a:r>
          </a:p>
        </p:txBody>
      </p:sp>
    </p:spTree>
    <p:extLst>
      <p:ext uri="{BB962C8B-B14F-4D97-AF65-F5344CB8AC3E}">
        <p14:creationId xmlns:p14="http://schemas.microsoft.com/office/powerpoint/2010/main" val="2683337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微粒体商业融资计划书商务动态ppt模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www.33ppt.com">
  <a:themeElements>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832</TotalTime>
  <Words>1114</Words>
  <Application>Microsoft Office PowerPoint</Application>
  <PresentationFormat>宽屏</PresentationFormat>
  <Paragraphs>58</Paragraphs>
  <Slides>13</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vt:lpstr>
      <vt:lpstr>等线</vt:lpstr>
      <vt:lpstr>微软雅黑</vt:lpstr>
      <vt:lpstr>Arial</vt:lpstr>
      <vt:lpstr>Calibri</vt:lpstr>
      <vt:lpstr>www.33ppt.com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dc:description>http://www.ypppt.com/</dc:description>
  <cp:lastModifiedBy>ccccccccc</cp:lastModifiedBy>
  <cp:revision>32</cp:revision>
  <dcterms:created xsi:type="dcterms:W3CDTF">2015-05-05T08:02:14Z</dcterms:created>
  <dcterms:modified xsi:type="dcterms:W3CDTF">2024-05-11T04:21:06Z</dcterms:modified>
</cp:coreProperties>
</file>