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FFFD7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>
        <p:scale>
          <a:sx n="275" d="100"/>
          <a:sy n="275" d="100"/>
        </p:scale>
        <p:origin x="-4432" y="-1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1E770-97A4-2B3F-4083-5E209FBA5D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E42B8A-B59A-5125-0DB2-408A97C2B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743E0-B8F8-35C5-FDD5-7D19CC740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5D600-36BF-95DE-4EFC-F21F16A35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87E7A-F7A3-3EA6-0E6D-4FC020385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01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BAB19-C27D-8AF3-ACD1-7253473EA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A64959-DE03-395E-F255-4605AE76B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D24FF-8E07-7ECD-A948-9CFAE8D4CF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C347BF-FA24-38DF-53BE-F1EF81525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2DE08-A8EA-097B-4257-D13E3CE049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55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795E7-328A-8EED-2BBE-4F6AB4E1BB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37C183-5EB1-CF41-AAC2-E838AA5F0C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744F2F-A33C-FFD7-04D3-68FC3C54A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83FF6-EC41-804F-E1ED-6056FF49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FA284-D4A1-F946-82F7-646B82903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96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C2C93-9F81-2514-E3CA-62C3ABA57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13437-66E9-A037-A719-740A4B6E18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CCA2D-3BCC-4C8F-2118-AC21CA923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C8D183-2601-4F25-837A-590C89AC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E0835-8B81-79BF-4977-8623E374D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36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2B124-FF78-9336-08CD-60B8C284B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E70624-47F9-95BF-C613-9188B41DD8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7267D2-BFC1-6220-389B-28EEA3E63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D2D0B-E15D-E44B-DA21-9E0AD4ABB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B5EBD-CE24-5031-0136-8528C7B7C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526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DD0CF-D7C4-C8C8-B908-03D06C10F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D6AF5-6E1F-05F8-1ECE-2EA3C76DEF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7A1DBC-8F10-0724-DAAD-C8F3F934DF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4A2CDF-DEAF-EA0A-976B-D88298199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732AF-3A28-CC1B-5761-3A94CD9F3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374ED-AB35-4350-9703-350C2119E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040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091F-6DD1-B899-7125-4FB9D038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3214F8-72BF-E221-FCB7-E4A2104913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03518-07C0-2064-0EF2-16EE75ECBE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2E0C2A-8F53-96F7-C3CE-0DAAFBDD9B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328441-E1E9-E991-5C3F-24FE8C5E2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7C06B5-0C27-748A-86C7-566A0C4AC0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839C97-C4CF-7C31-D6F7-90C2C04A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2092D1-9A70-3B36-7FA7-15C05371A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627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7CDD1-D7C0-46CC-3D94-D35ACE2860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8EBF18-D038-20C6-3C94-A9A52FB0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ED338A-A87D-5C40-8408-E13E294A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7A6977-A5F0-E34F-32A5-E5021ADBB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5140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BA84B07-38E0-0877-5D23-BB7823FCC6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093E70-BB11-45C7-53E4-9FA671740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83E5E8-6E01-DD85-C51B-34E2D4F34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183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F330A-3638-AB57-7BDB-358245EA3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F4E1-2E33-ED10-8D1B-26EE3BD95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BAD5C8-60EA-E574-DC18-589DF9BB0D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6116C-0866-F17C-721C-E7CAF2C7EC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9FC519-2118-204A-DFA1-5052EAAF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FBDF22-EE10-6C3A-47FD-B174CABF4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6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D0153-87A6-A3C8-B98C-12C637C16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BA0321-430F-05BF-F904-BECB2B9775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456E7-4F61-083B-AB8A-2427DB347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609F10-7069-6A00-5848-F59F96A84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F9E16D-1B9A-E34D-A563-5E3CC39377B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3E34CD-9DE7-5253-31A1-534102500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94EF9-C419-804D-EBA6-D6825BBFC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201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E9AABA-22D9-E1B2-E6E8-E69266F3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8077C1-D11B-3B14-2EFA-E719F8E6B9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17F767-24E1-A4B2-E907-F14943DEE3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F9E16D-1B9A-E34D-A563-5E3CC39377BA}" type="datetimeFigureOut">
              <a:rPr lang="en-US" smtClean="0"/>
              <a:t>12/1/23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D7804D-E9DC-BA00-879B-04FE16239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7CE21-D889-0677-2828-6B53891CD1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E27D89-9696-124B-B30D-45B0BA36C87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205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>
            <a:extLst>
              <a:ext uri="{FF2B5EF4-FFF2-40B4-BE49-F238E27FC236}">
                <a16:creationId xmlns:a16="http://schemas.microsoft.com/office/drawing/2014/main" id="{B1F1FE1D-BF40-D6AD-3732-ECEAF48CBDB9}"/>
              </a:ext>
            </a:extLst>
          </p:cNvPr>
          <p:cNvSpPr txBox="1"/>
          <p:nvPr/>
        </p:nvSpPr>
        <p:spPr>
          <a:xfrm>
            <a:off x="132056" y="2724716"/>
            <a:ext cx="130529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00" b="1" i="1" dirty="0">
                <a:cs typeface="Times New Roman" panose="02020603050405020304" pitchFamily="18" charset="0"/>
              </a:rPr>
              <a:t>Character </a:t>
            </a:r>
          </a:p>
          <a:p>
            <a:pPr algn="ctr"/>
            <a:r>
              <a:rPr lang="en-US" sz="1700" b="1" i="1" dirty="0">
                <a:cs typeface="Times New Roman" panose="02020603050405020304" pitchFamily="18" charset="0"/>
              </a:rPr>
              <a:t>Animation</a:t>
            </a:r>
            <a:endParaRPr lang="en-US" sz="17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CE5FE27-F218-EFC8-9D42-09699B3CB973}"/>
              </a:ext>
            </a:extLst>
          </p:cNvPr>
          <p:cNvSpPr txBox="1"/>
          <p:nvPr/>
        </p:nvSpPr>
        <p:spPr>
          <a:xfrm>
            <a:off x="110483" y="4131477"/>
            <a:ext cx="1305296" cy="6155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00" b="1" i="1" dirty="0">
                <a:cs typeface="Times New Roman" panose="02020603050405020304" pitchFamily="18" charset="0"/>
              </a:rPr>
              <a:t>3D content</a:t>
            </a:r>
          </a:p>
          <a:p>
            <a:pPr algn="ctr"/>
            <a:r>
              <a:rPr lang="en-US" sz="1700" b="1" i="1" dirty="0">
                <a:cs typeface="Times New Roman" panose="02020603050405020304" pitchFamily="18" charset="0"/>
              </a:rPr>
              <a:t>Generation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18A1D5-8533-AA8A-FA49-BF244265F08D}"/>
              </a:ext>
            </a:extLst>
          </p:cNvPr>
          <p:cNvSpPr txBox="1"/>
          <p:nvPr/>
        </p:nvSpPr>
        <p:spPr>
          <a:xfrm>
            <a:off x="110628" y="5664607"/>
            <a:ext cx="1305296" cy="8771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700" b="1" i="1" dirty="0">
                <a:cs typeface="Times New Roman" panose="02020603050405020304" pitchFamily="18" charset="0"/>
              </a:rPr>
              <a:t>Human Behavior</a:t>
            </a:r>
          </a:p>
          <a:p>
            <a:pPr algn="ctr"/>
            <a:r>
              <a:rPr lang="en-US" sz="1700" b="1" i="1" dirty="0"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C3A81B73-DF6C-BF5B-9025-C571F033990A}"/>
              </a:ext>
            </a:extLst>
          </p:cNvPr>
          <p:cNvSpPr/>
          <p:nvPr/>
        </p:nvSpPr>
        <p:spPr>
          <a:xfrm>
            <a:off x="3766932" y="933619"/>
            <a:ext cx="2597546" cy="622938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 w="762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500" b="1" dirty="0"/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9EA89B5-50C4-A532-3914-710973078674}"/>
              </a:ext>
            </a:extLst>
          </p:cNvPr>
          <p:cNvSpPr/>
          <p:nvPr/>
        </p:nvSpPr>
        <p:spPr>
          <a:xfrm>
            <a:off x="3808601" y="968224"/>
            <a:ext cx="886459" cy="5485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762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Character 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Animation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94083291-0B60-F0AC-D823-1490EDE8469C}"/>
              </a:ext>
            </a:extLst>
          </p:cNvPr>
          <p:cNvSpPr/>
          <p:nvPr/>
        </p:nvSpPr>
        <p:spPr>
          <a:xfrm>
            <a:off x="4731935" y="972620"/>
            <a:ext cx="886459" cy="548577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762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Geometric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Computing</a:t>
            </a:r>
            <a:endParaRPr lang="en-US" sz="11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AEF2F89-98B4-B446-EA2C-D98AA6C3AD43}"/>
              </a:ext>
            </a:extLst>
          </p:cNvPr>
          <p:cNvSpPr txBox="1"/>
          <p:nvPr/>
        </p:nvSpPr>
        <p:spPr>
          <a:xfrm>
            <a:off x="5492672" y="1039400"/>
            <a:ext cx="1022532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dirty="0">
                <a:latin typeface="+mj-lt"/>
                <a:cs typeface="Times New Roman" panose="02020603050405020304" pitchFamily="18" charset="0"/>
              </a:rPr>
              <a:t>3D Content</a:t>
            </a:r>
          </a:p>
          <a:p>
            <a:pPr algn="ctr"/>
            <a:r>
              <a:rPr lang="en-US" sz="1100" dirty="0">
                <a:latin typeface="+mj-lt"/>
                <a:cs typeface="Times New Roman" panose="02020603050405020304" pitchFamily="18" charset="0"/>
              </a:rPr>
              <a:t>Generation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55D2C0C2-2E82-5444-56BE-65633092C85A}"/>
              </a:ext>
            </a:extLst>
          </p:cNvPr>
          <p:cNvSpPr/>
          <p:nvPr/>
        </p:nvSpPr>
        <p:spPr>
          <a:xfrm>
            <a:off x="6397458" y="936079"/>
            <a:ext cx="737862" cy="622938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762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Human Behavior</a:t>
            </a:r>
          </a:p>
          <a:p>
            <a:pPr algn="ctr"/>
            <a:r>
              <a:rPr lang="en-US" sz="1100" dirty="0">
                <a:solidFill>
                  <a:schemeClr val="tx1"/>
                </a:solidFill>
                <a:latin typeface="+mj-lt"/>
                <a:cs typeface="Times New Roman" panose="02020603050405020304" pitchFamily="18" charset="0"/>
              </a:rPr>
              <a:t>Analysis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6F908F56-8455-D0B8-7C22-74C1FCFE76C0}"/>
              </a:ext>
            </a:extLst>
          </p:cNvPr>
          <p:cNvSpPr/>
          <p:nvPr/>
        </p:nvSpPr>
        <p:spPr>
          <a:xfrm>
            <a:off x="3766933" y="1582863"/>
            <a:ext cx="3368387" cy="1998958"/>
          </a:xfrm>
          <a:prstGeom prst="roundRect">
            <a:avLst>
              <a:gd name="adj" fmla="val 5048"/>
            </a:avLst>
          </a:prstGeom>
          <a:solidFill>
            <a:srgbClr val="FFF2CC">
              <a:alpha val="10040"/>
            </a:srgbClr>
          </a:solidFill>
          <a:ln w="762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500" b="1" dirty="0"/>
          </a:p>
        </p:txBody>
      </p:sp>
      <p:pic>
        <p:nvPicPr>
          <p:cNvPr id="43" name="Picture 42" descr="A diagram of a graph&#10;&#10;Description automatically generated with medium confidence">
            <a:extLst>
              <a:ext uri="{FF2B5EF4-FFF2-40B4-BE49-F238E27FC236}">
                <a16:creationId xmlns:a16="http://schemas.microsoft.com/office/drawing/2014/main" id="{57790624-8A16-980F-0C8E-BA5B0FA4D7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23095" y="1818112"/>
            <a:ext cx="1718339" cy="1708988"/>
          </a:xfrm>
          <a:prstGeom prst="rect">
            <a:avLst/>
          </a:prstGeom>
        </p:spPr>
      </p:pic>
      <p:pic>
        <p:nvPicPr>
          <p:cNvPr id="44" name="Picture 43" descr="A colorful spiral shaped object&#10;&#10;Description automatically generated with medium confidence">
            <a:extLst>
              <a:ext uri="{FF2B5EF4-FFF2-40B4-BE49-F238E27FC236}">
                <a16:creationId xmlns:a16="http://schemas.microsoft.com/office/drawing/2014/main" id="{0738279C-85FC-FEDC-5375-14ABDE0DCD37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 amt="20000"/>
          </a:blip>
          <a:stretch>
            <a:fillRect/>
          </a:stretch>
        </p:blipFill>
        <p:spPr>
          <a:xfrm>
            <a:off x="4379699" y="1929256"/>
            <a:ext cx="782009" cy="777936"/>
          </a:xfrm>
          <a:prstGeom prst="rect">
            <a:avLst/>
          </a:prstGeom>
        </p:spPr>
      </p:pic>
      <p:pic>
        <p:nvPicPr>
          <p:cNvPr id="45" name="Picture 44" descr="A colorful spiral shaped object&#10;&#10;Description automatically generated with medium confidence">
            <a:extLst>
              <a:ext uri="{FF2B5EF4-FFF2-40B4-BE49-F238E27FC236}">
                <a16:creationId xmlns:a16="http://schemas.microsoft.com/office/drawing/2014/main" id="{2DDF419C-C559-2FC5-2B9A-241285219A4E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 amt="35000"/>
          </a:blip>
          <a:stretch>
            <a:fillRect/>
          </a:stretch>
        </p:blipFill>
        <p:spPr>
          <a:xfrm>
            <a:off x="4822154" y="1920563"/>
            <a:ext cx="782009" cy="777936"/>
          </a:xfrm>
          <a:prstGeom prst="rect">
            <a:avLst/>
          </a:prstGeom>
        </p:spPr>
      </p:pic>
      <p:pic>
        <p:nvPicPr>
          <p:cNvPr id="46" name="Picture 45" descr="A colorful spiral shaped object&#10;&#10;Description automatically generated with medium confidence">
            <a:extLst>
              <a:ext uri="{FF2B5EF4-FFF2-40B4-BE49-F238E27FC236}">
                <a16:creationId xmlns:a16="http://schemas.microsoft.com/office/drawing/2014/main" id="{C9611FB0-8BF6-3417-FD9A-ACD511611D28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 amt="70000"/>
          </a:blip>
          <a:stretch>
            <a:fillRect/>
          </a:stretch>
        </p:blipFill>
        <p:spPr>
          <a:xfrm>
            <a:off x="5217814" y="1920563"/>
            <a:ext cx="782009" cy="777936"/>
          </a:xfrm>
          <a:prstGeom prst="rect">
            <a:avLst/>
          </a:prstGeom>
        </p:spPr>
      </p:pic>
      <p:pic>
        <p:nvPicPr>
          <p:cNvPr id="47" name="Picture 46" descr="A colorful spiral shaped object&#10;&#10;Description automatically generated with medium confidence">
            <a:extLst>
              <a:ext uri="{FF2B5EF4-FFF2-40B4-BE49-F238E27FC236}">
                <a16:creationId xmlns:a16="http://schemas.microsoft.com/office/drawing/2014/main" id="{95479602-99B3-B35F-A8E0-EAEF92B507EC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 amt="85000"/>
          </a:blip>
          <a:stretch>
            <a:fillRect/>
          </a:stretch>
        </p:blipFill>
        <p:spPr>
          <a:xfrm>
            <a:off x="5655613" y="1920563"/>
            <a:ext cx="782009" cy="777936"/>
          </a:xfrm>
          <a:prstGeom prst="rect">
            <a:avLst/>
          </a:prstGeom>
        </p:spPr>
      </p:pic>
      <p:sp>
        <p:nvSpPr>
          <p:cNvPr id="48" name="Rectangle 47">
            <a:extLst>
              <a:ext uri="{FF2B5EF4-FFF2-40B4-BE49-F238E27FC236}">
                <a16:creationId xmlns:a16="http://schemas.microsoft.com/office/drawing/2014/main" id="{96BD38F7-EF89-B352-C32A-D55FA6CA2908}"/>
              </a:ext>
            </a:extLst>
          </p:cNvPr>
          <p:cNvSpPr/>
          <p:nvPr/>
        </p:nvSpPr>
        <p:spPr>
          <a:xfrm>
            <a:off x="5893733" y="1874327"/>
            <a:ext cx="319185" cy="268621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330FC4A7-C250-93A8-DE79-D58064E28B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533182" y="2839776"/>
            <a:ext cx="783476" cy="659769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48C649D-515B-9398-271A-37EAF5CF284A}"/>
              </a:ext>
            </a:extLst>
          </p:cNvPr>
          <p:cNvCxnSpPr>
            <a:cxnSpLocks/>
          </p:cNvCxnSpPr>
          <p:nvPr/>
        </p:nvCxnSpPr>
        <p:spPr>
          <a:xfrm flipH="1">
            <a:off x="6046617" y="3224924"/>
            <a:ext cx="322413" cy="57305"/>
          </a:xfrm>
          <a:prstGeom prst="straightConnector1">
            <a:avLst/>
          </a:prstGeom>
          <a:ln w="12700">
            <a:headEnd type="none" w="med" len="med"/>
            <a:tailEnd type="arrow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FCD3898-B84B-83D8-21EE-D3CE59B62C9A}"/>
              </a:ext>
            </a:extLst>
          </p:cNvPr>
          <p:cNvCxnSpPr>
            <a:cxnSpLocks/>
          </p:cNvCxnSpPr>
          <p:nvPr/>
        </p:nvCxnSpPr>
        <p:spPr>
          <a:xfrm flipH="1">
            <a:off x="5893625" y="3046278"/>
            <a:ext cx="74911" cy="450092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EC893AAE-3E19-BB4F-57F5-214A393DEFB7}"/>
              </a:ext>
            </a:extLst>
          </p:cNvPr>
          <p:cNvCxnSpPr/>
          <p:nvPr/>
        </p:nvCxnSpPr>
        <p:spPr>
          <a:xfrm flipH="1">
            <a:off x="5533182" y="1884035"/>
            <a:ext cx="360443" cy="983786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8DEA9953-0B41-5ADC-10AC-A0642F218E67}"/>
              </a:ext>
            </a:extLst>
          </p:cNvPr>
          <p:cNvCxnSpPr>
            <a:cxnSpLocks/>
          </p:cNvCxnSpPr>
          <p:nvPr/>
        </p:nvCxnSpPr>
        <p:spPr>
          <a:xfrm>
            <a:off x="6212918" y="1884035"/>
            <a:ext cx="103740" cy="983786"/>
          </a:xfrm>
          <a:prstGeom prst="line">
            <a:avLst/>
          </a:prstGeom>
          <a:ln w="127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ight Arrow 56">
            <a:extLst>
              <a:ext uri="{FF2B5EF4-FFF2-40B4-BE49-F238E27FC236}">
                <a16:creationId xmlns:a16="http://schemas.microsoft.com/office/drawing/2014/main" id="{EE02AEC0-326F-879A-9176-D7E47FE5F60E}"/>
              </a:ext>
            </a:extLst>
          </p:cNvPr>
          <p:cNvSpPr/>
          <p:nvPr/>
        </p:nvSpPr>
        <p:spPr>
          <a:xfrm>
            <a:off x="4128844" y="1762208"/>
            <a:ext cx="2248434" cy="117967"/>
          </a:xfrm>
          <a:prstGeom prst="rightArrow">
            <a:avLst>
              <a:gd name="adj1" fmla="val 36545"/>
              <a:gd name="adj2" fmla="val 50000"/>
            </a:avLst>
          </a:prstGeom>
          <a:gradFill flip="none" rotWithShape="1">
            <a:gsLst>
              <a:gs pos="0">
                <a:srgbClr val="002060">
                  <a:tint val="66000"/>
                  <a:satMod val="160000"/>
                  <a:lumMod val="55000"/>
                </a:srgbClr>
              </a:gs>
              <a:gs pos="50000">
                <a:srgbClr val="002060">
                  <a:tint val="44500"/>
                  <a:satMod val="160000"/>
                </a:srgbClr>
              </a:gs>
              <a:gs pos="100000">
                <a:srgbClr val="00206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8" name="Picture 57" descr="A colorful spiral shaped object&#10;&#10;Description automatically generated with medium confidence">
            <a:extLst>
              <a:ext uri="{FF2B5EF4-FFF2-40B4-BE49-F238E27FC236}">
                <a16:creationId xmlns:a16="http://schemas.microsoft.com/office/drawing/2014/main" id="{1667EA6D-9BC8-CD45-F518-D5FFE9F9FEAD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  <a:alphaModFix amt="20000"/>
          </a:blip>
          <a:stretch>
            <a:fillRect/>
          </a:stretch>
        </p:blipFill>
        <p:spPr>
          <a:xfrm>
            <a:off x="3958196" y="1931034"/>
            <a:ext cx="782009" cy="777936"/>
          </a:xfrm>
          <a:prstGeom prst="rect">
            <a:avLst/>
          </a:prstGeom>
        </p:spPr>
      </p:pic>
      <p:sp>
        <p:nvSpPr>
          <p:cNvPr id="59" name="Oval 58">
            <a:extLst>
              <a:ext uri="{FF2B5EF4-FFF2-40B4-BE49-F238E27FC236}">
                <a16:creationId xmlns:a16="http://schemas.microsoft.com/office/drawing/2014/main" id="{A43D3957-E2D1-12BB-3B6D-8B4A6E83AAF9}"/>
              </a:ext>
            </a:extLst>
          </p:cNvPr>
          <p:cNvSpPr/>
          <p:nvPr/>
        </p:nvSpPr>
        <p:spPr>
          <a:xfrm>
            <a:off x="5945001" y="3026937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1A5EC036-055A-9718-90E7-83F3A2E1AD4C}"/>
              </a:ext>
            </a:extLst>
          </p:cNvPr>
          <p:cNvSpPr/>
          <p:nvPr/>
        </p:nvSpPr>
        <p:spPr>
          <a:xfrm>
            <a:off x="5903258" y="3282229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7798636A-BC12-DEA9-12CC-61D2C1D8F259}"/>
              </a:ext>
            </a:extLst>
          </p:cNvPr>
          <p:cNvSpPr/>
          <p:nvPr/>
        </p:nvSpPr>
        <p:spPr>
          <a:xfrm>
            <a:off x="5880932" y="3411332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D7A71C2-67FA-7F88-F4D3-CD26DC107F8E}"/>
              </a:ext>
            </a:extLst>
          </p:cNvPr>
          <p:cNvSpPr txBox="1"/>
          <p:nvPr/>
        </p:nvSpPr>
        <p:spPr>
          <a:xfrm>
            <a:off x="6294913" y="2169331"/>
            <a:ext cx="860286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i="1" dirty="0">
                <a:cs typeface="Times New Roman" panose="02020603050405020304" pitchFamily="18" charset="0"/>
              </a:rPr>
              <a:t>Topology</a:t>
            </a:r>
            <a:endParaRPr lang="en-US" sz="1300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89B0FCD-7E7D-2972-0E35-16A8314D3F88}"/>
              </a:ext>
            </a:extLst>
          </p:cNvPr>
          <p:cNvSpPr txBox="1"/>
          <p:nvPr/>
        </p:nvSpPr>
        <p:spPr>
          <a:xfrm>
            <a:off x="6304852" y="3068791"/>
            <a:ext cx="869918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i="1" dirty="0"/>
              <a:t>Geometry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456E5F5-7A2C-3738-6A2A-9E1BBE4FE4A1}"/>
              </a:ext>
            </a:extLst>
          </p:cNvPr>
          <p:cNvSpPr txBox="1"/>
          <p:nvPr/>
        </p:nvSpPr>
        <p:spPr>
          <a:xfrm>
            <a:off x="4145334" y="1551475"/>
            <a:ext cx="2235634" cy="2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300" i="1" dirty="0">
                <a:cs typeface="Times New Roman" panose="02020603050405020304" pitchFamily="18" charset="0"/>
              </a:rPr>
              <a:t>Motion</a:t>
            </a:r>
            <a:endParaRPr lang="en-US" sz="13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658B65-B18E-A65F-0A6C-7BCFD38B3401}"/>
              </a:ext>
            </a:extLst>
          </p:cNvPr>
          <p:cNvSpPr/>
          <p:nvPr/>
        </p:nvSpPr>
        <p:spPr>
          <a:xfrm>
            <a:off x="5534092" y="2867821"/>
            <a:ext cx="782566" cy="631724"/>
          </a:xfrm>
          <a:prstGeom prst="rect">
            <a:avLst/>
          </a:prstGeom>
          <a:noFill/>
          <a:ln w="12700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895CFDB-BB84-6BAD-647E-2225421D1B25}"/>
              </a:ext>
            </a:extLst>
          </p:cNvPr>
          <p:cNvSpPr/>
          <p:nvPr/>
        </p:nvSpPr>
        <p:spPr>
          <a:xfrm>
            <a:off x="5924240" y="3151365"/>
            <a:ext cx="45719" cy="4571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169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zhiyang0@connect.hku.hk</dc:creator>
  <cp:lastModifiedBy>zhiyang0@connect.hku.hk</cp:lastModifiedBy>
  <cp:revision>3</cp:revision>
  <dcterms:created xsi:type="dcterms:W3CDTF">2023-12-01T00:24:51Z</dcterms:created>
  <dcterms:modified xsi:type="dcterms:W3CDTF">2023-12-01T16:49:47Z</dcterms:modified>
</cp:coreProperties>
</file>