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E770-97A4-2B3F-4083-5E209FBA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2B8A-B59A-5125-0DB2-408A97C2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43E0-B8F8-35C5-FDD5-7D19CC7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600-36BF-95DE-4EFC-F21F16A3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7E7A-F7A3-3EA6-0E6D-4FC02038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B19-C27D-8AF3-ACD1-7253473E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64959-DE03-395E-F255-4605AE76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24FF-8E07-7ECD-A948-9CFAE8D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7BF-FA24-38DF-53BE-F1EF8152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DE08-A8EA-097B-4257-D13E3CE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95E7-328A-8EED-2BBE-4F6AB4E1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C183-5EB1-CF41-AAC2-E838AA5F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4F2F-A33C-FFD7-04D3-68FC3C54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3FF6-EC41-804F-E1ED-6056FF4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A284-D4A1-F946-82F7-646B8290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2C93-9F81-2514-E3CA-62C3ABA5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3437-66E9-A037-A719-740A4B6E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CA2D-3BCC-4C8F-2118-AC21CA9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D183-2601-4F25-837A-590C89A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0835-8B81-79BF-4977-8623E374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B124-FF78-9336-08CD-60B8C284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0624-47F9-95BF-C613-9188B41D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67D2-BFC1-6220-389B-28EEA3E6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2D0B-E15D-E44B-DA21-9E0AD4A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5EBD-CE24-5031-0136-8528C7B7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D0CF-D7C4-C8C8-B908-03D06C1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6AF5-6E1F-05F8-1ECE-2EA3C76D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1DBC-8F10-0724-DAAD-C8F3F934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2CDF-DEAF-EA0A-976B-D8829819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32AF-3A28-CC1B-5761-3A94CD9F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74ED-AB35-4350-9703-350C211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091F-6DD1-B899-7125-4FB9D038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14F8-72BF-E221-FCB7-E4A21049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3518-07C0-2064-0EF2-16EE75EC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0C2A-8F53-96F7-C3CE-0DAAFBDD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28441-E1E9-E991-5C3F-24FE8C5E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C06B5-0C27-748A-86C7-566A0C4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9C97-C4CF-7C31-D6F7-90C2C04A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92D1-9A70-3B36-7FA7-15C0537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CDD1-D7C0-46CC-3D94-D35ACE2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EBF18-D038-20C6-3C94-A9A52FB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338A-A87D-5C40-8408-E13E294A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6977-A5F0-E34F-32A5-E5021AD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4B07-38E0-0877-5D23-BB7823FC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93E70-BB11-45C7-53E4-9FA6717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3E5E8-6E01-DD85-C51B-34E2D4F3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330A-3638-AB57-7BDB-358245EA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F4E1-2E33-ED10-8D1B-26EE3BD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D5C8-60EA-E574-DC18-589DF9BB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116C-0866-F17C-721C-E7CAF2C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C519-2118-204A-DFA1-5052EAA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DF22-EE10-6C3A-47FD-B174CAB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0153-87A6-A3C8-B98C-12C637C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A0321-430F-05BF-F904-BECB2B97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456E7-4F61-083B-AB8A-2427DB34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9F10-7069-6A00-5848-F59F96A8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4CD-9DE7-5253-31A1-5341025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94EF9-C419-804D-EBA6-D6825BB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AABA-22D9-E1B2-E6E8-E69266F3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7C1-D11B-3B14-2EFA-E719F8E6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F767-24E1-A4B2-E907-F14943DEE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E16D-1B9A-E34D-A563-5E3CC39377B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804D-E9DC-BA00-879B-04FE162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CE21-D889-0677-2828-6B53891C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1F1FE1D-BF40-D6AD-3732-ECEAF48CBDB9}"/>
              </a:ext>
            </a:extLst>
          </p:cNvPr>
          <p:cNvSpPr txBox="1"/>
          <p:nvPr/>
        </p:nvSpPr>
        <p:spPr>
          <a:xfrm>
            <a:off x="132056" y="2724716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Animation</a:t>
            </a:r>
            <a:endParaRPr lang="en-US" sz="1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E5FE27-F218-EFC8-9D42-09699B3CB973}"/>
              </a:ext>
            </a:extLst>
          </p:cNvPr>
          <p:cNvSpPr txBox="1"/>
          <p:nvPr/>
        </p:nvSpPr>
        <p:spPr>
          <a:xfrm>
            <a:off x="110483" y="4131477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3D content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8A1D5-8533-AA8A-FA49-BF244265F08D}"/>
              </a:ext>
            </a:extLst>
          </p:cNvPr>
          <p:cNvSpPr txBox="1"/>
          <p:nvPr/>
        </p:nvSpPr>
        <p:spPr>
          <a:xfrm>
            <a:off x="110628" y="5664607"/>
            <a:ext cx="130529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A81B73-DF6C-BF5B-9025-C571F033990A}"/>
              </a:ext>
            </a:extLst>
          </p:cNvPr>
          <p:cNvSpPr/>
          <p:nvPr/>
        </p:nvSpPr>
        <p:spPr>
          <a:xfrm>
            <a:off x="3766932" y="933619"/>
            <a:ext cx="2597546" cy="622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EA89B5-50C4-A532-3914-710973078674}"/>
              </a:ext>
            </a:extLst>
          </p:cNvPr>
          <p:cNvSpPr/>
          <p:nvPr/>
        </p:nvSpPr>
        <p:spPr>
          <a:xfrm>
            <a:off x="3808601" y="968224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Animation</a:t>
            </a:r>
            <a:endParaRPr lang="en-US" sz="106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83291-0B60-F0AC-D823-1490EDE8469C}"/>
              </a:ext>
            </a:extLst>
          </p:cNvPr>
          <p:cNvSpPr/>
          <p:nvPr/>
        </p:nvSpPr>
        <p:spPr>
          <a:xfrm>
            <a:off x="4731935" y="972620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Computing</a:t>
            </a:r>
            <a:endParaRPr lang="en-US" sz="106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F2F89-98B4-B446-EA2C-D98AA6C3AD43}"/>
              </a:ext>
            </a:extLst>
          </p:cNvPr>
          <p:cNvSpPr txBox="1"/>
          <p:nvPr/>
        </p:nvSpPr>
        <p:spPr>
          <a:xfrm>
            <a:off x="5482733" y="1039400"/>
            <a:ext cx="10225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60" b="1" dirty="0">
                <a:latin typeface="+mj-lt"/>
                <a:cs typeface="Times New Roman" panose="02020603050405020304" pitchFamily="18" charset="0"/>
              </a:rPr>
              <a:t>4D Content</a:t>
            </a:r>
          </a:p>
          <a:p>
            <a:pPr algn="ctr"/>
            <a:r>
              <a:rPr lang="en-US" sz="1060" b="1" dirty="0">
                <a:latin typeface="+mj-lt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D2C0C2-2E82-5444-56BE-65633092C85A}"/>
              </a:ext>
            </a:extLst>
          </p:cNvPr>
          <p:cNvSpPr/>
          <p:nvPr/>
        </p:nvSpPr>
        <p:spPr>
          <a:xfrm>
            <a:off x="6397458" y="936079"/>
            <a:ext cx="777312" cy="622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06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908F56-8455-D0B8-7C22-74C1FCFE76C0}"/>
              </a:ext>
            </a:extLst>
          </p:cNvPr>
          <p:cNvSpPr/>
          <p:nvPr/>
        </p:nvSpPr>
        <p:spPr>
          <a:xfrm>
            <a:off x="3766933" y="1582863"/>
            <a:ext cx="3407837" cy="1998958"/>
          </a:xfrm>
          <a:prstGeom prst="roundRect">
            <a:avLst>
              <a:gd name="adj" fmla="val 5048"/>
            </a:avLst>
          </a:prstGeom>
          <a:solidFill>
            <a:srgbClr val="FFF2CC">
              <a:alpha val="10040"/>
            </a:srgb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pic>
        <p:nvPicPr>
          <p:cNvPr id="43" name="Picture 4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7790624-8A16-980F-0C8E-BA5B0FA4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95" y="1818112"/>
            <a:ext cx="1718339" cy="1708988"/>
          </a:xfrm>
          <a:prstGeom prst="rect">
            <a:avLst/>
          </a:prstGeom>
        </p:spPr>
      </p:pic>
      <p:pic>
        <p:nvPicPr>
          <p:cNvPr id="44" name="Picture 43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0738279C-85FC-FEDC-5375-14ABDE0DC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4379699" y="1929256"/>
            <a:ext cx="782009" cy="777936"/>
          </a:xfrm>
          <a:prstGeom prst="rect">
            <a:avLst/>
          </a:prstGeom>
        </p:spPr>
      </p:pic>
      <p:pic>
        <p:nvPicPr>
          <p:cNvPr id="45" name="Picture 44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2DDF419C-C559-2FC5-2B9A-24128521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4822154" y="1920563"/>
            <a:ext cx="782009" cy="777936"/>
          </a:xfrm>
          <a:prstGeom prst="rect">
            <a:avLst/>
          </a:prstGeom>
        </p:spPr>
      </p:pic>
      <p:pic>
        <p:nvPicPr>
          <p:cNvPr id="46" name="Picture 45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C9611FB0-8BF6-3417-FD9A-ACD511611D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5217814" y="1920563"/>
            <a:ext cx="782009" cy="777936"/>
          </a:xfrm>
          <a:prstGeom prst="rect">
            <a:avLst/>
          </a:prstGeom>
        </p:spPr>
      </p:pic>
      <p:pic>
        <p:nvPicPr>
          <p:cNvPr id="47" name="Picture 46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95479602-99B3-B35F-A8E0-EAEF92B5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85000"/>
          </a:blip>
          <a:stretch>
            <a:fillRect/>
          </a:stretch>
        </p:blipFill>
        <p:spPr>
          <a:xfrm>
            <a:off x="5655613" y="1920563"/>
            <a:ext cx="782009" cy="7779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6BD38F7-EF89-B352-C32A-D55FA6CA2908}"/>
              </a:ext>
            </a:extLst>
          </p:cNvPr>
          <p:cNvSpPr/>
          <p:nvPr/>
        </p:nvSpPr>
        <p:spPr>
          <a:xfrm>
            <a:off x="5893733" y="1874327"/>
            <a:ext cx="319185" cy="268621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30FC4A7-C250-93A8-DE79-D58064E28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182" y="2839776"/>
            <a:ext cx="783476" cy="65976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D3898-B84B-83D8-21EE-D3CE59B62C9A}"/>
              </a:ext>
            </a:extLst>
          </p:cNvPr>
          <p:cNvCxnSpPr>
            <a:cxnSpLocks/>
          </p:cNvCxnSpPr>
          <p:nvPr/>
        </p:nvCxnSpPr>
        <p:spPr>
          <a:xfrm flipH="1">
            <a:off x="5893625" y="3046278"/>
            <a:ext cx="74911" cy="450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893AAE-3E19-BB4F-57F5-214A393DEFB7}"/>
              </a:ext>
            </a:extLst>
          </p:cNvPr>
          <p:cNvCxnSpPr/>
          <p:nvPr/>
        </p:nvCxnSpPr>
        <p:spPr>
          <a:xfrm flipH="1">
            <a:off x="5533182" y="1884035"/>
            <a:ext cx="360443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EA9953-0B41-5ADC-10AC-A0642F218E67}"/>
              </a:ext>
            </a:extLst>
          </p:cNvPr>
          <p:cNvCxnSpPr>
            <a:cxnSpLocks/>
          </p:cNvCxnSpPr>
          <p:nvPr/>
        </p:nvCxnSpPr>
        <p:spPr>
          <a:xfrm>
            <a:off x="6212918" y="1884035"/>
            <a:ext cx="103740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E02AEC0-326F-879A-9176-D7E47FE5F60E}"/>
              </a:ext>
            </a:extLst>
          </p:cNvPr>
          <p:cNvSpPr/>
          <p:nvPr/>
        </p:nvSpPr>
        <p:spPr>
          <a:xfrm>
            <a:off x="4128844" y="1762208"/>
            <a:ext cx="2248434" cy="117967"/>
          </a:xfrm>
          <a:prstGeom prst="rightArrow">
            <a:avLst>
              <a:gd name="adj1" fmla="val 36545"/>
              <a:gd name="adj2" fmla="val 50000"/>
            </a:avLst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55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1667EA6D-9BC8-CD45-F518-D5FFE9F9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3958196" y="1931034"/>
            <a:ext cx="782009" cy="77793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43D3957-E2D1-12BB-3B6D-8B4A6E83AAF9}"/>
              </a:ext>
            </a:extLst>
          </p:cNvPr>
          <p:cNvSpPr/>
          <p:nvPr/>
        </p:nvSpPr>
        <p:spPr>
          <a:xfrm>
            <a:off x="5945001" y="30269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5EC036-055A-9718-90E7-83F3A2E1AD4C}"/>
              </a:ext>
            </a:extLst>
          </p:cNvPr>
          <p:cNvSpPr/>
          <p:nvPr/>
        </p:nvSpPr>
        <p:spPr>
          <a:xfrm>
            <a:off x="5903258" y="32822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98636A-BC12-DEA9-12CC-61D2C1D8F259}"/>
              </a:ext>
            </a:extLst>
          </p:cNvPr>
          <p:cNvSpPr/>
          <p:nvPr/>
        </p:nvSpPr>
        <p:spPr>
          <a:xfrm>
            <a:off x="5880932" y="34113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7A71C2-67FA-7F88-F4D3-CD26DC107F8E}"/>
              </a:ext>
            </a:extLst>
          </p:cNvPr>
          <p:cNvSpPr txBox="1"/>
          <p:nvPr/>
        </p:nvSpPr>
        <p:spPr>
          <a:xfrm>
            <a:off x="6344608" y="2169331"/>
            <a:ext cx="86028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Topology</a:t>
            </a:r>
            <a:endParaRPr lang="en-US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9B0FCD-7E7D-2972-0E35-16A8314D3F88}"/>
              </a:ext>
            </a:extLst>
          </p:cNvPr>
          <p:cNvSpPr txBox="1"/>
          <p:nvPr/>
        </p:nvSpPr>
        <p:spPr>
          <a:xfrm>
            <a:off x="6334669" y="3068791"/>
            <a:ext cx="8699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/>
              <a:t>Geometry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6E5F5-7A2C-3738-6A2A-9E1BBE4FE4A1}"/>
              </a:ext>
            </a:extLst>
          </p:cNvPr>
          <p:cNvSpPr txBox="1"/>
          <p:nvPr/>
        </p:nvSpPr>
        <p:spPr>
          <a:xfrm>
            <a:off x="4145334" y="1551475"/>
            <a:ext cx="223563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Motion</a:t>
            </a: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8B65-B18E-A65F-0A6C-7BCFD38B3401}"/>
              </a:ext>
            </a:extLst>
          </p:cNvPr>
          <p:cNvSpPr/>
          <p:nvPr/>
        </p:nvSpPr>
        <p:spPr>
          <a:xfrm>
            <a:off x="5534092" y="2867821"/>
            <a:ext cx="782566" cy="631724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95CFDB-BB84-6BAD-647E-2225421D1B25}"/>
              </a:ext>
            </a:extLst>
          </p:cNvPr>
          <p:cNvSpPr/>
          <p:nvPr/>
        </p:nvSpPr>
        <p:spPr>
          <a:xfrm>
            <a:off x="5924240" y="31513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15294D4-3FE3-CA32-A4CF-F7048C05F450}"/>
              </a:ext>
            </a:extLst>
          </p:cNvPr>
          <p:cNvCxnSpPr>
            <a:cxnSpLocks/>
          </p:cNvCxnSpPr>
          <p:nvPr/>
        </p:nvCxnSpPr>
        <p:spPr>
          <a:xfrm flipH="1">
            <a:off x="6006861" y="3216962"/>
            <a:ext cx="391005" cy="8514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zhiyang0@connect.hku.hk</dc:creator>
  <cp:lastModifiedBy>zhiyang0@connect.hku.hk</cp:lastModifiedBy>
  <cp:revision>4</cp:revision>
  <dcterms:created xsi:type="dcterms:W3CDTF">2023-12-01T00:24:51Z</dcterms:created>
  <dcterms:modified xsi:type="dcterms:W3CDTF">2023-12-06T04:18:01Z</dcterms:modified>
</cp:coreProperties>
</file>