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7"/>
    <a:srgbClr val="00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91CD-AC3E-A13C-009F-71842C276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40D41-7D86-B83E-9D58-4E7569F20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FA6BE-B368-DE43-C894-7046CF0A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DAA9-7047-487A-B6C0-D5E4EC0BF16E}" type="datetimeFigureOut">
              <a:rPr lang="en-PH" smtClean="0"/>
              <a:t>31/12/2023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C9C9F-0241-BE91-ABAC-DCC428BC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F82B3-D944-6447-05F4-67048878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88-BE53-44CD-840C-BC40317F0A4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6143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EEA4-901E-783A-DE9C-DBFBDFF7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AE89B-C728-50CD-25F4-67280B36F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47E76-5369-5CC4-B1A1-55BF986C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DAA9-7047-487A-B6C0-D5E4EC0BF16E}" type="datetimeFigureOut">
              <a:rPr lang="en-PH" smtClean="0"/>
              <a:t>31/12/2023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EC6F6-57F8-862B-45B0-C5935B2C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F28EF-64E2-7909-5D98-9BDA1FE2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88-BE53-44CD-840C-BC40317F0A4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652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5B7E5-B039-9C0E-25E1-246CDF08E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E7DF1-38D1-411A-51FD-9A3BED4C2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0CD60-5A70-7E90-5DA0-1E25C641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DAA9-7047-487A-B6C0-D5E4EC0BF16E}" type="datetimeFigureOut">
              <a:rPr lang="en-PH" smtClean="0"/>
              <a:t>31/12/2023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29798-61FB-A694-EE67-67DDF1DE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CDD37-B85F-88A9-F23E-88E18D61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88-BE53-44CD-840C-BC40317F0A4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817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F722B-92CA-CBF5-B362-E17019C3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B286-0917-68F7-0B89-467D8E08A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45787-B723-EE96-C347-2108F6B2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DAA9-7047-487A-B6C0-D5E4EC0BF16E}" type="datetimeFigureOut">
              <a:rPr lang="en-PH" smtClean="0"/>
              <a:t>31/12/2023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1074F-35FA-8B96-C251-00070AFA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A2B3E-B381-37D5-50D9-67457A2C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88-BE53-44CD-840C-BC40317F0A4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722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D763-0C50-A0BF-620E-B419B5F5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1ECBD-728D-B2E3-FF6C-A2BDF09A4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44F3C-48D9-4765-97CF-DABC9F69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DAA9-7047-487A-B6C0-D5E4EC0BF16E}" type="datetimeFigureOut">
              <a:rPr lang="en-PH" smtClean="0"/>
              <a:t>31/12/2023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3B0FE-379A-3127-58FA-5C92416F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1C2E6-3DD9-ABDA-7606-BF672427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88-BE53-44CD-840C-BC40317F0A4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6936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23A4-C1C8-7AE2-0522-15B627F6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1CE85-E0FD-1ECD-9AC8-DF66D85CE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4022F-C4B1-64A7-F3D4-AF0D9BEB8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95140-6F7D-DBE5-D0F5-0950D50E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DAA9-7047-487A-B6C0-D5E4EC0BF16E}" type="datetimeFigureOut">
              <a:rPr lang="en-PH" smtClean="0"/>
              <a:t>31/12/2023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43046-0D38-3E1D-8BD0-FA3C57FA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5F448-DF51-172F-99E5-D4206A31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88-BE53-44CD-840C-BC40317F0A4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894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8A5F-78D9-3823-909B-E8B36E2C2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2E663-8B81-93AC-6B56-DB5611F5B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25EC6-6A28-36CF-AF32-6AEA6BBC8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0070-2769-811C-0359-90D9821D9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432BA-22DA-5C08-D278-E38F02D73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2DAE9-BD26-8908-142F-93A85BDF6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DAA9-7047-487A-B6C0-D5E4EC0BF16E}" type="datetimeFigureOut">
              <a:rPr lang="en-PH" smtClean="0"/>
              <a:t>31/12/2023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CC9136-933D-603E-29C8-BD1D0AC0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501630-AA2E-F0E5-B192-A5563E15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88-BE53-44CD-840C-BC40317F0A4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041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BA07-B5E7-A8A6-A725-8A8B8C71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027F2-8EA9-4CD7-EC34-D16ABEAC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DAA9-7047-487A-B6C0-D5E4EC0BF16E}" type="datetimeFigureOut">
              <a:rPr lang="en-PH" smtClean="0"/>
              <a:t>31/12/2023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70637-204F-C32C-5906-3C359485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610C0-B2C6-FE0B-C5D6-100D1D4E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88-BE53-44CD-840C-BC40317F0A4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849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C2901-2BDD-D696-766E-4FB35A56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DAA9-7047-487A-B6C0-D5E4EC0BF16E}" type="datetimeFigureOut">
              <a:rPr lang="en-PH" smtClean="0"/>
              <a:t>31/12/2023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590409-3CE3-9368-F239-8EE7E16D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24ABB-A1A7-F57F-BE28-F9FAB5AB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88-BE53-44CD-840C-BC40317F0A4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768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5FF5-CEE2-E0E6-7B2D-D2A8BE9E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943D7-8487-198E-3FE7-663374861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BC6B1-8CA1-592A-14B3-B8D352D62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FFA6E-2D45-CE38-ECE2-11E1EFA2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DAA9-7047-487A-B6C0-D5E4EC0BF16E}" type="datetimeFigureOut">
              <a:rPr lang="en-PH" smtClean="0"/>
              <a:t>31/12/2023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04375-FE40-0BB8-8D87-B5579349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4DEC2-8A84-69F2-EF74-521341E5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88-BE53-44CD-840C-BC40317F0A4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827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007F-2FFB-C389-465B-89AB60A3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0AAE55-D5CA-8AFB-DBD4-895EFDD9B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4A70D-4EB9-3C40-4071-EF5333EE8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CC263-B6AB-1206-6AAA-961B9D6B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DAA9-7047-487A-B6C0-D5E4EC0BF16E}" type="datetimeFigureOut">
              <a:rPr lang="en-PH" smtClean="0"/>
              <a:t>31/12/2023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79727-F2A1-EBB8-39D9-CD922B9B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EE0B9-3FB4-9C56-E72E-A0BF2CD8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88-BE53-44CD-840C-BC40317F0A4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823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D98843-E3EA-5375-B089-C9185355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3AAC1-9EC3-D51B-AE63-3B2FD202B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8D236-F472-66D0-2A65-40ECA86A3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CDAA9-7047-487A-B6C0-D5E4EC0BF16E}" type="datetimeFigureOut">
              <a:rPr lang="en-PH" smtClean="0"/>
              <a:t>31/12/2023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145CD-F224-E32A-6C4B-15E97BF1E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C6333-5904-4DCA-8D21-CF8A3375F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44E88-BE53-44CD-840C-BC40317F0A4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309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8F741B6-08AE-49CE-828A-C06ECD79F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4789" y="0"/>
            <a:ext cx="9162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07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BBC1871-899E-4DD2-D320-D4C6D7D2331A}"/>
              </a:ext>
            </a:extLst>
          </p:cNvPr>
          <p:cNvSpPr/>
          <p:nvPr/>
        </p:nvSpPr>
        <p:spPr>
          <a:xfrm>
            <a:off x="2778711" y="111711"/>
            <a:ext cx="12958" cy="12958"/>
          </a:xfrm>
          <a:custGeom>
            <a:avLst/>
            <a:gdLst/>
            <a:ahLst/>
            <a:cxnLst/>
            <a:rect l="l" t="t" r="r" b="b"/>
            <a:pathLst>
              <a:path w="12958" h="12958"/>
            </a:pathLst>
          </a:custGeom>
          <a:solidFill>
            <a:srgbClr val="00F8F8"/>
          </a:solidFill>
          <a:ln w="12948" cap="flat">
            <a:noFill/>
            <a:prstDash val="solid"/>
            <a:miter/>
          </a:ln>
        </p:spPr>
        <p:txBody>
          <a:bodyPr rtlCol="0" anchor="ctr"/>
          <a:lstStyle/>
          <a:p>
            <a:endParaRPr lang="en-PH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F68106D-38DF-FB79-8FAD-E51250998AC5}"/>
              </a:ext>
            </a:extLst>
          </p:cNvPr>
          <p:cNvSpPr/>
          <p:nvPr/>
        </p:nvSpPr>
        <p:spPr>
          <a:xfrm>
            <a:off x="3122261" y="557736"/>
            <a:ext cx="5942855" cy="5746239"/>
          </a:xfrm>
          <a:custGeom>
            <a:avLst/>
            <a:gdLst>
              <a:gd name="connsiteX0" fmla="*/ 2675701 w 5942855"/>
              <a:gd name="connsiteY0" fmla="*/ 7717 h 5746239"/>
              <a:gd name="connsiteX1" fmla="*/ 2040751 w 5942855"/>
              <a:gd name="connsiteY1" fmla="*/ 145579 h 5746239"/>
              <a:gd name="connsiteX2" fmla="*/ 1140574 w 5942855"/>
              <a:gd name="connsiteY2" fmla="*/ 633778 h 5746239"/>
              <a:gd name="connsiteX3" fmla="*/ 1122018 w 5942855"/>
              <a:gd name="connsiteY3" fmla="*/ 935353 h 5746239"/>
              <a:gd name="connsiteX4" fmla="*/ 1463815 w 5942855"/>
              <a:gd name="connsiteY4" fmla="*/ 915683 h 5746239"/>
              <a:gd name="connsiteX5" fmla="*/ 2973739 w 5942855"/>
              <a:gd name="connsiteY5" fmla="*/ 422171 h 5746239"/>
              <a:gd name="connsiteX6" fmla="*/ 4514464 w 5942855"/>
              <a:gd name="connsiteY6" fmla="*/ 939577 h 5746239"/>
              <a:gd name="connsiteX7" fmla="*/ 4820717 w 5942855"/>
              <a:gd name="connsiteY7" fmla="*/ 882600 h 5746239"/>
              <a:gd name="connsiteX8" fmla="*/ 4823153 w 5942855"/>
              <a:gd name="connsiteY8" fmla="*/ 667054 h 5746239"/>
              <a:gd name="connsiteX9" fmla="*/ 4193465 w 5942855"/>
              <a:gd name="connsiteY9" fmla="*/ 259559 h 5746239"/>
              <a:gd name="connsiteX10" fmla="*/ 3407837 w 5942855"/>
              <a:gd name="connsiteY10" fmla="*/ 26364 h 5746239"/>
              <a:gd name="connsiteX11" fmla="*/ 2675701 w 5942855"/>
              <a:gd name="connsiteY11" fmla="*/ 7717 h 5746239"/>
              <a:gd name="connsiteX12" fmla="*/ 2811762 w 5942855"/>
              <a:gd name="connsiteY12" fmla="*/ 1040288 h 5746239"/>
              <a:gd name="connsiteX13" fmla="*/ 1892692 w 5942855"/>
              <a:gd name="connsiteY13" fmla="*/ 1364139 h 5746239"/>
              <a:gd name="connsiteX14" fmla="*/ 1362949 w 5942855"/>
              <a:gd name="connsiteY14" fmla="*/ 1893881 h 5746239"/>
              <a:gd name="connsiteX15" fmla="*/ 1449574 w 5942855"/>
              <a:gd name="connsiteY15" fmla="*/ 4171589 h 5746239"/>
              <a:gd name="connsiteX16" fmla="*/ 2973739 w 5942855"/>
              <a:gd name="connsiteY16" fmla="*/ 4909116 h 5746239"/>
              <a:gd name="connsiteX17" fmla="*/ 4124191 w 5942855"/>
              <a:gd name="connsiteY17" fmla="*/ 4534171 h 5746239"/>
              <a:gd name="connsiteX18" fmla="*/ 4781156 w 5942855"/>
              <a:gd name="connsiteY18" fmla="*/ 2272376 h 5746239"/>
              <a:gd name="connsiteX19" fmla="*/ 4363852 w 5942855"/>
              <a:gd name="connsiteY19" fmla="*/ 1625155 h 5746239"/>
              <a:gd name="connsiteX20" fmla="*/ 4226482 w 5942855"/>
              <a:gd name="connsiteY20" fmla="*/ 1542715 h 5746239"/>
              <a:gd name="connsiteX21" fmla="*/ 3984774 w 5942855"/>
              <a:gd name="connsiteY21" fmla="*/ 1750382 h 5746239"/>
              <a:gd name="connsiteX22" fmla="*/ 4107306 w 5942855"/>
              <a:gd name="connsiteY22" fmla="*/ 1970840 h 5746239"/>
              <a:gd name="connsiteX23" fmla="*/ 4327232 w 5942855"/>
              <a:gd name="connsiteY23" fmla="*/ 3648753 h 5746239"/>
              <a:gd name="connsiteX24" fmla="*/ 3232902 w 5942855"/>
              <a:gd name="connsiteY24" fmla="*/ 4466504 h 5746239"/>
              <a:gd name="connsiteX25" fmla="*/ 2675701 w 5942855"/>
              <a:gd name="connsiteY25" fmla="*/ 4459377 h 5746239"/>
              <a:gd name="connsiteX26" fmla="*/ 1621296 w 5942855"/>
              <a:gd name="connsiteY26" fmla="*/ 2293239 h 5746239"/>
              <a:gd name="connsiteX27" fmla="*/ 2611481 w 5942855"/>
              <a:gd name="connsiteY27" fmla="*/ 1504138 h 5746239"/>
              <a:gd name="connsiteX28" fmla="*/ 2977678 w 5942855"/>
              <a:gd name="connsiteY28" fmla="*/ 1464448 h 5746239"/>
              <a:gd name="connsiteX29" fmla="*/ 3253441 w 5942855"/>
              <a:gd name="connsiteY29" fmla="*/ 1432221 h 5746239"/>
              <a:gd name="connsiteX30" fmla="*/ 3257328 w 5942855"/>
              <a:gd name="connsiteY30" fmla="*/ 1079979 h 5746239"/>
              <a:gd name="connsiteX31" fmla="*/ 2811762 w 5942855"/>
              <a:gd name="connsiteY31" fmla="*/ 1040288 h 5746239"/>
              <a:gd name="connsiteX32" fmla="*/ 135021 w 5942855"/>
              <a:gd name="connsiteY32" fmla="*/ 2447765 h 5746239"/>
              <a:gd name="connsiteX33" fmla="*/ 6566 w 5942855"/>
              <a:gd name="connsiteY33" fmla="*/ 2795523 h 5746239"/>
              <a:gd name="connsiteX34" fmla="*/ 660072 w 5942855"/>
              <a:gd name="connsiteY34" fmla="*/ 4847383 h 5746239"/>
              <a:gd name="connsiteX35" fmla="*/ 1107764 w 5942855"/>
              <a:gd name="connsiteY35" fmla="*/ 5296137 h 5746239"/>
              <a:gd name="connsiteX36" fmla="*/ 1849515 w 5942855"/>
              <a:gd name="connsiteY36" fmla="*/ 5728551 h 5746239"/>
              <a:gd name="connsiteX37" fmla="*/ 2116414 w 5942855"/>
              <a:gd name="connsiteY37" fmla="*/ 5643118 h 5746239"/>
              <a:gd name="connsiteX38" fmla="*/ 2141488 w 5942855"/>
              <a:gd name="connsiteY38" fmla="*/ 5524278 h 5746239"/>
              <a:gd name="connsiteX39" fmla="*/ 2110285 w 5942855"/>
              <a:gd name="connsiteY39" fmla="*/ 5414134 h 5746239"/>
              <a:gd name="connsiteX40" fmla="*/ 1864728 w 5942855"/>
              <a:gd name="connsiteY40" fmla="*/ 5268523 h 5746239"/>
              <a:gd name="connsiteX41" fmla="*/ 1214163 w 5942855"/>
              <a:gd name="connsiteY41" fmla="*/ 4823099 h 5746239"/>
              <a:gd name="connsiteX42" fmla="*/ 432851 w 5942855"/>
              <a:gd name="connsiteY42" fmla="*/ 2791208 h 5746239"/>
              <a:gd name="connsiteX43" fmla="*/ 418830 w 5942855"/>
              <a:gd name="connsiteY43" fmla="*/ 2536995 h 5746239"/>
              <a:gd name="connsiteX44" fmla="*/ 330767 w 5942855"/>
              <a:gd name="connsiteY44" fmla="*/ 2446884 h 5746239"/>
              <a:gd name="connsiteX45" fmla="*/ 135021 w 5942855"/>
              <a:gd name="connsiteY45" fmla="*/ 2447765 h 5746239"/>
              <a:gd name="connsiteX46" fmla="*/ 5616711 w 5942855"/>
              <a:gd name="connsiteY46" fmla="*/ 2446884 h 5746239"/>
              <a:gd name="connsiteX47" fmla="*/ 5528492 w 5942855"/>
              <a:gd name="connsiteY47" fmla="*/ 2531604 h 5746239"/>
              <a:gd name="connsiteX48" fmla="*/ 5513979 w 5942855"/>
              <a:gd name="connsiteY48" fmla="*/ 2790767 h 5746239"/>
              <a:gd name="connsiteX49" fmla="*/ 4401327 w 5942855"/>
              <a:gd name="connsiteY49" fmla="*/ 5090607 h 5746239"/>
              <a:gd name="connsiteX50" fmla="*/ 4081986 w 5942855"/>
              <a:gd name="connsiteY50" fmla="*/ 5268471 h 5746239"/>
              <a:gd name="connsiteX51" fmla="*/ 3803061 w 5942855"/>
              <a:gd name="connsiteY51" fmla="*/ 5534165 h 5746239"/>
              <a:gd name="connsiteX52" fmla="*/ 4097963 w 5942855"/>
              <a:gd name="connsiteY52" fmla="*/ 5728551 h 5746239"/>
              <a:gd name="connsiteX53" fmla="*/ 4839714 w 5942855"/>
              <a:gd name="connsiteY53" fmla="*/ 5295528 h 5746239"/>
              <a:gd name="connsiteX54" fmla="*/ 5456536 w 5942855"/>
              <a:gd name="connsiteY54" fmla="*/ 4614136 h 5746239"/>
              <a:gd name="connsiteX55" fmla="*/ 5942855 w 5942855"/>
              <a:gd name="connsiteY55" fmla="*/ 2987887 h 5746239"/>
              <a:gd name="connsiteX56" fmla="*/ 5807002 w 5942855"/>
              <a:gd name="connsiteY56" fmla="*/ 2444564 h 5746239"/>
              <a:gd name="connsiteX57" fmla="*/ 5616711 w 5942855"/>
              <a:gd name="connsiteY57" fmla="*/ 2446884 h 5746239"/>
              <a:gd name="connsiteX0" fmla="*/ 2675701 w 5942855"/>
              <a:gd name="connsiteY0" fmla="*/ 7717 h 5746239"/>
              <a:gd name="connsiteX1" fmla="*/ 2040751 w 5942855"/>
              <a:gd name="connsiteY1" fmla="*/ 145579 h 5746239"/>
              <a:gd name="connsiteX2" fmla="*/ 1140574 w 5942855"/>
              <a:gd name="connsiteY2" fmla="*/ 633778 h 5746239"/>
              <a:gd name="connsiteX3" fmla="*/ 1122018 w 5942855"/>
              <a:gd name="connsiteY3" fmla="*/ 935353 h 5746239"/>
              <a:gd name="connsiteX4" fmla="*/ 1463815 w 5942855"/>
              <a:gd name="connsiteY4" fmla="*/ 915683 h 5746239"/>
              <a:gd name="connsiteX5" fmla="*/ 2973739 w 5942855"/>
              <a:gd name="connsiteY5" fmla="*/ 422171 h 5746239"/>
              <a:gd name="connsiteX6" fmla="*/ 4514464 w 5942855"/>
              <a:gd name="connsiteY6" fmla="*/ 939577 h 5746239"/>
              <a:gd name="connsiteX7" fmla="*/ 4820717 w 5942855"/>
              <a:gd name="connsiteY7" fmla="*/ 882600 h 5746239"/>
              <a:gd name="connsiteX8" fmla="*/ 4823153 w 5942855"/>
              <a:gd name="connsiteY8" fmla="*/ 667054 h 5746239"/>
              <a:gd name="connsiteX9" fmla="*/ 4193465 w 5942855"/>
              <a:gd name="connsiteY9" fmla="*/ 259559 h 5746239"/>
              <a:gd name="connsiteX10" fmla="*/ 3407837 w 5942855"/>
              <a:gd name="connsiteY10" fmla="*/ 26364 h 5746239"/>
              <a:gd name="connsiteX11" fmla="*/ 2675701 w 5942855"/>
              <a:gd name="connsiteY11" fmla="*/ 7717 h 5746239"/>
              <a:gd name="connsiteX12" fmla="*/ 2811762 w 5942855"/>
              <a:gd name="connsiteY12" fmla="*/ 1040288 h 5746239"/>
              <a:gd name="connsiteX13" fmla="*/ 1892692 w 5942855"/>
              <a:gd name="connsiteY13" fmla="*/ 1364139 h 5746239"/>
              <a:gd name="connsiteX14" fmla="*/ 1362949 w 5942855"/>
              <a:gd name="connsiteY14" fmla="*/ 1893881 h 5746239"/>
              <a:gd name="connsiteX15" fmla="*/ 1449574 w 5942855"/>
              <a:gd name="connsiteY15" fmla="*/ 4171589 h 5746239"/>
              <a:gd name="connsiteX16" fmla="*/ 2973739 w 5942855"/>
              <a:gd name="connsiteY16" fmla="*/ 4909116 h 5746239"/>
              <a:gd name="connsiteX17" fmla="*/ 4124191 w 5942855"/>
              <a:gd name="connsiteY17" fmla="*/ 4534171 h 5746239"/>
              <a:gd name="connsiteX18" fmla="*/ 4781156 w 5942855"/>
              <a:gd name="connsiteY18" fmla="*/ 2272376 h 5746239"/>
              <a:gd name="connsiteX19" fmla="*/ 4363852 w 5942855"/>
              <a:gd name="connsiteY19" fmla="*/ 1625155 h 5746239"/>
              <a:gd name="connsiteX20" fmla="*/ 4226482 w 5942855"/>
              <a:gd name="connsiteY20" fmla="*/ 1542715 h 5746239"/>
              <a:gd name="connsiteX21" fmla="*/ 3984774 w 5942855"/>
              <a:gd name="connsiteY21" fmla="*/ 1750382 h 5746239"/>
              <a:gd name="connsiteX22" fmla="*/ 4107306 w 5942855"/>
              <a:gd name="connsiteY22" fmla="*/ 1970840 h 5746239"/>
              <a:gd name="connsiteX23" fmla="*/ 4327232 w 5942855"/>
              <a:gd name="connsiteY23" fmla="*/ 3648753 h 5746239"/>
              <a:gd name="connsiteX24" fmla="*/ 3232902 w 5942855"/>
              <a:gd name="connsiteY24" fmla="*/ 4466504 h 5746239"/>
              <a:gd name="connsiteX25" fmla="*/ 2675701 w 5942855"/>
              <a:gd name="connsiteY25" fmla="*/ 4459377 h 5746239"/>
              <a:gd name="connsiteX26" fmla="*/ 1621296 w 5942855"/>
              <a:gd name="connsiteY26" fmla="*/ 2293239 h 5746239"/>
              <a:gd name="connsiteX27" fmla="*/ 2611481 w 5942855"/>
              <a:gd name="connsiteY27" fmla="*/ 1504138 h 5746239"/>
              <a:gd name="connsiteX28" fmla="*/ 2977678 w 5942855"/>
              <a:gd name="connsiteY28" fmla="*/ 1464448 h 5746239"/>
              <a:gd name="connsiteX29" fmla="*/ 3253441 w 5942855"/>
              <a:gd name="connsiteY29" fmla="*/ 1432221 h 5746239"/>
              <a:gd name="connsiteX30" fmla="*/ 3257328 w 5942855"/>
              <a:gd name="connsiteY30" fmla="*/ 1079979 h 5746239"/>
              <a:gd name="connsiteX31" fmla="*/ 2785129 w 5942855"/>
              <a:gd name="connsiteY31" fmla="*/ 1182331 h 5746239"/>
              <a:gd name="connsiteX32" fmla="*/ 135021 w 5942855"/>
              <a:gd name="connsiteY32" fmla="*/ 2447765 h 5746239"/>
              <a:gd name="connsiteX33" fmla="*/ 6566 w 5942855"/>
              <a:gd name="connsiteY33" fmla="*/ 2795523 h 5746239"/>
              <a:gd name="connsiteX34" fmla="*/ 660072 w 5942855"/>
              <a:gd name="connsiteY34" fmla="*/ 4847383 h 5746239"/>
              <a:gd name="connsiteX35" fmla="*/ 1107764 w 5942855"/>
              <a:gd name="connsiteY35" fmla="*/ 5296137 h 5746239"/>
              <a:gd name="connsiteX36" fmla="*/ 1849515 w 5942855"/>
              <a:gd name="connsiteY36" fmla="*/ 5728551 h 5746239"/>
              <a:gd name="connsiteX37" fmla="*/ 2116414 w 5942855"/>
              <a:gd name="connsiteY37" fmla="*/ 5643118 h 5746239"/>
              <a:gd name="connsiteX38" fmla="*/ 2141488 w 5942855"/>
              <a:gd name="connsiteY38" fmla="*/ 5524278 h 5746239"/>
              <a:gd name="connsiteX39" fmla="*/ 2110285 w 5942855"/>
              <a:gd name="connsiteY39" fmla="*/ 5414134 h 5746239"/>
              <a:gd name="connsiteX40" fmla="*/ 1864728 w 5942855"/>
              <a:gd name="connsiteY40" fmla="*/ 5268523 h 5746239"/>
              <a:gd name="connsiteX41" fmla="*/ 1214163 w 5942855"/>
              <a:gd name="connsiteY41" fmla="*/ 4823099 h 5746239"/>
              <a:gd name="connsiteX42" fmla="*/ 432851 w 5942855"/>
              <a:gd name="connsiteY42" fmla="*/ 2791208 h 5746239"/>
              <a:gd name="connsiteX43" fmla="*/ 418830 w 5942855"/>
              <a:gd name="connsiteY43" fmla="*/ 2536995 h 5746239"/>
              <a:gd name="connsiteX44" fmla="*/ 330767 w 5942855"/>
              <a:gd name="connsiteY44" fmla="*/ 2446884 h 5746239"/>
              <a:gd name="connsiteX45" fmla="*/ 135021 w 5942855"/>
              <a:gd name="connsiteY45" fmla="*/ 2447765 h 5746239"/>
              <a:gd name="connsiteX46" fmla="*/ 5616711 w 5942855"/>
              <a:gd name="connsiteY46" fmla="*/ 2446884 h 5746239"/>
              <a:gd name="connsiteX47" fmla="*/ 5528492 w 5942855"/>
              <a:gd name="connsiteY47" fmla="*/ 2531604 h 5746239"/>
              <a:gd name="connsiteX48" fmla="*/ 5513979 w 5942855"/>
              <a:gd name="connsiteY48" fmla="*/ 2790767 h 5746239"/>
              <a:gd name="connsiteX49" fmla="*/ 4401327 w 5942855"/>
              <a:gd name="connsiteY49" fmla="*/ 5090607 h 5746239"/>
              <a:gd name="connsiteX50" fmla="*/ 4081986 w 5942855"/>
              <a:gd name="connsiteY50" fmla="*/ 5268471 h 5746239"/>
              <a:gd name="connsiteX51" fmla="*/ 3803061 w 5942855"/>
              <a:gd name="connsiteY51" fmla="*/ 5534165 h 5746239"/>
              <a:gd name="connsiteX52" fmla="*/ 4097963 w 5942855"/>
              <a:gd name="connsiteY52" fmla="*/ 5728551 h 5746239"/>
              <a:gd name="connsiteX53" fmla="*/ 4839714 w 5942855"/>
              <a:gd name="connsiteY53" fmla="*/ 5295528 h 5746239"/>
              <a:gd name="connsiteX54" fmla="*/ 5456536 w 5942855"/>
              <a:gd name="connsiteY54" fmla="*/ 4614136 h 5746239"/>
              <a:gd name="connsiteX55" fmla="*/ 5942855 w 5942855"/>
              <a:gd name="connsiteY55" fmla="*/ 2987887 h 5746239"/>
              <a:gd name="connsiteX56" fmla="*/ 5807002 w 5942855"/>
              <a:gd name="connsiteY56" fmla="*/ 2444564 h 5746239"/>
              <a:gd name="connsiteX57" fmla="*/ 5616711 w 5942855"/>
              <a:gd name="connsiteY57" fmla="*/ 2446884 h 5746239"/>
              <a:gd name="connsiteX0" fmla="*/ 2675701 w 5942855"/>
              <a:gd name="connsiteY0" fmla="*/ 7717 h 5746239"/>
              <a:gd name="connsiteX1" fmla="*/ 2040751 w 5942855"/>
              <a:gd name="connsiteY1" fmla="*/ 145579 h 5746239"/>
              <a:gd name="connsiteX2" fmla="*/ 1140574 w 5942855"/>
              <a:gd name="connsiteY2" fmla="*/ 633778 h 5746239"/>
              <a:gd name="connsiteX3" fmla="*/ 1122018 w 5942855"/>
              <a:gd name="connsiteY3" fmla="*/ 935353 h 5746239"/>
              <a:gd name="connsiteX4" fmla="*/ 1463815 w 5942855"/>
              <a:gd name="connsiteY4" fmla="*/ 915683 h 5746239"/>
              <a:gd name="connsiteX5" fmla="*/ 2973739 w 5942855"/>
              <a:gd name="connsiteY5" fmla="*/ 422171 h 5746239"/>
              <a:gd name="connsiteX6" fmla="*/ 4514464 w 5942855"/>
              <a:gd name="connsiteY6" fmla="*/ 939577 h 5746239"/>
              <a:gd name="connsiteX7" fmla="*/ 4820717 w 5942855"/>
              <a:gd name="connsiteY7" fmla="*/ 882600 h 5746239"/>
              <a:gd name="connsiteX8" fmla="*/ 4823153 w 5942855"/>
              <a:gd name="connsiteY8" fmla="*/ 667054 h 5746239"/>
              <a:gd name="connsiteX9" fmla="*/ 4193465 w 5942855"/>
              <a:gd name="connsiteY9" fmla="*/ 259559 h 5746239"/>
              <a:gd name="connsiteX10" fmla="*/ 3407837 w 5942855"/>
              <a:gd name="connsiteY10" fmla="*/ 26364 h 5746239"/>
              <a:gd name="connsiteX11" fmla="*/ 2675701 w 5942855"/>
              <a:gd name="connsiteY11" fmla="*/ 7717 h 5746239"/>
              <a:gd name="connsiteX12" fmla="*/ 2811762 w 5942855"/>
              <a:gd name="connsiteY12" fmla="*/ 1040288 h 5746239"/>
              <a:gd name="connsiteX13" fmla="*/ 1362949 w 5942855"/>
              <a:gd name="connsiteY13" fmla="*/ 1893881 h 5746239"/>
              <a:gd name="connsiteX14" fmla="*/ 1449574 w 5942855"/>
              <a:gd name="connsiteY14" fmla="*/ 4171589 h 5746239"/>
              <a:gd name="connsiteX15" fmla="*/ 2973739 w 5942855"/>
              <a:gd name="connsiteY15" fmla="*/ 4909116 h 5746239"/>
              <a:gd name="connsiteX16" fmla="*/ 4124191 w 5942855"/>
              <a:gd name="connsiteY16" fmla="*/ 4534171 h 5746239"/>
              <a:gd name="connsiteX17" fmla="*/ 4781156 w 5942855"/>
              <a:gd name="connsiteY17" fmla="*/ 2272376 h 5746239"/>
              <a:gd name="connsiteX18" fmla="*/ 4363852 w 5942855"/>
              <a:gd name="connsiteY18" fmla="*/ 1625155 h 5746239"/>
              <a:gd name="connsiteX19" fmla="*/ 4226482 w 5942855"/>
              <a:gd name="connsiteY19" fmla="*/ 1542715 h 5746239"/>
              <a:gd name="connsiteX20" fmla="*/ 3984774 w 5942855"/>
              <a:gd name="connsiteY20" fmla="*/ 1750382 h 5746239"/>
              <a:gd name="connsiteX21" fmla="*/ 4107306 w 5942855"/>
              <a:gd name="connsiteY21" fmla="*/ 1970840 h 5746239"/>
              <a:gd name="connsiteX22" fmla="*/ 4327232 w 5942855"/>
              <a:gd name="connsiteY22" fmla="*/ 3648753 h 5746239"/>
              <a:gd name="connsiteX23" fmla="*/ 3232902 w 5942855"/>
              <a:gd name="connsiteY23" fmla="*/ 4466504 h 5746239"/>
              <a:gd name="connsiteX24" fmla="*/ 2675701 w 5942855"/>
              <a:gd name="connsiteY24" fmla="*/ 4459377 h 5746239"/>
              <a:gd name="connsiteX25" fmla="*/ 1621296 w 5942855"/>
              <a:gd name="connsiteY25" fmla="*/ 2293239 h 5746239"/>
              <a:gd name="connsiteX26" fmla="*/ 2611481 w 5942855"/>
              <a:gd name="connsiteY26" fmla="*/ 1504138 h 5746239"/>
              <a:gd name="connsiteX27" fmla="*/ 2977678 w 5942855"/>
              <a:gd name="connsiteY27" fmla="*/ 1464448 h 5746239"/>
              <a:gd name="connsiteX28" fmla="*/ 3253441 w 5942855"/>
              <a:gd name="connsiteY28" fmla="*/ 1432221 h 5746239"/>
              <a:gd name="connsiteX29" fmla="*/ 3257328 w 5942855"/>
              <a:gd name="connsiteY29" fmla="*/ 1079979 h 5746239"/>
              <a:gd name="connsiteX30" fmla="*/ 2785129 w 5942855"/>
              <a:gd name="connsiteY30" fmla="*/ 1182331 h 5746239"/>
              <a:gd name="connsiteX31" fmla="*/ 135021 w 5942855"/>
              <a:gd name="connsiteY31" fmla="*/ 2447765 h 5746239"/>
              <a:gd name="connsiteX32" fmla="*/ 6566 w 5942855"/>
              <a:gd name="connsiteY32" fmla="*/ 2795523 h 5746239"/>
              <a:gd name="connsiteX33" fmla="*/ 660072 w 5942855"/>
              <a:gd name="connsiteY33" fmla="*/ 4847383 h 5746239"/>
              <a:gd name="connsiteX34" fmla="*/ 1107764 w 5942855"/>
              <a:gd name="connsiteY34" fmla="*/ 5296137 h 5746239"/>
              <a:gd name="connsiteX35" fmla="*/ 1849515 w 5942855"/>
              <a:gd name="connsiteY35" fmla="*/ 5728551 h 5746239"/>
              <a:gd name="connsiteX36" fmla="*/ 2116414 w 5942855"/>
              <a:gd name="connsiteY36" fmla="*/ 5643118 h 5746239"/>
              <a:gd name="connsiteX37" fmla="*/ 2141488 w 5942855"/>
              <a:gd name="connsiteY37" fmla="*/ 5524278 h 5746239"/>
              <a:gd name="connsiteX38" fmla="*/ 2110285 w 5942855"/>
              <a:gd name="connsiteY38" fmla="*/ 5414134 h 5746239"/>
              <a:gd name="connsiteX39" fmla="*/ 1864728 w 5942855"/>
              <a:gd name="connsiteY39" fmla="*/ 5268523 h 5746239"/>
              <a:gd name="connsiteX40" fmla="*/ 1214163 w 5942855"/>
              <a:gd name="connsiteY40" fmla="*/ 4823099 h 5746239"/>
              <a:gd name="connsiteX41" fmla="*/ 432851 w 5942855"/>
              <a:gd name="connsiteY41" fmla="*/ 2791208 h 5746239"/>
              <a:gd name="connsiteX42" fmla="*/ 418830 w 5942855"/>
              <a:gd name="connsiteY42" fmla="*/ 2536995 h 5746239"/>
              <a:gd name="connsiteX43" fmla="*/ 330767 w 5942855"/>
              <a:gd name="connsiteY43" fmla="*/ 2446884 h 5746239"/>
              <a:gd name="connsiteX44" fmla="*/ 135021 w 5942855"/>
              <a:gd name="connsiteY44" fmla="*/ 2447765 h 5746239"/>
              <a:gd name="connsiteX45" fmla="*/ 5616711 w 5942855"/>
              <a:gd name="connsiteY45" fmla="*/ 2446884 h 5746239"/>
              <a:gd name="connsiteX46" fmla="*/ 5528492 w 5942855"/>
              <a:gd name="connsiteY46" fmla="*/ 2531604 h 5746239"/>
              <a:gd name="connsiteX47" fmla="*/ 5513979 w 5942855"/>
              <a:gd name="connsiteY47" fmla="*/ 2790767 h 5746239"/>
              <a:gd name="connsiteX48" fmla="*/ 4401327 w 5942855"/>
              <a:gd name="connsiteY48" fmla="*/ 5090607 h 5746239"/>
              <a:gd name="connsiteX49" fmla="*/ 4081986 w 5942855"/>
              <a:gd name="connsiteY49" fmla="*/ 5268471 h 5746239"/>
              <a:gd name="connsiteX50" fmla="*/ 3803061 w 5942855"/>
              <a:gd name="connsiteY50" fmla="*/ 5534165 h 5746239"/>
              <a:gd name="connsiteX51" fmla="*/ 4097963 w 5942855"/>
              <a:gd name="connsiteY51" fmla="*/ 5728551 h 5746239"/>
              <a:gd name="connsiteX52" fmla="*/ 4839714 w 5942855"/>
              <a:gd name="connsiteY52" fmla="*/ 5295528 h 5746239"/>
              <a:gd name="connsiteX53" fmla="*/ 5456536 w 5942855"/>
              <a:gd name="connsiteY53" fmla="*/ 4614136 h 5746239"/>
              <a:gd name="connsiteX54" fmla="*/ 5942855 w 5942855"/>
              <a:gd name="connsiteY54" fmla="*/ 2987887 h 5746239"/>
              <a:gd name="connsiteX55" fmla="*/ 5807002 w 5942855"/>
              <a:gd name="connsiteY55" fmla="*/ 2444564 h 5746239"/>
              <a:gd name="connsiteX56" fmla="*/ 5616711 w 5942855"/>
              <a:gd name="connsiteY56" fmla="*/ 2446884 h 5746239"/>
              <a:gd name="connsiteX0" fmla="*/ 2675701 w 5942855"/>
              <a:gd name="connsiteY0" fmla="*/ 7717 h 5746239"/>
              <a:gd name="connsiteX1" fmla="*/ 2040751 w 5942855"/>
              <a:gd name="connsiteY1" fmla="*/ 145579 h 5746239"/>
              <a:gd name="connsiteX2" fmla="*/ 1140574 w 5942855"/>
              <a:gd name="connsiteY2" fmla="*/ 633778 h 5746239"/>
              <a:gd name="connsiteX3" fmla="*/ 1122018 w 5942855"/>
              <a:gd name="connsiteY3" fmla="*/ 935353 h 5746239"/>
              <a:gd name="connsiteX4" fmla="*/ 1463815 w 5942855"/>
              <a:gd name="connsiteY4" fmla="*/ 915683 h 5746239"/>
              <a:gd name="connsiteX5" fmla="*/ 2973739 w 5942855"/>
              <a:gd name="connsiteY5" fmla="*/ 422171 h 5746239"/>
              <a:gd name="connsiteX6" fmla="*/ 4514464 w 5942855"/>
              <a:gd name="connsiteY6" fmla="*/ 939577 h 5746239"/>
              <a:gd name="connsiteX7" fmla="*/ 4820717 w 5942855"/>
              <a:gd name="connsiteY7" fmla="*/ 882600 h 5746239"/>
              <a:gd name="connsiteX8" fmla="*/ 4823153 w 5942855"/>
              <a:gd name="connsiteY8" fmla="*/ 667054 h 5746239"/>
              <a:gd name="connsiteX9" fmla="*/ 4193465 w 5942855"/>
              <a:gd name="connsiteY9" fmla="*/ 259559 h 5746239"/>
              <a:gd name="connsiteX10" fmla="*/ 3407837 w 5942855"/>
              <a:gd name="connsiteY10" fmla="*/ 26364 h 5746239"/>
              <a:gd name="connsiteX11" fmla="*/ 2675701 w 5942855"/>
              <a:gd name="connsiteY11" fmla="*/ 7717 h 5746239"/>
              <a:gd name="connsiteX12" fmla="*/ 2811762 w 5942855"/>
              <a:gd name="connsiteY12" fmla="*/ 1040288 h 5746239"/>
              <a:gd name="connsiteX13" fmla="*/ 1362949 w 5942855"/>
              <a:gd name="connsiteY13" fmla="*/ 1893881 h 5746239"/>
              <a:gd name="connsiteX14" fmla="*/ 1449574 w 5942855"/>
              <a:gd name="connsiteY14" fmla="*/ 4171589 h 5746239"/>
              <a:gd name="connsiteX15" fmla="*/ 2973739 w 5942855"/>
              <a:gd name="connsiteY15" fmla="*/ 4909116 h 5746239"/>
              <a:gd name="connsiteX16" fmla="*/ 4124191 w 5942855"/>
              <a:gd name="connsiteY16" fmla="*/ 4534171 h 5746239"/>
              <a:gd name="connsiteX17" fmla="*/ 4781156 w 5942855"/>
              <a:gd name="connsiteY17" fmla="*/ 2272376 h 5746239"/>
              <a:gd name="connsiteX18" fmla="*/ 4363852 w 5942855"/>
              <a:gd name="connsiteY18" fmla="*/ 1625155 h 5746239"/>
              <a:gd name="connsiteX19" fmla="*/ 4226482 w 5942855"/>
              <a:gd name="connsiteY19" fmla="*/ 1542715 h 5746239"/>
              <a:gd name="connsiteX20" fmla="*/ 3984774 w 5942855"/>
              <a:gd name="connsiteY20" fmla="*/ 1750382 h 5746239"/>
              <a:gd name="connsiteX21" fmla="*/ 4107306 w 5942855"/>
              <a:gd name="connsiteY21" fmla="*/ 1970840 h 5746239"/>
              <a:gd name="connsiteX22" fmla="*/ 4327232 w 5942855"/>
              <a:gd name="connsiteY22" fmla="*/ 3648753 h 5746239"/>
              <a:gd name="connsiteX23" fmla="*/ 3232902 w 5942855"/>
              <a:gd name="connsiteY23" fmla="*/ 4466504 h 5746239"/>
              <a:gd name="connsiteX24" fmla="*/ 2675701 w 5942855"/>
              <a:gd name="connsiteY24" fmla="*/ 4459377 h 5746239"/>
              <a:gd name="connsiteX25" fmla="*/ 1621296 w 5942855"/>
              <a:gd name="connsiteY25" fmla="*/ 2293239 h 5746239"/>
              <a:gd name="connsiteX26" fmla="*/ 2611481 w 5942855"/>
              <a:gd name="connsiteY26" fmla="*/ 1504138 h 5746239"/>
              <a:gd name="connsiteX27" fmla="*/ 2977678 w 5942855"/>
              <a:gd name="connsiteY27" fmla="*/ 1464448 h 5746239"/>
              <a:gd name="connsiteX28" fmla="*/ 3253441 w 5942855"/>
              <a:gd name="connsiteY28" fmla="*/ 1432221 h 5746239"/>
              <a:gd name="connsiteX29" fmla="*/ 3257328 w 5942855"/>
              <a:gd name="connsiteY29" fmla="*/ 1079979 h 5746239"/>
              <a:gd name="connsiteX30" fmla="*/ 135021 w 5942855"/>
              <a:gd name="connsiteY30" fmla="*/ 2447765 h 5746239"/>
              <a:gd name="connsiteX31" fmla="*/ 6566 w 5942855"/>
              <a:gd name="connsiteY31" fmla="*/ 2795523 h 5746239"/>
              <a:gd name="connsiteX32" fmla="*/ 660072 w 5942855"/>
              <a:gd name="connsiteY32" fmla="*/ 4847383 h 5746239"/>
              <a:gd name="connsiteX33" fmla="*/ 1107764 w 5942855"/>
              <a:gd name="connsiteY33" fmla="*/ 5296137 h 5746239"/>
              <a:gd name="connsiteX34" fmla="*/ 1849515 w 5942855"/>
              <a:gd name="connsiteY34" fmla="*/ 5728551 h 5746239"/>
              <a:gd name="connsiteX35" fmla="*/ 2116414 w 5942855"/>
              <a:gd name="connsiteY35" fmla="*/ 5643118 h 5746239"/>
              <a:gd name="connsiteX36" fmla="*/ 2141488 w 5942855"/>
              <a:gd name="connsiteY36" fmla="*/ 5524278 h 5746239"/>
              <a:gd name="connsiteX37" fmla="*/ 2110285 w 5942855"/>
              <a:gd name="connsiteY37" fmla="*/ 5414134 h 5746239"/>
              <a:gd name="connsiteX38" fmla="*/ 1864728 w 5942855"/>
              <a:gd name="connsiteY38" fmla="*/ 5268523 h 5746239"/>
              <a:gd name="connsiteX39" fmla="*/ 1214163 w 5942855"/>
              <a:gd name="connsiteY39" fmla="*/ 4823099 h 5746239"/>
              <a:gd name="connsiteX40" fmla="*/ 432851 w 5942855"/>
              <a:gd name="connsiteY40" fmla="*/ 2791208 h 5746239"/>
              <a:gd name="connsiteX41" fmla="*/ 418830 w 5942855"/>
              <a:gd name="connsiteY41" fmla="*/ 2536995 h 5746239"/>
              <a:gd name="connsiteX42" fmla="*/ 330767 w 5942855"/>
              <a:gd name="connsiteY42" fmla="*/ 2446884 h 5746239"/>
              <a:gd name="connsiteX43" fmla="*/ 135021 w 5942855"/>
              <a:gd name="connsiteY43" fmla="*/ 2447765 h 5746239"/>
              <a:gd name="connsiteX44" fmla="*/ 5616711 w 5942855"/>
              <a:gd name="connsiteY44" fmla="*/ 2446884 h 5746239"/>
              <a:gd name="connsiteX45" fmla="*/ 5528492 w 5942855"/>
              <a:gd name="connsiteY45" fmla="*/ 2531604 h 5746239"/>
              <a:gd name="connsiteX46" fmla="*/ 5513979 w 5942855"/>
              <a:gd name="connsiteY46" fmla="*/ 2790767 h 5746239"/>
              <a:gd name="connsiteX47" fmla="*/ 4401327 w 5942855"/>
              <a:gd name="connsiteY47" fmla="*/ 5090607 h 5746239"/>
              <a:gd name="connsiteX48" fmla="*/ 4081986 w 5942855"/>
              <a:gd name="connsiteY48" fmla="*/ 5268471 h 5746239"/>
              <a:gd name="connsiteX49" fmla="*/ 3803061 w 5942855"/>
              <a:gd name="connsiteY49" fmla="*/ 5534165 h 5746239"/>
              <a:gd name="connsiteX50" fmla="*/ 4097963 w 5942855"/>
              <a:gd name="connsiteY50" fmla="*/ 5728551 h 5746239"/>
              <a:gd name="connsiteX51" fmla="*/ 4839714 w 5942855"/>
              <a:gd name="connsiteY51" fmla="*/ 5295528 h 5746239"/>
              <a:gd name="connsiteX52" fmla="*/ 5456536 w 5942855"/>
              <a:gd name="connsiteY52" fmla="*/ 4614136 h 5746239"/>
              <a:gd name="connsiteX53" fmla="*/ 5942855 w 5942855"/>
              <a:gd name="connsiteY53" fmla="*/ 2987887 h 5746239"/>
              <a:gd name="connsiteX54" fmla="*/ 5807002 w 5942855"/>
              <a:gd name="connsiteY54" fmla="*/ 2444564 h 5746239"/>
              <a:gd name="connsiteX55" fmla="*/ 5616711 w 5942855"/>
              <a:gd name="connsiteY55" fmla="*/ 2446884 h 5746239"/>
              <a:gd name="connsiteX0" fmla="*/ 2675701 w 5942855"/>
              <a:gd name="connsiteY0" fmla="*/ 7717 h 5746239"/>
              <a:gd name="connsiteX1" fmla="*/ 2040751 w 5942855"/>
              <a:gd name="connsiteY1" fmla="*/ 145579 h 5746239"/>
              <a:gd name="connsiteX2" fmla="*/ 1140574 w 5942855"/>
              <a:gd name="connsiteY2" fmla="*/ 633778 h 5746239"/>
              <a:gd name="connsiteX3" fmla="*/ 1122018 w 5942855"/>
              <a:gd name="connsiteY3" fmla="*/ 935353 h 5746239"/>
              <a:gd name="connsiteX4" fmla="*/ 1463815 w 5942855"/>
              <a:gd name="connsiteY4" fmla="*/ 915683 h 5746239"/>
              <a:gd name="connsiteX5" fmla="*/ 2973739 w 5942855"/>
              <a:gd name="connsiteY5" fmla="*/ 422171 h 5746239"/>
              <a:gd name="connsiteX6" fmla="*/ 4514464 w 5942855"/>
              <a:gd name="connsiteY6" fmla="*/ 939577 h 5746239"/>
              <a:gd name="connsiteX7" fmla="*/ 4820717 w 5942855"/>
              <a:gd name="connsiteY7" fmla="*/ 882600 h 5746239"/>
              <a:gd name="connsiteX8" fmla="*/ 4823153 w 5942855"/>
              <a:gd name="connsiteY8" fmla="*/ 667054 h 5746239"/>
              <a:gd name="connsiteX9" fmla="*/ 4193465 w 5942855"/>
              <a:gd name="connsiteY9" fmla="*/ 259559 h 5746239"/>
              <a:gd name="connsiteX10" fmla="*/ 3407837 w 5942855"/>
              <a:gd name="connsiteY10" fmla="*/ 26364 h 5746239"/>
              <a:gd name="connsiteX11" fmla="*/ 2675701 w 5942855"/>
              <a:gd name="connsiteY11" fmla="*/ 7717 h 5746239"/>
              <a:gd name="connsiteX12" fmla="*/ 1362949 w 5942855"/>
              <a:gd name="connsiteY12" fmla="*/ 1893881 h 5746239"/>
              <a:gd name="connsiteX13" fmla="*/ 1449574 w 5942855"/>
              <a:gd name="connsiteY13" fmla="*/ 4171589 h 5746239"/>
              <a:gd name="connsiteX14" fmla="*/ 2973739 w 5942855"/>
              <a:gd name="connsiteY14" fmla="*/ 4909116 h 5746239"/>
              <a:gd name="connsiteX15" fmla="*/ 4124191 w 5942855"/>
              <a:gd name="connsiteY15" fmla="*/ 4534171 h 5746239"/>
              <a:gd name="connsiteX16" fmla="*/ 4781156 w 5942855"/>
              <a:gd name="connsiteY16" fmla="*/ 2272376 h 5746239"/>
              <a:gd name="connsiteX17" fmla="*/ 4363852 w 5942855"/>
              <a:gd name="connsiteY17" fmla="*/ 1625155 h 5746239"/>
              <a:gd name="connsiteX18" fmla="*/ 4226482 w 5942855"/>
              <a:gd name="connsiteY18" fmla="*/ 1542715 h 5746239"/>
              <a:gd name="connsiteX19" fmla="*/ 3984774 w 5942855"/>
              <a:gd name="connsiteY19" fmla="*/ 1750382 h 5746239"/>
              <a:gd name="connsiteX20" fmla="*/ 4107306 w 5942855"/>
              <a:gd name="connsiteY20" fmla="*/ 1970840 h 5746239"/>
              <a:gd name="connsiteX21" fmla="*/ 4327232 w 5942855"/>
              <a:gd name="connsiteY21" fmla="*/ 3648753 h 5746239"/>
              <a:gd name="connsiteX22" fmla="*/ 3232902 w 5942855"/>
              <a:gd name="connsiteY22" fmla="*/ 4466504 h 5746239"/>
              <a:gd name="connsiteX23" fmla="*/ 2675701 w 5942855"/>
              <a:gd name="connsiteY23" fmla="*/ 4459377 h 5746239"/>
              <a:gd name="connsiteX24" fmla="*/ 1621296 w 5942855"/>
              <a:gd name="connsiteY24" fmla="*/ 2293239 h 5746239"/>
              <a:gd name="connsiteX25" fmla="*/ 2611481 w 5942855"/>
              <a:gd name="connsiteY25" fmla="*/ 1504138 h 5746239"/>
              <a:gd name="connsiteX26" fmla="*/ 2977678 w 5942855"/>
              <a:gd name="connsiteY26" fmla="*/ 1464448 h 5746239"/>
              <a:gd name="connsiteX27" fmla="*/ 3253441 w 5942855"/>
              <a:gd name="connsiteY27" fmla="*/ 1432221 h 5746239"/>
              <a:gd name="connsiteX28" fmla="*/ 3257328 w 5942855"/>
              <a:gd name="connsiteY28" fmla="*/ 1079979 h 5746239"/>
              <a:gd name="connsiteX29" fmla="*/ 135021 w 5942855"/>
              <a:gd name="connsiteY29" fmla="*/ 2447765 h 5746239"/>
              <a:gd name="connsiteX30" fmla="*/ 6566 w 5942855"/>
              <a:gd name="connsiteY30" fmla="*/ 2795523 h 5746239"/>
              <a:gd name="connsiteX31" fmla="*/ 660072 w 5942855"/>
              <a:gd name="connsiteY31" fmla="*/ 4847383 h 5746239"/>
              <a:gd name="connsiteX32" fmla="*/ 1107764 w 5942855"/>
              <a:gd name="connsiteY32" fmla="*/ 5296137 h 5746239"/>
              <a:gd name="connsiteX33" fmla="*/ 1849515 w 5942855"/>
              <a:gd name="connsiteY33" fmla="*/ 5728551 h 5746239"/>
              <a:gd name="connsiteX34" fmla="*/ 2116414 w 5942855"/>
              <a:gd name="connsiteY34" fmla="*/ 5643118 h 5746239"/>
              <a:gd name="connsiteX35" fmla="*/ 2141488 w 5942855"/>
              <a:gd name="connsiteY35" fmla="*/ 5524278 h 5746239"/>
              <a:gd name="connsiteX36" fmla="*/ 2110285 w 5942855"/>
              <a:gd name="connsiteY36" fmla="*/ 5414134 h 5746239"/>
              <a:gd name="connsiteX37" fmla="*/ 1864728 w 5942855"/>
              <a:gd name="connsiteY37" fmla="*/ 5268523 h 5746239"/>
              <a:gd name="connsiteX38" fmla="*/ 1214163 w 5942855"/>
              <a:gd name="connsiteY38" fmla="*/ 4823099 h 5746239"/>
              <a:gd name="connsiteX39" fmla="*/ 432851 w 5942855"/>
              <a:gd name="connsiteY39" fmla="*/ 2791208 h 5746239"/>
              <a:gd name="connsiteX40" fmla="*/ 418830 w 5942855"/>
              <a:gd name="connsiteY40" fmla="*/ 2536995 h 5746239"/>
              <a:gd name="connsiteX41" fmla="*/ 330767 w 5942855"/>
              <a:gd name="connsiteY41" fmla="*/ 2446884 h 5746239"/>
              <a:gd name="connsiteX42" fmla="*/ 135021 w 5942855"/>
              <a:gd name="connsiteY42" fmla="*/ 2447765 h 5746239"/>
              <a:gd name="connsiteX43" fmla="*/ 5616711 w 5942855"/>
              <a:gd name="connsiteY43" fmla="*/ 2446884 h 5746239"/>
              <a:gd name="connsiteX44" fmla="*/ 5528492 w 5942855"/>
              <a:gd name="connsiteY44" fmla="*/ 2531604 h 5746239"/>
              <a:gd name="connsiteX45" fmla="*/ 5513979 w 5942855"/>
              <a:gd name="connsiteY45" fmla="*/ 2790767 h 5746239"/>
              <a:gd name="connsiteX46" fmla="*/ 4401327 w 5942855"/>
              <a:gd name="connsiteY46" fmla="*/ 5090607 h 5746239"/>
              <a:gd name="connsiteX47" fmla="*/ 4081986 w 5942855"/>
              <a:gd name="connsiteY47" fmla="*/ 5268471 h 5746239"/>
              <a:gd name="connsiteX48" fmla="*/ 3803061 w 5942855"/>
              <a:gd name="connsiteY48" fmla="*/ 5534165 h 5746239"/>
              <a:gd name="connsiteX49" fmla="*/ 4097963 w 5942855"/>
              <a:gd name="connsiteY49" fmla="*/ 5728551 h 5746239"/>
              <a:gd name="connsiteX50" fmla="*/ 4839714 w 5942855"/>
              <a:gd name="connsiteY50" fmla="*/ 5295528 h 5746239"/>
              <a:gd name="connsiteX51" fmla="*/ 5456536 w 5942855"/>
              <a:gd name="connsiteY51" fmla="*/ 4614136 h 5746239"/>
              <a:gd name="connsiteX52" fmla="*/ 5942855 w 5942855"/>
              <a:gd name="connsiteY52" fmla="*/ 2987887 h 5746239"/>
              <a:gd name="connsiteX53" fmla="*/ 5807002 w 5942855"/>
              <a:gd name="connsiteY53" fmla="*/ 2444564 h 5746239"/>
              <a:gd name="connsiteX54" fmla="*/ 5616711 w 5942855"/>
              <a:gd name="connsiteY54" fmla="*/ 2446884 h 5746239"/>
              <a:gd name="connsiteX0" fmla="*/ 2675701 w 5942855"/>
              <a:gd name="connsiteY0" fmla="*/ 7717 h 5746239"/>
              <a:gd name="connsiteX1" fmla="*/ 2040751 w 5942855"/>
              <a:gd name="connsiteY1" fmla="*/ 145579 h 5746239"/>
              <a:gd name="connsiteX2" fmla="*/ 1140574 w 5942855"/>
              <a:gd name="connsiteY2" fmla="*/ 633778 h 5746239"/>
              <a:gd name="connsiteX3" fmla="*/ 1122018 w 5942855"/>
              <a:gd name="connsiteY3" fmla="*/ 935353 h 5746239"/>
              <a:gd name="connsiteX4" fmla="*/ 1463815 w 5942855"/>
              <a:gd name="connsiteY4" fmla="*/ 915683 h 5746239"/>
              <a:gd name="connsiteX5" fmla="*/ 2973739 w 5942855"/>
              <a:gd name="connsiteY5" fmla="*/ 422171 h 5746239"/>
              <a:gd name="connsiteX6" fmla="*/ 4514464 w 5942855"/>
              <a:gd name="connsiteY6" fmla="*/ 939577 h 5746239"/>
              <a:gd name="connsiteX7" fmla="*/ 4820717 w 5942855"/>
              <a:gd name="connsiteY7" fmla="*/ 882600 h 5746239"/>
              <a:gd name="connsiteX8" fmla="*/ 4823153 w 5942855"/>
              <a:gd name="connsiteY8" fmla="*/ 667054 h 5746239"/>
              <a:gd name="connsiteX9" fmla="*/ 4193465 w 5942855"/>
              <a:gd name="connsiteY9" fmla="*/ 259559 h 5746239"/>
              <a:gd name="connsiteX10" fmla="*/ 3407837 w 5942855"/>
              <a:gd name="connsiteY10" fmla="*/ 26364 h 5746239"/>
              <a:gd name="connsiteX11" fmla="*/ 2675701 w 5942855"/>
              <a:gd name="connsiteY11" fmla="*/ 7717 h 5746239"/>
              <a:gd name="connsiteX12" fmla="*/ 1362949 w 5942855"/>
              <a:gd name="connsiteY12" fmla="*/ 1893881 h 5746239"/>
              <a:gd name="connsiteX13" fmla="*/ 1449574 w 5942855"/>
              <a:gd name="connsiteY13" fmla="*/ 4171589 h 5746239"/>
              <a:gd name="connsiteX14" fmla="*/ 2973739 w 5942855"/>
              <a:gd name="connsiteY14" fmla="*/ 4909116 h 5746239"/>
              <a:gd name="connsiteX15" fmla="*/ 4124191 w 5942855"/>
              <a:gd name="connsiteY15" fmla="*/ 4534171 h 5746239"/>
              <a:gd name="connsiteX16" fmla="*/ 4781156 w 5942855"/>
              <a:gd name="connsiteY16" fmla="*/ 2272376 h 5746239"/>
              <a:gd name="connsiteX17" fmla="*/ 4363852 w 5942855"/>
              <a:gd name="connsiteY17" fmla="*/ 1625155 h 5746239"/>
              <a:gd name="connsiteX18" fmla="*/ 4226482 w 5942855"/>
              <a:gd name="connsiteY18" fmla="*/ 1542715 h 5746239"/>
              <a:gd name="connsiteX19" fmla="*/ 3984774 w 5942855"/>
              <a:gd name="connsiteY19" fmla="*/ 1750382 h 5746239"/>
              <a:gd name="connsiteX20" fmla="*/ 4107306 w 5942855"/>
              <a:gd name="connsiteY20" fmla="*/ 1970840 h 5746239"/>
              <a:gd name="connsiteX21" fmla="*/ 4327232 w 5942855"/>
              <a:gd name="connsiteY21" fmla="*/ 3648753 h 5746239"/>
              <a:gd name="connsiteX22" fmla="*/ 3232902 w 5942855"/>
              <a:gd name="connsiteY22" fmla="*/ 4466504 h 5746239"/>
              <a:gd name="connsiteX23" fmla="*/ 2675701 w 5942855"/>
              <a:gd name="connsiteY23" fmla="*/ 4459377 h 5746239"/>
              <a:gd name="connsiteX24" fmla="*/ 1621296 w 5942855"/>
              <a:gd name="connsiteY24" fmla="*/ 2293239 h 5746239"/>
              <a:gd name="connsiteX25" fmla="*/ 2611481 w 5942855"/>
              <a:gd name="connsiteY25" fmla="*/ 1504138 h 5746239"/>
              <a:gd name="connsiteX26" fmla="*/ 2977678 w 5942855"/>
              <a:gd name="connsiteY26" fmla="*/ 1464448 h 5746239"/>
              <a:gd name="connsiteX27" fmla="*/ 3253441 w 5942855"/>
              <a:gd name="connsiteY27" fmla="*/ 1432221 h 5746239"/>
              <a:gd name="connsiteX28" fmla="*/ 135021 w 5942855"/>
              <a:gd name="connsiteY28" fmla="*/ 2447765 h 5746239"/>
              <a:gd name="connsiteX29" fmla="*/ 6566 w 5942855"/>
              <a:gd name="connsiteY29" fmla="*/ 2795523 h 5746239"/>
              <a:gd name="connsiteX30" fmla="*/ 660072 w 5942855"/>
              <a:gd name="connsiteY30" fmla="*/ 4847383 h 5746239"/>
              <a:gd name="connsiteX31" fmla="*/ 1107764 w 5942855"/>
              <a:gd name="connsiteY31" fmla="*/ 5296137 h 5746239"/>
              <a:gd name="connsiteX32" fmla="*/ 1849515 w 5942855"/>
              <a:gd name="connsiteY32" fmla="*/ 5728551 h 5746239"/>
              <a:gd name="connsiteX33" fmla="*/ 2116414 w 5942855"/>
              <a:gd name="connsiteY33" fmla="*/ 5643118 h 5746239"/>
              <a:gd name="connsiteX34" fmla="*/ 2141488 w 5942855"/>
              <a:gd name="connsiteY34" fmla="*/ 5524278 h 5746239"/>
              <a:gd name="connsiteX35" fmla="*/ 2110285 w 5942855"/>
              <a:gd name="connsiteY35" fmla="*/ 5414134 h 5746239"/>
              <a:gd name="connsiteX36" fmla="*/ 1864728 w 5942855"/>
              <a:gd name="connsiteY36" fmla="*/ 5268523 h 5746239"/>
              <a:gd name="connsiteX37" fmla="*/ 1214163 w 5942855"/>
              <a:gd name="connsiteY37" fmla="*/ 4823099 h 5746239"/>
              <a:gd name="connsiteX38" fmla="*/ 432851 w 5942855"/>
              <a:gd name="connsiteY38" fmla="*/ 2791208 h 5746239"/>
              <a:gd name="connsiteX39" fmla="*/ 418830 w 5942855"/>
              <a:gd name="connsiteY39" fmla="*/ 2536995 h 5746239"/>
              <a:gd name="connsiteX40" fmla="*/ 330767 w 5942855"/>
              <a:gd name="connsiteY40" fmla="*/ 2446884 h 5746239"/>
              <a:gd name="connsiteX41" fmla="*/ 135021 w 5942855"/>
              <a:gd name="connsiteY41" fmla="*/ 2447765 h 5746239"/>
              <a:gd name="connsiteX42" fmla="*/ 5616711 w 5942855"/>
              <a:gd name="connsiteY42" fmla="*/ 2446884 h 5746239"/>
              <a:gd name="connsiteX43" fmla="*/ 5528492 w 5942855"/>
              <a:gd name="connsiteY43" fmla="*/ 2531604 h 5746239"/>
              <a:gd name="connsiteX44" fmla="*/ 5513979 w 5942855"/>
              <a:gd name="connsiteY44" fmla="*/ 2790767 h 5746239"/>
              <a:gd name="connsiteX45" fmla="*/ 4401327 w 5942855"/>
              <a:gd name="connsiteY45" fmla="*/ 5090607 h 5746239"/>
              <a:gd name="connsiteX46" fmla="*/ 4081986 w 5942855"/>
              <a:gd name="connsiteY46" fmla="*/ 5268471 h 5746239"/>
              <a:gd name="connsiteX47" fmla="*/ 3803061 w 5942855"/>
              <a:gd name="connsiteY47" fmla="*/ 5534165 h 5746239"/>
              <a:gd name="connsiteX48" fmla="*/ 4097963 w 5942855"/>
              <a:gd name="connsiteY48" fmla="*/ 5728551 h 5746239"/>
              <a:gd name="connsiteX49" fmla="*/ 4839714 w 5942855"/>
              <a:gd name="connsiteY49" fmla="*/ 5295528 h 5746239"/>
              <a:gd name="connsiteX50" fmla="*/ 5456536 w 5942855"/>
              <a:gd name="connsiteY50" fmla="*/ 4614136 h 5746239"/>
              <a:gd name="connsiteX51" fmla="*/ 5942855 w 5942855"/>
              <a:gd name="connsiteY51" fmla="*/ 2987887 h 5746239"/>
              <a:gd name="connsiteX52" fmla="*/ 5807002 w 5942855"/>
              <a:gd name="connsiteY52" fmla="*/ 2444564 h 5746239"/>
              <a:gd name="connsiteX53" fmla="*/ 5616711 w 5942855"/>
              <a:gd name="connsiteY53" fmla="*/ 2446884 h 5746239"/>
              <a:gd name="connsiteX0" fmla="*/ 2675701 w 5942855"/>
              <a:gd name="connsiteY0" fmla="*/ 7717 h 5746239"/>
              <a:gd name="connsiteX1" fmla="*/ 2040751 w 5942855"/>
              <a:gd name="connsiteY1" fmla="*/ 145579 h 5746239"/>
              <a:gd name="connsiteX2" fmla="*/ 1140574 w 5942855"/>
              <a:gd name="connsiteY2" fmla="*/ 633778 h 5746239"/>
              <a:gd name="connsiteX3" fmla="*/ 1122018 w 5942855"/>
              <a:gd name="connsiteY3" fmla="*/ 935353 h 5746239"/>
              <a:gd name="connsiteX4" fmla="*/ 1463815 w 5942855"/>
              <a:gd name="connsiteY4" fmla="*/ 915683 h 5746239"/>
              <a:gd name="connsiteX5" fmla="*/ 2973739 w 5942855"/>
              <a:gd name="connsiteY5" fmla="*/ 422171 h 5746239"/>
              <a:gd name="connsiteX6" fmla="*/ 4514464 w 5942855"/>
              <a:gd name="connsiteY6" fmla="*/ 939577 h 5746239"/>
              <a:gd name="connsiteX7" fmla="*/ 4820717 w 5942855"/>
              <a:gd name="connsiteY7" fmla="*/ 882600 h 5746239"/>
              <a:gd name="connsiteX8" fmla="*/ 4823153 w 5942855"/>
              <a:gd name="connsiteY8" fmla="*/ 667054 h 5746239"/>
              <a:gd name="connsiteX9" fmla="*/ 4193465 w 5942855"/>
              <a:gd name="connsiteY9" fmla="*/ 259559 h 5746239"/>
              <a:gd name="connsiteX10" fmla="*/ 3407837 w 5942855"/>
              <a:gd name="connsiteY10" fmla="*/ 26364 h 5746239"/>
              <a:gd name="connsiteX11" fmla="*/ 2675701 w 5942855"/>
              <a:gd name="connsiteY11" fmla="*/ 7717 h 5746239"/>
              <a:gd name="connsiteX12" fmla="*/ 1362949 w 5942855"/>
              <a:gd name="connsiteY12" fmla="*/ 1893881 h 5746239"/>
              <a:gd name="connsiteX13" fmla="*/ 1449574 w 5942855"/>
              <a:gd name="connsiteY13" fmla="*/ 4171589 h 5746239"/>
              <a:gd name="connsiteX14" fmla="*/ 2973739 w 5942855"/>
              <a:gd name="connsiteY14" fmla="*/ 4909116 h 5746239"/>
              <a:gd name="connsiteX15" fmla="*/ 4124191 w 5942855"/>
              <a:gd name="connsiteY15" fmla="*/ 4534171 h 5746239"/>
              <a:gd name="connsiteX16" fmla="*/ 4781156 w 5942855"/>
              <a:gd name="connsiteY16" fmla="*/ 2272376 h 5746239"/>
              <a:gd name="connsiteX17" fmla="*/ 4363852 w 5942855"/>
              <a:gd name="connsiteY17" fmla="*/ 1625155 h 5746239"/>
              <a:gd name="connsiteX18" fmla="*/ 4226482 w 5942855"/>
              <a:gd name="connsiteY18" fmla="*/ 1542715 h 5746239"/>
              <a:gd name="connsiteX19" fmla="*/ 3984774 w 5942855"/>
              <a:gd name="connsiteY19" fmla="*/ 1750382 h 5746239"/>
              <a:gd name="connsiteX20" fmla="*/ 4107306 w 5942855"/>
              <a:gd name="connsiteY20" fmla="*/ 1970840 h 5746239"/>
              <a:gd name="connsiteX21" fmla="*/ 4327232 w 5942855"/>
              <a:gd name="connsiteY21" fmla="*/ 3648753 h 5746239"/>
              <a:gd name="connsiteX22" fmla="*/ 3232902 w 5942855"/>
              <a:gd name="connsiteY22" fmla="*/ 4466504 h 5746239"/>
              <a:gd name="connsiteX23" fmla="*/ 2675701 w 5942855"/>
              <a:gd name="connsiteY23" fmla="*/ 4459377 h 5746239"/>
              <a:gd name="connsiteX24" fmla="*/ 1621296 w 5942855"/>
              <a:gd name="connsiteY24" fmla="*/ 2293239 h 5746239"/>
              <a:gd name="connsiteX25" fmla="*/ 2611481 w 5942855"/>
              <a:gd name="connsiteY25" fmla="*/ 1504138 h 5746239"/>
              <a:gd name="connsiteX26" fmla="*/ 2977678 w 5942855"/>
              <a:gd name="connsiteY26" fmla="*/ 1464448 h 5746239"/>
              <a:gd name="connsiteX27" fmla="*/ 135021 w 5942855"/>
              <a:gd name="connsiteY27" fmla="*/ 2447765 h 5746239"/>
              <a:gd name="connsiteX28" fmla="*/ 6566 w 5942855"/>
              <a:gd name="connsiteY28" fmla="*/ 2795523 h 5746239"/>
              <a:gd name="connsiteX29" fmla="*/ 660072 w 5942855"/>
              <a:gd name="connsiteY29" fmla="*/ 4847383 h 5746239"/>
              <a:gd name="connsiteX30" fmla="*/ 1107764 w 5942855"/>
              <a:gd name="connsiteY30" fmla="*/ 5296137 h 5746239"/>
              <a:gd name="connsiteX31" fmla="*/ 1849515 w 5942855"/>
              <a:gd name="connsiteY31" fmla="*/ 5728551 h 5746239"/>
              <a:gd name="connsiteX32" fmla="*/ 2116414 w 5942855"/>
              <a:gd name="connsiteY32" fmla="*/ 5643118 h 5746239"/>
              <a:gd name="connsiteX33" fmla="*/ 2141488 w 5942855"/>
              <a:gd name="connsiteY33" fmla="*/ 5524278 h 5746239"/>
              <a:gd name="connsiteX34" fmla="*/ 2110285 w 5942855"/>
              <a:gd name="connsiteY34" fmla="*/ 5414134 h 5746239"/>
              <a:gd name="connsiteX35" fmla="*/ 1864728 w 5942855"/>
              <a:gd name="connsiteY35" fmla="*/ 5268523 h 5746239"/>
              <a:gd name="connsiteX36" fmla="*/ 1214163 w 5942855"/>
              <a:gd name="connsiteY36" fmla="*/ 4823099 h 5746239"/>
              <a:gd name="connsiteX37" fmla="*/ 432851 w 5942855"/>
              <a:gd name="connsiteY37" fmla="*/ 2791208 h 5746239"/>
              <a:gd name="connsiteX38" fmla="*/ 418830 w 5942855"/>
              <a:gd name="connsiteY38" fmla="*/ 2536995 h 5746239"/>
              <a:gd name="connsiteX39" fmla="*/ 330767 w 5942855"/>
              <a:gd name="connsiteY39" fmla="*/ 2446884 h 5746239"/>
              <a:gd name="connsiteX40" fmla="*/ 135021 w 5942855"/>
              <a:gd name="connsiteY40" fmla="*/ 2447765 h 5746239"/>
              <a:gd name="connsiteX41" fmla="*/ 5616711 w 5942855"/>
              <a:gd name="connsiteY41" fmla="*/ 2446884 h 5746239"/>
              <a:gd name="connsiteX42" fmla="*/ 5528492 w 5942855"/>
              <a:gd name="connsiteY42" fmla="*/ 2531604 h 5746239"/>
              <a:gd name="connsiteX43" fmla="*/ 5513979 w 5942855"/>
              <a:gd name="connsiteY43" fmla="*/ 2790767 h 5746239"/>
              <a:gd name="connsiteX44" fmla="*/ 4401327 w 5942855"/>
              <a:gd name="connsiteY44" fmla="*/ 5090607 h 5746239"/>
              <a:gd name="connsiteX45" fmla="*/ 4081986 w 5942855"/>
              <a:gd name="connsiteY45" fmla="*/ 5268471 h 5746239"/>
              <a:gd name="connsiteX46" fmla="*/ 3803061 w 5942855"/>
              <a:gd name="connsiteY46" fmla="*/ 5534165 h 5746239"/>
              <a:gd name="connsiteX47" fmla="*/ 4097963 w 5942855"/>
              <a:gd name="connsiteY47" fmla="*/ 5728551 h 5746239"/>
              <a:gd name="connsiteX48" fmla="*/ 4839714 w 5942855"/>
              <a:gd name="connsiteY48" fmla="*/ 5295528 h 5746239"/>
              <a:gd name="connsiteX49" fmla="*/ 5456536 w 5942855"/>
              <a:gd name="connsiteY49" fmla="*/ 4614136 h 5746239"/>
              <a:gd name="connsiteX50" fmla="*/ 5942855 w 5942855"/>
              <a:gd name="connsiteY50" fmla="*/ 2987887 h 5746239"/>
              <a:gd name="connsiteX51" fmla="*/ 5807002 w 5942855"/>
              <a:gd name="connsiteY51" fmla="*/ 2444564 h 5746239"/>
              <a:gd name="connsiteX52" fmla="*/ 5616711 w 5942855"/>
              <a:gd name="connsiteY52" fmla="*/ 2446884 h 5746239"/>
              <a:gd name="connsiteX0" fmla="*/ 2675701 w 5942855"/>
              <a:gd name="connsiteY0" fmla="*/ 7717 h 5746239"/>
              <a:gd name="connsiteX1" fmla="*/ 2040751 w 5942855"/>
              <a:gd name="connsiteY1" fmla="*/ 145579 h 5746239"/>
              <a:gd name="connsiteX2" fmla="*/ 1140574 w 5942855"/>
              <a:gd name="connsiteY2" fmla="*/ 633778 h 5746239"/>
              <a:gd name="connsiteX3" fmla="*/ 1122018 w 5942855"/>
              <a:gd name="connsiteY3" fmla="*/ 935353 h 5746239"/>
              <a:gd name="connsiteX4" fmla="*/ 1463815 w 5942855"/>
              <a:gd name="connsiteY4" fmla="*/ 915683 h 5746239"/>
              <a:gd name="connsiteX5" fmla="*/ 2973739 w 5942855"/>
              <a:gd name="connsiteY5" fmla="*/ 422171 h 5746239"/>
              <a:gd name="connsiteX6" fmla="*/ 4514464 w 5942855"/>
              <a:gd name="connsiteY6" fmla="*/ 939577 h 5746239"/>
              <a:gd name="connsiteX7" fmla="*/ 4820717 w 5942855"/>
              <a:gd name="connsiteY7" fmla="*/ 882600 h 5746239"/>
              <a:gd name="connsiteX8" fmla="*/ 4823153 w 5942855"/>
              <a:gd name="connsiteY8" fmla="*/ 667054 h 5746239"/>
              <a:gd name="connsiteX9" fmla="*/ 4193465 w 5942855"/>
              <a:gd name="connsiteY9" fmla="*/ 259559 h 5746239"/>
              <a:gd name="connsiteX10" fmla="*/ 3407837 w 5942855"/>
              <a:gd name="connsiteY10" fmla="*/ 26364 h 5746239"/>
              <a:gd name="connsiteX11" fmla="*/ 2675701 w 5942855"/>
              <a:gd name="connsiteY11" fmla="*/ 7717 h 5746239"/>
              <a:gd name="connsiteX12" fmla="*/ 1362949 w 5942855"/>
              <a:gd name="connsiteY12" fmla="*/ 1893881 h 5746239"/>
              <a:gd name="connsiteX13" fmla="*/ 1449574 w 5942855"/>
              <a:gd name="connsiteY13" fmla="*/ 4171589 h 5746239"/>
              <a:gd name="connsiteX14" fmla="*/ 2973739 w 5942855"/>
              <a:gd name="connsiteY14" fmla="*/ 4909116 h 5746239"/>
              <a:gd name="connsiteX15" fmla="*/ 4124191 w 5942855"/>
              <a:gd name="connsiteY15" fmla="*/ 4534171 h 5746239"/>
              <a:gd name="connsiteX16" fmla="*/ 4781156 w 5942855"/>
              <a:gd name="connsiteY16" fmla="*/ 2272376 h 5746239"/>
              <a:gd name="connsiteX17" fmla="*/ 4363852 w 5942855"/>
              <a:gd name="connsiteY17" fmla="*/ 1625155 h 5746239"/>
              <a:gd name="connsiteX18" fmla="*/ 4226482 w 5942855"/>
              <a:gd name="connsiteY18" fmla="*/ 1542715 h 5746239"/>
              <a:gd name="connsiteX19" fmla="*/ 3984774 w 5942855"/>
              <a:gd name="connsiteY19" fmla="*/ 1750382 h 5746239"/>
              <a:gd name="connsiteX20" fmla="*/ 4107306 w 5942855"/>
              <a:gd name="connsiteY20" fmla="*/ 1970840 h 5746239"/>
              <a:gd name="connsiteX21" fmla="*/ 4327232 w 5942855"/>
              <a:gd name="connsiteY21" fmla="*/ 3648753 h 5746239"/>
              <a:gd name="connsiteX22" fmla="*/ 3232902 w 5942855"/>
              <a:gd name="connsiteY22" fmla="*/ 4466504 h 5746239"/>
              <a:gd name="connsiteX23" fmla="*/ 2675701 w 5942855"/>
              <a:gd name="connsiteY23" fmla="*/ 4459377 h 5746239"/>
              <a:gd name="connsiteX24" fmla="*/ 1621296 w 5942855"/>
              <a:gd name="connsiteY24" fmla="*/ 2293239 h 5746239"/>
              <a:gd name="connsiteX25" fmla="*/ 2611481 w 5942855"/>
              <a:gd name="connsiteY25" fmla="*/ 1504138 h 5746239"/>
              <a:gd name="connsiteX26" fmla="*/ 135021 w 5942855"/>
              <a:gd name="connsiteY26" fmla="*/ 2447765 h 5746239"/>
              <a:gd name="connsiteX27" fmla="*/ 6566 w 5942855"/>
              <a:gd name="connsiteY27" fmla="*/ 2795523 h 5746239"/>
              <a:gd name="connsiteX28" fmla="*/ 660072 w 5942855"/>
              <a:gd name="connsiteY28" fmla="*/ 4847383 h 5746239"/>
              <a:gd name="connsiteX29" fmla="*/ 1107764 w 5942855"/>
              <a:gd name="connsiteY29" fmla="*/ 5296137 h 5746239"/>
              <a:gd name="connsiteX30" fmla="*/ 1849515 w 5942855"/>
              <a:gd name="connsiteY30" fmla="*/ 5728551 h 5746239"/>
              <a:gd name="connsiteX31" fmla="*/ 2116414 w 5942855"/>
              <a:gd name="connsiteY31" fmla="*/ 5643118 h 5746239"/>
              <a:gd name="connsiteX32" fmla="*/ 2141488 w 5942855"/>
              <a:gd name="connsiteY32" fmla="*/ 5524278 h 5746239"/>
              <a:gd name="connsiteX33" fmla="*/ 2110285 w 5942855"/>
              <a:gd name="connsiteY33" fmla="*/ 5414134 h 5746239"/>
              <a:gd name="connsiteX34" fmla="*/ 1864728 w 5942855"/>
              <a:gd name="connsiteY34" fmla="*/ 5268523 h 5746239"/>
              <a:gd name="connsiteX35" fmla="*/ 1214163 w 5942855"/>
              <a:gd name="connsiteY35" fmla="*/ 4823099 h 5746239"/>
              <a:gd name="connsiteX36" fmla="*/ 432851 w 5942855"/>
              <a:gd name="connsiteY36" fmla="*/ 2791208 h 5746239"/>
              <a:gd name="connsiteX37" fmla="*/ 418830 w 5942855"/>
              <a:gd name="connsiteY37" fmla="*/ 2536995 h 5746239"/>
              <a:gd name="connsiteX38" fmla="*/ 330767 w 5942855"/>
              <a:gd name="connsiteY38" fmla="*/ 2446884 h 5746239"/>
              <a:gd name="connsiteX39" fmla="*/ 135021 w 5942855"/>
              <a:gd name="connsiteY39" fmla="*/ 2447765 h 5746239"/>
              <a:gd name="connsiteX40" fmla="*/ 5616711 w 5942855"/>
              <a:gd name="connsiteY40" fmla="*/ 2446884 h 5746239"/>
              <a:gd name="connsiteX41" fmla="*/ 5528492 w 5942855"/>
              <a:gd name="connsiteY41" fmla="*/ 2531604 h 5746239"/>
              <a:gd name="connsiteX42" fmla="*/ 5513979 w 5942855"/>
              <a:gd name="connsiteY42" fmla="*/ 2790767 h 5746239"/>
              <a:gd name="connsiteX43" fmla="*/ 4401327 w 5942855"/>
              <a:gd name="connsiteY43" fmla="*/ 5090607 h 5746239"/>
              <a:gd name="connsiteX44" fmla="*/ 4081986 w 5942855"/>
              <a:gd name="connsiteY44" fmla="*/ 5268471 h 5746239"/>
              <a:gd name="connsiteX45" fmla="*/ 3803061 w 5942855"/>
              <a:gd name="connsiteY45" fmla="*/ 5534165 h 5746239"/>
              <a:gd name="connsiteX46" fmla="*/ 4097963 w 5942855"/>
              <a:gd name="connsiteY46" fmla="*/ 5728551 h 5746239"/>
              <a:gd name="connsiteX47" fmla="*/ 4839714 w 5942855"/>
              <a:gd name="connsiteY47" fmla="*/ 5295528 h 5746239"/>
              <a:gd name="connsiteX48" fmla="*/ 5456536 w 5942855"/>
              <a:gd name="connsiteY48" fmla="*/ 4614136 h 5746239"/>
              <a:gd name="connsiteX49" fmla="*/ 5942855 w 5942855"/>
              <a:gd name="connsiteY49" fmla="*/ 2987887 h 5746239"/>
              <a:gd name="connsiteX50" fmla="*/ 5807002 w 5942855"/>
              <a:gd name="connsiteY50" fmla="*/ 2444564 h 5746239"/>
              <a:gd name="connsiteX51" fmla="*/ 5616711 w 5942855"/>
              <a:gd name="connsiteY51" fmla="*/ 2446884 h 5746239"/>
              <a:gd name="connsiteX0" fmla="*/ 2675701 w 5942855"/>
              <a:gd name="connsiteY0" fmla="*/ 7717 h 5746239"/>
              <a:gd name="connsiteX1" fmla="*/ 2040751 w 5942855"/>
              <a:gd name="connsiteY1" fmla="*/ 145579 h 5746239"/>
              <a:gd name="connsiteX2" fmla="*/ 1140574 w 5942855"/>
              <a:gd name="connsiteY2" fmla="*/ 633778 h 5746239"/>
              <a:gd name="connsiteX3" fmla="*/ 1122018 w 5942855"/>
              <a:gd name="connsiteY3" fmla="*/ 935353 h 5746239"/>
              <a:gd name="connsiteX4" fmla="*/ 1463815 w 5942855"/>
              <a:gd name="connsiteY4" fmla="*/ 915683 h 5746239"/>
              <a:gd name="connsiteX5" fmla="*/ 2973739 w 5942855"/>
              <a:gd name="connsiteY5" fmla="*/ 422171 h 5746239"/>
              <a:gd name="connsiteX6" fmla="*/ 4514464 w 5942855"/>
              <a:gd name="connsiteY6" fmla="*/ 939577 h 5746239"/>
              <a:gd name="connsiteX7" fmla="*/ 4820717 w 5942855"/>
              <a:gd name="connsiteY7" fmla="*/ 882600 h 5746239"/>
              <a:gd name="connsiteX8" fmla="*/ 4823153 w 5942855"/>
              <a:gd name="connsiteY8" fmla="*/ 667054 h 5746239"/>
              <a:gd name="connsiteX9" fmla="*/ 4193465 w 5942855"/>
              <a:gd name="connsiteY9" fmla="*/ 259559 h 5746239"/>
              <a:gd name="connsiteX10" fmla="*/ 3407837 w 5942855"/>
              <a:gd name="connsiteY10" fmla="*/ 26364 h 5746239"/>
              <a:gd name="connsiteX11" fmla="*/ 2675701 w 5942855"/>
              <a:gd name="connsiteY11" fmla="*/ 7717 h 5746239"/>
              <a:gd name="connsiteX12" fmla="*/ 1362949 w 5942855"/>
              <a:gd name="connsiteY12" fmla="*/ 1893881 h 5746239"/>
              <a:gd name="connsiteX13" fmla="*/ 1449574 w 5942855"/>
              <a:gd name="connsiteY13" fmla="*/ 4171589 h 5746239"/>
              <a:gd name="connsiteX14" fmla="*/ 2973739 w 5942855"/>
              <a:gd name="connsiteY14" fmla="*/ 4909116 h 5746239"/>
              <a:gd name="connsiteX15" fmla="*/ 4124191 w 5942855"/>
              <a:gd name="connsiteY15" fmla="*/ 4534171 h 5746239"/>
              <a:gd name="connsiteX16" fmla="*/ 4781156 w 5942855"/>
              <a:gd name="connsiteY16" fmla="*/ 2272376 h 5746239"/>
              <a:gd name="connsiteX17" fmla="*/ 4363852 w 5942855"/>
              <a:gd name="connsiteY17" fmla="*/ 1625155 h 5746239"/>
              <a:gd name="connsiteX18" fmla="*/ 4226482 w 5942855"/>
              <a:gd name="connsiteY18" fmla="*/ 1542715 h 5746239"/>
              <a:gd name="connsiteX19" fmla="*/ 3984774 w 5942855"/>
              <a:gd name="connsiteY19" fmla="*/ 1750382 h 5746239"/>
              <a:gd name="connsiteX20" fmla="*/ 4107306 w 5942855"/>
              <a:gd name="connsiteY20" fmla="*/ 1970840 h 5746239"/>
              <a:gd name="connsiteX21" fmla="*/ 4327232 w 5942855"/>
              <a:gd name="connsiteY21" fmla="*/ 3648753 h 5746239"/>
              <a:gd name="connsiteX22" fmla="*/ 3232902 w 5942855"/>
              <a:gd name="connsiteY22" fmla="*/ 4466504 h 5746239"/>
              <a:gd name="connsiteX23" fmla="*/ 2675701 w 5942855"/>
              <a:gd name="connsiteY23" fmla="*/ 4459377 h 5746239"/>
              <a:gd name="connsiteX24" fmla="*/ 1621296 w 5942855"/>
              <a:gd name="connsiteY24" fmla="*/ 2293239 h 5746239"/>
              <a:gd name="connsiteX25" fmla="*/ 135021 w 5942855"/>
              <a:gd name="connsiteY25" fmla="*/ 2447765 h 5746239"/>
              <a:gd name="connsiteX26" fmla="*/ 6566 w 5942855"/>
              <a:gd name="connsiteY26" fmla="*/ 2795523 h 5746239"/>
              <a:gd name="connsiteX27" fmla="*/ 660072 w 5942855"/>
              <a:gd name="connsiteY27" fmla="*/ 4847383 h 5746239"/>
              <a:gd name="connsiteX28" fmla="*/ 1107764 w 5942855"/>
              <a:gd name="connsiteY28" fmla="*/ 5296137 h 5746239"/>
              <a:gd name="connsiteX29" fmla="*/ 1849515 w 5942855"/>
              <a:gd name="connsiteY29" fmla="*/ 5728551 h 5746239"/>
              <a:gd name="connsiteX30" fmla="*/ 2116414 w 5942855"/>
              <a:gd name="connsiteY30" fmla="*/ 5643118 h 5746239"/>
              <a:gd name="connsiteX31" fmla="*/ 2141488 w 5942855"/>
              <a:gd name="connsiteY31" fmla="*/ 5524278 h 5746239"/>
              <a:gd name="connsiteX32" fmla="*/ 2110285 w 5942855"/>
              <a:gd name="connsiteY32" fmla="*/ 5414134 h 5746239"/>
              <a:gd name="connsiteX33" fmla="*/ 1864728 w 5942855"/>
              <a:gd name="connsiteY33" fmla="*/ 5268523 h 5746239"/>
              <a:gd name="connsiteX34" fmla="*/ 1214163 w 5942855"/>
              <a:gd name="connsiteY34" fmla="*/ 4823099 h 5746239"/>
              <a:gd name="connsiteX35" fmla="*/ 432851 w 5942855"/>
              <a:gd name="connsiteY35" fmla="*/ 2791208 h 5746239"/>
              <a:gd name="connsiteX36" fmla="*/ 418830 w 5942855"/>
              <a:gd name="connsiteY36" fmla="*/ 2536995 h 5746239"/>
              <a:gd name="connsiteX37" fmla="*/ 330767 w 5942855"/>
              <a:gd name="connsiteY37" fmla="*/ 2446884 h 5746239"/>
              <a:gd name="connsiteX38" fmla="*/ 135021 w 5942855"/>
              <a:gd name="connsiteY38" fmla="*/ 2447765 h 5746239"/>
              <a:gd name="connsiteX39" fmla="*/ 5616711 w 5942855"/>
              <a:gd name="connsiteY39" fmla="*/ 2446884 h 5746239"/>
              <a:gd name="connsiteX40" fmla="*/ 5528492 w 5942855"/>
              <a:gd name="connsiteY40" fmla="*/ 2531604 h 5746239"/>
              <a:gd name="connsiteX41" fmla="*/ 5513979 w 5942855"/>
              <a:gd name="connsiteY41" fmla="*/ 2790767 h 5746239"/>
              <a:gd name="connsiteX42" fmla="*/ 4401327 w 5942855"/>
              <a:gd name="connsiteY42" fmla="*/ 5090607 h 5746239"/>
              <a:gd name="connsiteX43" fmla="*/ 4081986 w 5942855"/>
              <a:gd name="connsiteY43" fmla="*/ 5268471 h 5746239"/>
              <a:gd name="connsiteX44" fmla="*/ 3803061 w 5942855"/>
              <a:gd name="connsiteY44" fmla="*/ 5534165 h 5746239"/>
              <a:gd name="connsiteX45" fmla="*/ 4097963 w 5942855"/>
              <a:gd name="connsiteY45" fmla="*/ 5728551 h 5746239"/>
              <a:gd name="connsiteX46" fmla="*/ 4839714 w 5942855"/>
              <a:gd name="connsiteY46" fmla="*/ 5295528 h 5746239"/>
              <a:gd name="connsiteX47" fmla="*/ 5456536 w 5942855"/>
              <a:gd name="connsiteY47" fmla="*/ 4614136 h 5746239"/>
              <a:gd name="connsiteX48" fmla="*/ 5942855 w 5942855"/>
              <a:gd name="connsiteY48" fmla="*/ 2987887 h 5746239"/>
              <a:gd name="connsiteX49" fmla="*/ 5807002 w 5942855"/>
              <a:gd name="connsiteY49" fmla="*/ 2444564 h 5746239"/>
              <a:gd name="connsiteX50" fmla="*/ 5616711 w 5942855"/>
              <a:gd name="connsiteY50" fmla="*/ 2446884 h 5746239"/>
              <a:gd name="connsiteX0" fmla="*/ 2675701 w 5942855"/>
              <a:gd name="connsiteY0" fmla="*/ 7717 h 5746239"/>
              <a:gd name="connsiteX1" fmla="*/ 2040751 w 5942855"/>
              <a:gd name="connsiteY1" fmla="*/ 145579 h 5746239"/>
              <a:gd name="connsiteX2" fmla="*/ 1140574 w 5942855"/>
              <a:gd name="connsiteY2" fmla="*/ 633778 h 5746239"/>
              <a:gd name="connsiteX3" fmla="*/ 1122018 w 5942855"/>
              <a:gd name="connsiteY3" fmla="*/ 935353 h 5746239"/>
              <a:gd name="connsiteX4" fmla="*/ 1463815 w 5942855"/>
              <a:gd name="connsiteY4" fmla="*/ 915683 h 5746239"/>
              <a:gd name="connsiteX5" fmla="*/ 2973739 w 5942855"/>
              <a:gd name="connsiteY5" fmla="*/ 422171 h 5746239"/>
              <a:gd name="connsiteX6" fmla="*/ 4514464 w 5942855"/>
              <a:gd name="connsiteY6" fmla="*/ 939577 h 5746239"/>
              <a:gd name="connsiteX7" fmla="*/ 4820717 w 5942855"/>
              <a:gd name="connsiteY7" fmla="*/ 882600 h 5746239"/>
              <a:gd name="connsiteX8" fmla="*/ 4823153 w 5942855"/>
              <a:gd name="connsiteY8" fmla="*/ 667054 h 5746239"/>
              <a:gd name="connsiteX9" fmla="*/ 4193465 w 5942855"/>
              <a:gd name="connsiteY9" fmla="*/ 259559 h 5746239"/>
              <a:gd name="connsiteX10" fmla="*/ 3407837 w 5942855"/>
              <a:gd name="connsiteY10" fmla="*/ 26364 h 5746239"/>
              <a:gd name="connsiteX11" fmla="*/ 2675701 w 5942855"/>
              <a:gd name="connsiteY11" fmla="*/ 7717 h 5746239"/>
              <a:gd name="connsiteX12" fmla="*/ 1449574 w 5942855"/>
              <a:gd name="connsiteY12" fmla="*/ 4171589 h 5746239"/>
              <a:gd name="connsiteX13" fmla="*/ 2973739 w 5942855"/>
              <a:gd name="connsiteY13" fmla="*/ 4909116 h 5746239"/>
              <a:gd name="connsiteX14" fmla="*/ 4124191 w 5942855"/>
              <a:gd name="connsiteY14" fmla="*/ 4534171 h 5746239"/>
              <a:gd name="connsiteX15" fmla="*/ 4781156 w 5942855"/>
              <a:gd name="connsiteY15" fmla="*/ 2272376 h 5746239"/>
              <a:gd name="connsiteX16" fmla="*/ 4363852 w 5942855"/>
              <a:gd name="connsiteY16" fmla="*/ 1625155 h 5746239"/>
              <a:gd name="connsiteX17" fmla="*/ 4226482 w 5942855"/>
              <a:gd name="connsiteY17" fmla="*/ 1542715 h 5746239"/>
              <a:gd name="connsiteX18" fmla="*/ 3984774 w 5942855"/>
              <a:gd name="connsiteY18" fmla="*/ 1750382 h 5746239"/>
              <a:gd name="connsiteX19" fmla="*/ 4107306 w 5942855"/>
              <a:gd name="connsiteY19" fmla="*/ 1970840 h 5746239"/>
              <a:gd name="connsiteX20" fmla="*/ 4327232 w 5942855"/>
              <a:gd name="connsiteY20" fmla="*/ 3648753 h 5746239"/>
              <a:gd name="connsiteX21" fmla="*/ 3232902 w 5942855"/>
              <a:gd name="connsiteY21" fmla="*/ 4466504 h 5746239"/>
              <a:gd name="connsiteX22" fmla="*/ 2675701 w 5942855"/>
              <a:gd name="connsiteY22" fmla="*/ 4459377 h 5746239"/>
              <a:gd name="connsiteX23" fmla="*/ 1621296 w 5942855"/>
              <a:gd name="connsiteY23" fmla="*/ 2293239 h 5746239"/>
              <a:gd name="connsiteX24" fmla="*/ 135021 w 5942855"/>
              <a:gd name="connsiteY24" fmla="*/ 2447765 h 5746239"/>
              <a:gd name="connsiteX25" fmla="*/ 6566 w 5942855"/>
              <a:gd name="connsiteY25" fmla="*/ 2795523 h 5746239"/>
              <a:gd name="connsiteX26" fmla="*/ 660072 w 5942855"/>
              <a:gd name="connsiteY26" fmla="*/ 4847383 h 5746239"/>
              <a:gd name="connsiteX27" fmla="*/ 1107764 w 5942855"/>
              <a:gd name="connsiteY27" fmla="*/ 5296137 h 5746239"/>
              <a:gd name="connsiteX28" fmla="*/ 1849515 w 5942855"/>
              <a:gd name="connsiteY28" fmla="*/ 5728551 h 5746239"/>
              <a:gd name="connsiteX29" fmla="*/ 2116414 w 5942855"/>
              <a:gd name="connsiteY29" fmla="*/ 5643118 h 5746239"/>
              <a:gd name="connsiteX30" fmla="*/ 2141488 w 5942855"/>
              <a:gd name="connsiteY30" fmla="*/ 5524278 h 5746239"/>
              <a:gd name="connsiteX31" fmla="*/ 2110285 w 5942855"/>
              <a:gd name="connsiteY31" fmla="*/ 5414134 h 5746239"/>
              <a:gd name="connsiteX32" fmla="*/ 1864728 w 5942855"/>
              <a:gd name="connsiteY32" fmla="*/ 5268523 h 5746239"/>
              <a:gd name="connsiteX33" fmla="*/ 1214163 w 5942855"/>
              <a:gd name="connsiteY33" fmla="*/ 4823099 h 5746239"/>
              <a:gd name="connsiteX34" fmla="*/ 432851 w 5942855"/>
              <a:gd name="connsiteY34" fmla="*/ 2791208 h 5746239"/>
              <a:gd name="connsiteX35" fmla="*/ 418830 w 5942855"/>
              <a:gd name="connsiteY35" fmla="*/ 2536995 h 5746239"/>
              <a:gd name="connsiteX36" fmla="*/ 330767 w 5942855"/>
              <a:gd name="connsiteY36" fmla="*/ 2446884 h 5746239"/>
              <a:gd name="connsiteX37" fmla="*/ 135021 w 5942855"/>
              <a:gd name="connsiteY37" fmla="*/ 2447765 h 5746239"/>
              <a:gd name="connsiteX38" fmla="*/ 5616711 w 5942855"/>
              <a:gd name="connsiteY38" fmla="*/ 2446884 h 5746239"/>
              <a:gd name="connsiteX39" fmla="*/ 5528492 w 5942855"/>
              <a:gd name="connsiteY39" fmla="*/ 2531604 h 5746239"/>
              <a:gd name="connsiteX40" fmla="*/ 5513979 w 5942855"/>
              <a:gd name="connsiteY40" fmla="*/ 2790767 h 5746239"/>
              <a:gd name="connsiteX41" fmla="*/ 4401327 w 5942855"/>
              <a:gd name="connsiteY41" fmla="*/ 5090607 h 5746239"/>
              <a:gd name="connsiteX42" fmla="*/ 4081986 w 5942855"/>
              <a:gd name="connsiteY42" fmla="*/ 5268471 h 5746239"/>
              <a:gd name="connsiteX43" fmla="*/ 3803061 w 5942855"/>
              <a:gd name="connsiteY43" fmla="*/ 5534165 h 5746239"/>
              <a:gd name="connsiteX44" fmla="*/ 4097963 w 5942855"/>
              <a:gd name="connsiteY44" fmla="*/ 5728551 h 5746239"/>
              <a:gd name="connsiteX45" fmla="*/ 4839714 w 5942855"/>
              <a:gd name="connsiteY45" fmla="*/ 5295528 h 5746239"/>
              <a:gd name="connsiteX46" fmla="*/ 5456536 w 5942855"/>
              <a:gd name="connsiteY46" fmla="*/ 4614136 h 5746239"/>
              <a:gd name="connsiteX47" fmla="*/ 5942855 w 5942855"/>
              <a:gd name="connsiteY47" fmla="*/ 2987887 h 5746239"/>
              <a:gd name="connsiteX48" fmla="*/ 5807002 w 5942855"/>
              <a:gd name="connsiteY48" fmla="*/ 2444564 h 5746239"/>
              <a:gd name="connsiteX49" fmla="*/ 5616711 w 5942855"/>
              <a:gd name="connsiteY49" fmla="*/ 2446884 h 5746239"/>
              <a:gd name="connsiteX0" fmla="*/ 2675701 w 5942855"/>
              <a:gd name="connsiteY0" fmla="*/ 7717 h 5746239"/>
              <a:gd name="connsiteX1" fmla="*/ 2040751 w 5942855"/>
              <a:gd name="connsiteY1" fmla="*/ 145579 h 5746239"/>
              <a:gd name="connsiteX2" fmla="*/ 1140574 w 5942855"/>
              <a:gd name="connsiteY2" fmla="*/ 633778 h 5746239"/>
              <a:gd name="connsiteX3" fmla="*/ 1122018 w 5942855"/>
              <a:gd name="connsiteY3" fmla="*/ 935353 h 5746239"/>
              <a:gd name="connsiteX4" fmla="*/ 1463815 w 5942855"/>
              <a:gd name="connsiteY4" fmla="*/ 915683 h 5746239"/>
              <a:gd name="connsiteX5" fmla="*/ 2973739 w 5942855"/>
              <a:gd name="connsiteY5" fmla="*/ 422171 h 5746239"/>
              <a:gd name="connsiteX6" fmla="*/ 4514464 w 5942855"/>
              <a:gd name="connsiteY6" fmla="*/ 939577 h 5746239"/>
              <a:gd name="connsiteX7" fmla="*/ 4820717 w 5942855"/>
              <a:gd name="connsiteY7" fmla="*/ 882600 h 5746239"/>
              <a:gd name="connsiteX8" fmla="*/ 4823153 w 5942855"/>
              <a:gd name="connsiteY8" fmla="*/ 667054 h 5746239"/>
              <a:gd name="connsiteX9" fmla="*/ 4193465 w 5942855"/>
              <a:gd name="connsiteY9" fmla="*/ 259559 h 5746239"/>
              <a:gd name="connsiteX10" fmla="*/ 3407837 w 5942855"/>
              <a:gd name="connsiteY10" fmla="*/ 26364 h 5746239"/>
              <a:gd name="connsiteX11" fmla="*/ 2675701 w 5942855"/>
              <a:gd name="connsiteY11" fmla="*/ 7717 h 5746239"/>
              <a:gd name="connsiteX12" fmla="*/ 1449574 w 5942855"/>
              <a:gd name="connsiteY12" fmla="*/ 4171589 h 5746239"/>
              <a:gd name="connsiteX13" fmla="*/ 2973739 w 5942855"/>
              <a:gd name="connsiteY13" fmla="*/ 4909116 h 5746239"/>
              <a:gd name="connsiteX14" fmla="*/ 4124191 w 5942855"/>
              <a:gd name="connsiteY14" fmla="*/ 4534171 h 5746239"/>
              <a:gd name="connsiteX15" fmla="*/ 4781156 w 5942855"/>
              <a:gd name="connsiteY15" fmla="*/ 2272376 h 5746239"/>
              <a:gd name="connsiteX16" fmla="*/ 4363852 w 5942855"/>
              <a:gd name="connsiteY16" fmla="*/ 1625155 h 5746239"/>
              <a:gd name="connsiteX17" fmla="*/ 4226482 w 5942855"/>
              <a:gd name="connsiteY17" fmla="*/ 1542715 h 5746239"/>
              <a:gd name="connsiteX18" fmla="*/ 3984774 w 5942855"/>
              <a:gd name="connsiteY18" fmla="*/ 1750382 h 5746239"/>
              <a:gd name="connsiteX19" fmla="*/ 4107306 w 5942855"/>
              <a:gd name="connsiteY19" fmla="*/ 1970840 h 5746239"/>
              <a:gd name="connsiteX20" fmla="*/ 4327232 w 5942855"/>
              <a:gd name="connsiteY20" fmla="*/ 3648753 h 5746239"/>
              <a:gd name="connsiteX21" fmla="*/ 3232902 w 5942855"/>
              <a:gd name="connsiteY21" fmla="*/ 4466504 h 5746239"/>
              <a:gd name="connsiteX22" fmla="*/ 2675701 w 5942855"/>
              <a:gd name="connsiteY22" fmla="*/ 4459377 h 5746239"/>
              <a:gd name="connsiteX23" fmla="*/ 135021 w 5942855"/>
              <a:gd name="connsiteY23" fmla="*/ 2447765 h 5746239"/>
              <a:gd name="connsiteX24" fmla="*/ 6566 w 5942855"/>
              <a:gd name="connsiteY24" fmla="*/ 2795523 h 5746239"/>
              <a:gd name="connsiteX25" fmla="*/ 660072 w 5942855"/>
              <a:gd name="connsiteY25" fmla="*/ 4847383 h 5746239"/>
              <a:gd name="connsiteX26" fmla="*/ 1107764 w 5942855"/>
              <a:gd name="connsiteY26" fmla="*/ 5296137 h 5746239"/>
              <a:gd name="connsiteX27" fmla="*/ 1849515 w 5942855"/>
              <a:gd name="connsiteY27" fmla="*/ 5728551 h 5746239"/>
              <a:gd name="connsiteX28" fmla="*/ 2116414 w 5942855"/>
              <a:gd name="connsiteY28" fmla="*/ 5643118 h 5746239"/>
              <a:gd name="connsiteX29" fmla="*/ 2141488 w 5942855"/>
              <a:gd name="connsiteY29" fmla="*/ 5524278 h 5746239"/>
              <a:gd name="connsiteX30" fmla="*/ 2110285 w 5942855"/>
              <a:gd name="connsiteY30" fmla="*/ 5414134 h 5746239"/>
              <a:gd name="connsiteX31" fmla="*/ 1864728 w 5942855"/>
              <a:gd name="connsiteY31" fmla="*/ 5268523 h 5746239"/>
              <a:gd name="connsiteX32" fmla="*/ 1214163 w 5942855"/>
              <a:gd name="connsiteY32" fmla="*/ 4823099 h 5746239"/>
              <a:gd name="connsiteX33" fmla="*/ 432851 w 5942855"/>
              <a:gd name="connsiteY33" fmla="*/ 2791208 h 5746239"/>
              <a:gd name="connsiteX34" fmla="*/ 418830 w 5942855"/>
              <a:gd name="connsiteY34" fmla="*/ 2536995 h 5746239"/>
              <a:gd name="connsiteX35" fmla="*/ 330767 w 5942855"/>
              <a:gd name="connsiteY35" fmla="*/ 2446884 h 5746239"/>
              <a:gd name="connsiteX36" fmla="*/ 135021 w 5942855"/>
              <a:gd name="connsiteY36" fmla="*/ 2447765 h 5746239"/>
              <a:gd name="connsiteX37" fmla="*/ 5616711 w 5942855"/>
              <a:gd name="connsiteY37" fmla="*/ 2446884 h 5746239"/>
              <a:gd name="connsiteX38" fmla="*/ 5528492 w 5942855"/>
              <a:gd name="connsiteY38" fmla="*/ 2531604 h 5746239"/>
              <a:gd name="connsiteX39" fmla="*/ 5513979 w 5942855"/>
              <a:gd name="connsiteY39" fmla="*/ 2790767 h 5746239"/>
              <a:gd name="connsiteX40" fmla="*/ 4401327 w 5942855"/>
              <a:gd name="connsiteY40" fmla="*/ 5090607 h 5746239"/>
              <a:gd name="connsiteX41" fmla="*/ 4081986 w 5942855"/>
              <a:gd name="connsiteY41" fmla="*/ 5268471 h 5746239"/>
              <a:gd name="connsiteX42" fmla="*/ 3803061 w 5942855"/>
              <a:gd name="connsiteY42" fmla="*/ 5534165 h 5746239"/>
              <a:gd name="connsiteX43" fmla="*/ 4097963 w 5942855"/>
              <a:gd name="connsiteY43" fmla="*/ 5728551 h 5746239"/>
              <a:gd name="connsiteX44" fmla="*/ 4839714 w 5942855"/>
              <a:gd name="connsiteY44" fmla="*/ 5295528 h 5746239"/>
              <a:gd name="connsiteX45" fmla="*/ 5456536 w 5942855"/>
              <a:gd name="connsiteY45" fmla="*/ 4614136 h 5746239"/>
              <a:gd name="connsiteX46" fmla="*/ 5942855 w 5942855"/>
              <a:gd name="connsiteY46" fmla="*/ 2987887 h 5746239"/>
              <a:gd name="connsiteX47" fmla="*/ 5807002 w 5942855"/>
              <a:gd name="connsiteY47" fmla="*/ 2444564 h 5746239"/>
              <a:gd name="connsiteX48" fmla="*/ 5616711 w 5942855"/>
              <a:gd name="connsiteY48" fmla="*/ 2446884 h 5746239"/>
              <a:gd name="connsiteX0" fmla="*/ 2675701 w 5942855"/>
              <a:gd name="connsiteY0" fmla="*/ 7717 h 5746239"/>
              <a:gd name="connsiteX1" fmla="*/ 2040751 w 5942855"/>
              <a:gd name="connsiteY1" fmla="*/ 145579 h 5746239"/>
              <a:gd name="connsiteX2" fmla="*/ 1140574 w 5942855"/>
              <a:gd name="connsiteY2" fmla="*/ 633778 h 5746239"/>
              <a:gd name="connsiteX3" fmla="*/ 1122018 w 5942855"/>
              <a:gd name="connsiteY3" fmla="*/ 935353 h 5746239"/>
              <a:gd name="connsiteX4" fmla="*/ 1463815 w 5942855"/>
              <a:gd name="connsiteY4" fmla="*/ 915683 h 5746239"/>
              <a:gd name="connsiteX5" fmla="*/ 2973739 w 5942855"/>
              <a:gd name="connsiteY5" fmla="*/ 422171 h 5746239"/>
              <a:gd name="connsiteX6" fmla="*/ 4514464 w 5942855"/>
              <a:gd name="connsiteY6" fmla="*/ 939577 h 5746239"/>
              <a:gd name="connsiteX7" fmla="*/ 4820717 w 5942855"/>
              <a:gd name="connsiteY7" fmla="*/ 882600 h 5746239"/>
              <a:gd name="connsiteX8" fmla="*/ 4823153 w 5942855"/>
              <a:gd name="connsiteY8" fmla="*/ 667054 h 5746239"/>
              <a:gd name="connsiteX9" fmla="*/ 4193465 w 5942855"/>
              <a:gd name="connsiteY9" fmla="*/ 259559 h 5746239"/>
              <a:gd name="connsiteX10" fmla="*/ 3407837 w 5942855"/>
              <a:gd name="connsiteY10" fmla="*/ 26364 h 5746239"/>
              <a:gd name="connsiteX11" fmla="*/ 2675701 w 5942855"/>
              <a:gd name="connsiteY11" fmla="*/ 7717 h 5746239"/>
              <a:gd name="connsiteX12" fmla="*/ 2973739 w 5942855"/>
              <a:gd name="connsiteY12" fmla="*/ 4909116 h 5746239"/>
              <a:gd name="connsiteX13" fmla="*/ 4124191 w 5942855"/>
              <a:gd name="connsiteY13" fmla="*/ 4534171 h 5746239"/>
              <a:gd name="connsiteX14" fmla="*/ 4781156 w 5942855"/>
              <a:gd name="connsiteY14" fmla="*/ 2272376 h 5746239"/>
              <a:gd name="connsiteX15" fmla="*/ 4363852 w 5942855"/>
              <a:gd name="connsiteY15" fmla="*/ 1625155 h 5746239"/>
              <a:gd name="connsiteX16" fmla="*/ 4226482 w 5942855"/>
              <a:gd name="connsiteY16" fmla="*/ 1542715 h 5746239"/>
              <a:gd name="connsiteX17" fmla="*/ 3984774 w 5942855"/>
              <a:gd name="connsiteY17" fmla="*/ 1750382 h 5746239"/>
              <a:gd name="connsiteX18" fmla="*/ 4107306 w 5942855"/>
              <a:gd name="connsiteY18" fmla="*/ 1970840 h 5746239"/>
              <a:gd name="connsiteX19" fmla="*/ 4327232 w 5942855"/>
              <a:gd name="connsiteY19" fmla="*/ 3648753 h 5746239"/>
              <a:gd name="connsiteX20" fmla="*/ 3232902 w 5942855"/>
              <a:gd name="connsiteY20" fmla="*/ 4466504 h 5746239"/>
              <a:gd name="connsiteX21" fmla="*/ 2675701 w 5942855"/>
              <a:gd name="connsiteY21" fmla="*/ 4459377 h 5746239"/>
              <a:gd name="connsiteX22" fmla="*/ 135021 w 5942855"/>
              <a:gd name="connsiteY22" fmla="*/ 2447765 h 5746239"/>
              <a:gd name="connsiteX23" fmla="*/ 6566 w 5942855"/>
              <a:gd name="connsiteY23" fmla="*/ 2795523 h 5746239"/>
              <a:gd name="connsiteX24" fmla="*/ 660072 w 5942855"/>
              <a:gd name="connsiteY24" fmla="*/ 4847383 h 5746239"/>
              <a:gd name="connsiteX25" fmla="*/ 1107764 w 5942855"/>
              <a:gd name="connsiteY25" fmla="*/ 5296137 h 5746239"/>
              <a:gd name="connsiteX26" fmla="*/ 1849515 w 5942855"/>
              <a:gd name="connsiteY26" fmla="*/ 5728551 h 5746239"/>
              <a:gd name="connsiteX27" fmla="*/ 2116414 w 5942855"/>
              <a:gd name="connsiteY27" fmla="*/ 5643118 h 5746239"/>
              <a:gd name="connsiteX28" fmla="*/ 2141488 w 5942855"/>
              <a:gd name="connsiteY28" fmla="*/ 5524278 h 5746239"/>
              <a:gd name="connsiteX29" fmla="*/ 2110285 w 5942855"/>
              <a:gd name="connsiteY29" fmla="*/ 5414134 h 5746239"/>
              <a:gd name="connsiteX30" fmla="*/ 1864728 w 5942855"/>
              <a:gd name="connsiteY30" fmla="*/ 5268523 h 5746239"/>
              <a:gd name="connsiteX31" fmla="*/ 1214163 w 5942855"/>
              <a:gd name="connsiteY31" fmla="*/ 4823099 h 5746239"/>
              <a:gd name="connsiteX32" fmla="*/ 432851 w 5942855"/>
              <a:gd name="connsiteY32" fmla="*/ 2791208 h 5746239"/>
              <a:gd name="connsiteX33" fmla="*/ 418830 w 5942855"/>
              <a:gd name="connsiteY33" fmla="*/ 2536995 h 5746239"/>
              <a:gd name="connsiteX34" fmla="*/ 330767 w 5942855"/>
              <a:gd name="connsiteY34" fmla="*/ 2446884 h 5746239"/>
              <a:gd name="connsiteX35" fmla="*/ 135021 w 5942855"/>
              <a:gd name="connsiteY35" fmla="*/ 2447765 h 5746239"/>
              <a:gd name="connsiteX36" fmla="*/ 5616711 w 5942855"/>
              <a:gd name="connsiteY36" fmla="*/ 2446884 h 5746239"/>
              <a:gd name="connsiteX37" fmla="*/ 5528492 w 5942855"/>
              <a:gd name="connsiteY37" fmla="*/ 2531604 h 5746239"/>
              <a:gd name="connsiteX38" fmla="*/ 5513979 w 5942855"/>
              <a:gd name="connsiteY38" fmla="*/ 2790767 h 5746239"/>
              <a:gd name="connsiteX39" fmla="*/ 4401327 w 5942855"/>
              <a:gd name="connsiteY39" fmla="*/ 5090607 h 5746239"/>
              <a:gd name="connsiteX40" fmla="*/ 4081986 w 5942855"/>
              <a:gd name="connsiteY40" fmla="*/ 5268471 h 5746239"/>
              <a:gd name="connsiteX41" fmla="*/ 3803061 w 5942855"/>
              <a:gd name="connsiteY41" fmla="*/ 5534165 h 5746239"/>
              <a:gd name="connsiteX42" fmla="*/ 4097963 w 5942855"/>
              <a:gd name="connsiteY42" fmla="*/ 5728551 h 5746239"/>
              <a:gd name="connsiteX43" fmla="*/ 4839714 w 5942855"/>
              <a:gd name="connsiteY43" fmla="*/ 5295528 h 5746239"/>
              <a:gd name="connsiteX44" fmla="*/ 5456536 w 5942855"/>
              <a:gd name="connsiteY44" fmla="*/ 4614136 h 5746239"/>
              <a:gd name="connsiteX45" fmla="*/ 5942855 w 5942855"/>
              <a:gd name="connsiteY45" fmla="*/ 2987887 h 5746239"/>
              <a:gd name="connsiteX46" fmla="*/ 5807002 w 5942855"/>
              <a:gd name="connsiteY46" fmla="*/ 2444564 h 5746239"/>
              <a:gd name="connsiteX47" fmla="*/ 5616711 w 5942855"/>
              <a:gd name="connsiteY47" fmla="*/ 2446884 h 5746239"/>
              <a:gd name="connsiteX0" fmla="*/ 2675701 w 5942855"/>
              <a:gd name="connsiteY0" fmla="*/ 7717 h 5746239"/>
              <a:gd name="connsiteX1" fmla="*/ 2040751 w 5942855"/>
              <a:gd name="connsiteY1" fmla="*/ 145579 h 5746239"/>
              <a:gd name="connsiteX2" fmla="*/ 1140574 w 5942855"/>
              <a:gd name="connsiteY2" fmla="*/ 633778 h 5746239"/>
              <a:gd name="connsiteX3" fmla="*/ 1122018 w 5942855"/>
              <a:gd name="connsiteY3" fmla="*/ 935353 h 5746239"/>
              <a:gd name="connsiteX4" fmla="*/ 1463815 w 5942855"/>
              <a:gd name="connsiteY4" fmla="*/ 915683 h 5746239"/>
              <a:gd name="connsiteX5" fmla="*/ 2973739 w 5942855"/>
              <a:gd name="connsiteY5" fmla="*/ 422171 h 5746239"/>
              <a:gd name="connsiteX6" fmla="*/ 4514464 w 5942855"/>
              <a:gd name="connsiteY6" fmla="*/ 939577 h 5746239"/>
              <a:gd name="connsiteX7" fmla="*/ 4820717 w 5942855"/>
              <a:gd name="connsiteY7" fmla="*/ 882600 h 5746239"/>
              <a:gd name="connsiteX8" fmla="*/ 4823153 w 5942855"/>
              <a:gd name="connsiteY8" fmla="*/ 667054 h 5746239"/>
              <a:gd name="connsiteX9" fmla="*/ 4193465 w 5942855"/>
              <a:gd name="connsiteY9" fmla="*/ 259559 h 5746239"/>
              <a:gd name="connsiteX10" fmla="*/ 3407837 w 5942855"/>
              <a:gd name="connsiteY10" fmla="*/ 26364 h 5746239"/>
              <a:gd name="connsiteX11" fmla="*/ 2675701 w 5942855"/>
              <a:gd name="connsiteY11" fmla="*/ 7717 h 5746239"/>
              <a:gd name="connsiteX12" fmla="*/ 2973739 w 5942855"/>
              <a:gd name="connsiteY12" fmla="*/ 4909116 h 5746239"/>
              <a:gd name="connsiteX13" fmla="*/ 4124191 w 5942855"/>
              <a:gd name="connsiteY13" fmla="*/ 4534171 h 5746239"/>
              <a:gd name="connsiteX14" fmla="*/ 4781156 w 5942855"/>
              <a:gd name="connsiteY14" fmla="*/ 2272376 h 5746239"/>
              <a:gd name="connsiteX15" fmla="*/ 4363852 w 5942855"/>
              <a:gd name="connsiteY15" fmla="*/ 1625155 h 5746239"/>
              <a:gd name="connsiteX16" fmla="*/ 4226482 w 5942855"/>
              <a:gd name="connsiteY16" fmla="*/ 1542715 h 5746239"/>
              <a:gd name="connsiteX17" fmla="*/ 4107306 w 5942855"/>
              <a:gd name="connsiteY17" fmla="*/ 1970840 h 5746239"/>
              <a:gd name="connsiteX18" fmla="*/ 4327232 w 5942855"/>
              <a:gd name="connsiteY18" fmla="*/ 3648753 h 5746239"/>
              <a:gd name="connsiteX19" fmla="*/ 3232902 w 5942855"/>
              <a:gd name="connsiteY19" fmla="*/ 4466504 h 5746239"/>
              <a:gd name="connsiteX20" fmla="*/ 2675701 w 5942855"/>
              <a:gd name="connsiteY20" fmla="*/ 4459377 h 5746239"/>
              <a:gd name="connsiteX21" fmla="*/ 135021 w 5942855"/>
              <a:gd name="connsiteY21" fmla="*/ 2447765 h 5746239"/>
              <a:gd name="connsiteX22" fmla="*/ 6566 w 5942855"/>
              <a:gd name="connsiteY22" fmla="*/ 2795523 h 5746239"/>
              <a:gd name="connsiteX23" fmla="*/ 660072 w 5942855"/>
              <a:gd name="connsiteY23" fmla="*/ 4847383 h 5746239"/>
              <a:gd name="connsiteX24" fmla="*/ 1107764 w 5942855"/>
              <a:gd name="connsiteY24" fmla="*/ 5296137 h 5746239"/>
              <a:gd name="connsiteX25" fmla="*/ 1849515 w 5942855"/>
              <a:gd name="connsiteY25" fmla="*/ 5728551 h 5746239"/>
              <a:gd name="connsiteX26" fmla="*/ 2116414 w 5942855"/>
              <a:gd name="connsiteY26" fmla="*/ 5643118 h 5746239"/>
              <a:gd name="connsiteX27" fmla="*/ 2141488 w 5942855"/>
              <a:gd name="connsiteY27" fmla="*/ 5524278 h 5746239"/>
              <a:gd name="connsiteX28" fmla="*/ 2110285 w 5942855"/>
              <a:gd name="connsiteY28" fmla="*/ 5414134 h 5746239"/>
              <a:gd name="connsiteX29" fmla="*/ 1864728 w 5942855"/>
              <a:gd name="connsiteY29" fmla="*/ 5268523 h 5746239"/>
              <a:gd name="connsiteX30" fmla="*/ 1214163 w 5942855"/>
              <a:gd name="connsiteY30" fmla="*/ 4823099 h 5746239"/>
              <a:gd name="connsiteX31" fmla="*/ 432851 w 5942855"/>
              <a:gd name="connsiteY31" fmla="*/ 2791208 h 5746239"/>
              <a:gd name="connsiteX32" fmla="*/ 418830 w 5942855"/>
              <a:gd name="connsiteY32" fmla="*/ 2536995 h 5746239"/>
              <a:gd name="connsiteX33" fmla="*/ 330767 w 5942855"/>
              <a:gd name="connsiteY33" fmla="*/ 2446884 h 5746239"/>
              <a:gd name="connsiteX34" fmla="*/ 135021 w 5942855"/>
              <a:gd name="connsiteY34" fmla="*/ 2447765 h 5746239"/>
              <a:gd name="connsiteX35" fmla="*/ 5616711 w 5942855"/>
              <a:gd name="connsiteY35" fmla="*/ 2446884 h 5746239"/>
              <a:gd name="connsiteX36" fmla="*/ 5528492 w 5942855"/>
              <a:gd name="connsiteY36" fmla="*/ 2531604 h 5746239"/>
              <a:gd name="connsiteX37" fmla="*/ 5513979 w 5942855"/>
              <a:gd name="connsiteY37" fmla="*/ 2790767 h 5746239"/>
              <a:gd name="connsiteX38" fmla="*/ 4401327 w 5942855"/>
              <a:gd name="connsiteY38" fmla="*/ 5090607 h 5746239"/>
              <a:gd name="connsiteX39" fmla="*/ 4081986 w 5942855"/>
              <a:gd name="connsiteY39" fmla="*/ 5268471 h 5746239"/>
              <a:gd name="connsiteX40" fmla="*/ 3803061 w 5942855"/>
              <a:gd name="connsiteY40" fmla="*/ 5534165 h 5746239"/>
              <a:gd name="connsiteX41" fmla="*/ 4097963 w 5942855"/>
              <a:gd name="connsiteY41" fmla="*/ 5728551 h 5746239"/>
              <a:gd name="connsiteX42" fmla="*/ 4839714 w 5942855"/>
              <a:gd name="connsiteY42" fmla="*/ 5295528 h 5746239"/>
              <a:gd name="connsiteX43" fmla="*/ 5456536 w 5942855"/>
              <a:gd name="connsiteY43" fmla="*/ 4614136 h 5746239"/>
              <a:gd name="connsiteX44" fmla="*/ 5942855 w 5942855"/>
              <a:gd name="connsiteY44" fmla="*/ 2987887 h 5746239"/>
              <a:gd name="connsiteX45" fmla="*/ 5807002 w 5942855"/>
              <a:gd name="connsiteY45" fmla="*/ 2444564 h 5746239"/>
              <a:gd name="connsiteX46" fmla="*/ 5616711 w 5942855"/>
              <a:gd name="connsiteY46" fmla="*/ 2446884 h 5746239"/>
              <a:gd name="connsiteX0" fmla="*/ 2675701 w 5942855"/>
              <a:gd name="connsiteY0" fmla="*/ 7717 h 5746239"/>
              <a:gd name="connsiteX1" fmla="*/ 2040751 w 5942855"/>
              <a:gd name="connsiteY1" fmla="*/ 145579 h 5746239"/>
              <a:gd name="connsiteX2" fmla="*/ 1140574 w 5942855"/>
              <a:gd name="connsiteY2" fmla="*/ 633778 h 5746239"/>
              <a:gd name="connsiteX3" fmla="*/ 1122018 w 5942855"/>
              <a:gd name="connsiteY3" fmla="*/ 935353 h 5746239"/>
              <a:gd name="connsiteX4" fmla="*/ 1463815 w 5942855"/>
              <a:gd name="connsiteY4" fmla="*/ 915683 h 5746239"/>
              <a:gd name="connsiteX5" fmla="*/ 2973739 w 5942855"/>
              <a:gd name="connsiteY5" fmla="*/ 422171 h 5746239"/>
              <a:gd name="connsiteX6" fmla="*/ 4514464 w 5942855"/>
              <a:gd name="connsiteY6" fmla="*/ 939577 h 5746239"/>
              <a:gd name="connsiteX7" fmla="*/ 4820717 w 5942855"/>
              <a:gd name="connsiteY7" fmla="*/ 882600 h 5746239"/>
              <a:gd name="connsiteX8" fmla="*/ 4823153 w 5942855"/>
              <a:gd name="connsiteY8" fmla="*/ 667054 h 5746239"/>
              <a:gd name="connsiteX9" fmla="*/ 4193465 w 5942855"/>
              <a:gd name="connsiteY9" fmla="*/ 259559 h 5746239"/>
              <a:gd name="connsiteX10" fmla="*/ 3407837 w 5942855"/>
              <a:gd name="connsiteY10" fmla="*/ 26364 h 5746239"/>
              <a:gd name="connsiteX11" fmla="*/ 2675701 w 5942855"/>
              <a:gd name="connsiteY11" fmla="*/ 7717 h 5746239"/>
              <a:gd name="connsiteX12" fmla="*/ 2973739 w 5942855"/>
              <a:gd name="connsiteY12" fmla="*/ 4909116 h 5746239"/>
              <a:gd name="connsiteX13" fmla="*/ 4124191 w 5942855"/>
              <a:gd name="connsiteY13" fmla="*/ 4534171 h 5746239"/>
              <a:gd name="connsiteX14" fmla="*/ 4781156 w 5942855"/>
              <a:gd name="connsiteY14" fmla="*/ 2272376 h 5746239"/>
              <a:gd name="connsiteX15" fmla="*/ 4363852 w 5942855"/>
              <a:gd name="connsiteY15" fmla="*/ 1625155 h 5746239"/>
              <a:gd name="connsiteX16" fmla="*/ 4107306 w 5942855"/>
              <a:gd name="connsiteY16" fmla="*/ 1970840 h 5746239"/>
              <a:gd name="connsiteX17" fmla="*/ 4327232 w 5942855"/>
              <a:gd name="connsiteY17" fmla="*/ 3648753 h 5746239"/>
              <a:gd name="connsiteX18" fmla="*/ 3232902 w 5942855"/>
              <a:gd name="connsiteY18" fmla="*/ 4466504 h 5746239"/>
              <a:gd name="connsiteX19" fmla="*/ 2675701 w 5942855"/>
              <a:gd name="connsiteY19" fmla="*/ 4459377 h 5746239"/>
              <a:gd name="connsiteX20" fmla="*/ 135021 w 5942855"/>
              <a:gd name="connsiteY20" fmla="*/ 2447765 h 5746239"/>
              <a:gd name="connsiteX21" fmla="*/ 6566 w 5942855"/>
              <a:gd name="connsiteY21" fmla="*/ 2795523 h 5746239"/>
              <a:gd name="connsiteX22" fmla="*/ 660072 w 5942855"/>
              <a:gd name="connsiteY22" fmla="*/ 4847383 h 5746239"/>
              <a:gd name="connsiteX23" fmla="*/ 1107764 w 5942855"/>
              <a:gd name="connsiteY23" fmla="*/ 5296137 h 5746239"/>
              <a:gd name="connsiteX24" fmla="*/ 1849515 w 5942855"/>
              <a:gd name="connsiteY24" fmla="*/ 5728551 h 5746239"/>
              <a:gd name="connsiteX25" fmla="*/ 2116414 w 5942855"/>
              <a:gd name="connsiteY25" fmla="*/ 5643118 h 5746239"/>
              <a:gd name="connsiteX26" fmla="*/ 2141488 w 5942855"/>
              <a:gd name="connsiteY26" fmla="*/ 5524278 h 5746239"/>
              <a:gd name="connsiteX27" fmla="*/ 2110285 w 5942855"/>
              <a:gd name="connsiteY27" fmla="*/ 5414134 h 5746239"/>
              <a:gd name="connsiteX28" fmla="*/ 1864728 w 5942855"/>
              <a:gd name="connsiteY28" fmla="*/ 5268523 h 5746239"/>
              <a:gd name="connsiteX29" fmla="*/ 1214163 w 5942855"/>
              <a:gd name="connsiteY29" fmla="*/ 4823099 h 5746239"/>
              <a:gd name="connsiteX30" fmla="*/ 432851 w 5942855"/>
              <a:gd name="connsiteY30" fmla="*/ 2791208 h 5746239"/>
              <a:gd name="connsiteX31" fmla="*/ 418830 w 5942855"/>
              <a:gd name="connsiteY31" fmla="*/ 2536995 h 5746239"/>
              <a:gd name="connsiteX32" fmla="*/ 330767 w 5942855"/>
              <a:gd name="connsiteY32" fmla="*/ 2446884 h 5746239"/>
              <a:gd name="connsiteX33" fmla="*/ 135021 w 5942855"/>
              <a:gd name="connsiteY33" fmla="*/ 2447765 h 5746239"/>
              <a:gd name="connsiteX34" fmla="*/ 5616711 w 5942855"/>
              <a:gd name="connsiteY34" fmla="*/ 2446884 h 5746239"/>
              <a:gd name="connsiteX35" fmla="*/ 5528492 w 5942855"/>
              <a:gd name="connsiteY35" fmla="*/ 2531604 h 5746239"/>
              <a:gd name="connsiteX36" fmla="*/ 5513979 w 5942855"/>
              <a:gd name="connsiteY36" fmla="*/ 2790767 h 5746239"/>
              <a:gd name="connsiteX37" fmla="*/ 4401327 w 5942855"/>
              <a:gd name="connsiteY37" fmla="*/ 5090607 h 5746239"/>
              <a:gd name="connsiteX38" fmla="*/ 4081986 w 5942855"/>
              <a:gd name="connsiteY38" fmla="*/ 5268471 h 5746239"/>
              <a:gd name="connsiteX39" fmla="*/ 3803061 w 5942855"/>
              <a:gd name="connsiteY39" fmla="*/ 5534165 h 5746239"/>
              <a:gd name="connsiteX40" fmla="*/ 4097963 w 5942855"/>
              <a:gd name="connsiteY40" fmla="*/ 5728551 h 5746239"/>
              <a:gd name="connsiteX41" fmla="*/ 4839714 w 5942855"/>
              <a:gd name="connsiteY41" fmla="*/ 5295528 h 5746239"/>
              <a:gd name="connsiteX42" fmla="*/ 5456536 w 5942855"/>
              <a:gd name="connsiteY42" fmla="*/ 4614136 h 5746239"/>
              <a:gd name="connsiteX43" fmla="*/ 5942855 w 5942855"/>
              <a:gd name="connsiteY43" fmla="*/ 2987887 h 5746239"/>
              <a:gd name="connsiteX44" fmla="*/ 5807002 w 5942855"/>
              <a:gd name="connsiteY44" fmla="*/ 2444564 h 5746239"/>
              <a:gd name="connsiteX45" fmla="*/ 5616711 w 5942855"/>
              <a:gd name="connsiteY45" fmla="*/ 2446884 h 5746239"/>
              <a:gd name="connsiteX0" fmla="*/ 2675701 w 5942855"/>
              <a:gd name="connsiteY0" fmla="*/ 7717 h 5746239"/>
              <a:gd name="connsiteX1" fmla="*/ 2040751 w 5942855"/>
              <a:gd name="connsiteY1" fmla="*/ 145579 h 5746239"/>
              <a:gd name="connsiteX2" fmla="*/ 1140574 w 5942855"/>
              <a:gd name="connsiteY2" fmla="*/ 633778 h 5746239"/>
              <a:gd name="connsiteX3" fmla="*/ 1122018 w 5942855"/>
              <a:gd name="connsiteY3" fmla="*/ 935353 h 5746239"/>
              <a:gd name="connsiteX4" fmla="*/ 1463815 w 5942855"/>
              <a:gd name="connsiteY4" fmla="*/ 915683 h 5746239"/>
              <a:gd name="connsiteX5" fmla="*/ 2973739 w 5942855"/>
              <a:gd name="connsiteY5" fmla="*/ 422171 h 5746239"/>
              <a:gd name="connsiteX6" fmla="*/ 4514464 w 5942855"/>
              <a:gd name="connsiteY6" fmla="*/ 939577 h 5746239"/>
              <a:gd name="connsiteX7" fmla="*/ 4820717 w 5942855"/>
              <a:gd name="connsiteY7" fmla="*/ 882600 h 5746239"/>
              <a:gd name="connsiteX8" fmla="*/ 4823153 w 5942855"/>
              <a:gd name="connsiteY8" fmla="*/ 667054 h 5746239"/>
              <a:gd name="connsiteX9" fmla="*/ 4193465 w 5942855"/>
              <a:gd name="connsiteY9" fmla="*/ 259559 h 5746239"/>
              <a:gd name="connsiteX10" fmla="*/ 3407837 w 5942855"/>
              <a:gd name="connsiteY10" fmla="*/ 26364 h 5746239"/>
              <a:gd name="connsiteX11" fmla="*/ 2675701 w 5942855"/>
              <a:gd name="connsiteY11" fmla="*/ 7717 h 5746239"/>
              <a:gd name="connsiteX12" fmla="*/ 2973739 w 5942855"/>
              <a:gd name="connsiteY12" fmla="*/ 4909116 h 5746239"/>
              <a:gd name="connsiteX13" fmla="*/ 4124191 w 5942855"/>
              <a:gd name="connsiteY13" fmla="*/ 4534171 h 5746239"/>
              <a:gd name="connsiteX14" fmla="*/ 4781156 w 5942855"/>
              <a:gd name="connsiteY14" fmla="*/ 2272376 h 5746239"/>
              <a:gd name="connsiteX15" fmla="*/ 4107306 w 5942855"/>
              <a:gd name="connsiteY15" fmla="*/ 1970840 h 5746239"/>
              <a:gd name="connsiteX16" fmla="*/ 4327232 w 5942855"/>
              <a:gd name="connsiteY16" fmla="*/ 3648753 h 5746239"/>
              <a:gd name="connsiteX17" fmla="*/ 3232902 w 5942855"/>
              <a:gd name="connsiteY17" fmla="*/ 4466504 h 5746239"/>
              <a:gd name="connsiteX18" fmla="*/ 2675701 w 5942855"/>
              <a:gd name="connsiteY18" fmla="*/ 4459377 h 5746239"/>
              <a:gd name="connsiteX19" fmla="*/ 135021 w 5942855"/>
              <a:gd name="connsiteY19" fmla="*/ 2447765 h 5746239"/>
              <a:gd name="connsiteX20" fmla="*/ 6566 w 5942855"/>
              <a:gd name="connsiteY20" fmla="*/ 2795523 h 5746239"/>
              <a:gd name="connsiteX21" fmla="*/ 660072 w 5942855"/>
              <a:gd name="connsiteY21" fmla="*/ 4847383 h 5746239"/>
              <a:gd name="connsiteX22" fmla="*/ 1107764 w 5942855"/>
              <a:gd name="connsiteY22" fmla="*/ 5296137 h 5746239"/>
              <a:gd name="connsiteX23" fmla="*/ 1849515 w 5942855"/>
              <a:gd name="connsiteY23" fmla="*/ 5728551 h 5746239"/>
              <a:gd name="connsiteX24" fmla="*/ 2116414 w 5942855"/>
              <a:gd name="connsiteY24" fmla="*/ 5643118 h 5746239"/>
              <a:gd name="connsiteX25" fmla="*/ 2141488 w 5942855"/>
              <a:gd name="connsiteY25" fmla="*/ 5524278 h 5746239"/>
              <a:gd name="connsiteX26" fmla="*/ 2110285 w 5942855"/>
              <a:gd name="connsiteY26" fmla="*/ 5414134 h 5746239"/>
              <a:gd name="connsiteX27" fmla="*/ 1864728 w 5942855"/>
              <a:gd name="connsiteY27" fmla="*/ 5268523 h 5746239"/>
              <a:gd name="connsiteX28" fmla="*/ 1214163 w 5942855"/>
              <a:gd name="connsiteY28" fmla="*/ 4823099 h 5746239"/>
              <a:gd name="connsiteX29" fmla="*/ 432851 w 5942855"/>
              <a:gd name="connsiteY29" fmla="*/ 2791208 h 5746239"/>
              <a:gd name="connsiteX30" fmla="*/ 418830 w 5942855"/>
              <a:gd name="connsiteY30" fmla="*/ 2536995 h 5746239"/>
              <a:gd name="connsiteX31" fmla="*/ 330767 w 5942855"/>
              <a:gd name="connsiteY31" fmla="*/ 2446884 h 5746239"/>
              <a:gd name="connsiteX32" fmla="*/ 135021 w 5942855"/>
              <a:gd name="connsiteY32" fmla="*/ 2447765 h 5746239"/>
              <a:gd name="connsiteX33" fmla="*/ 5616711 w 5942855"/>
              <a:gd name="connsiteY33" fmla="*/ 2446884 h 5746239"/>
              <a:gd name="connsiteX34" fmla="*/ 5528492 w 5942855"/>
              <a:gd name="connsiteY34" fmla="*/ 2531604 h 5746239"/>
              <a:gd name="connsiteX35" fmla="*/ 5513979 w 5942855"/>
              <a:gd name="connsiteY35" fmla="*/ 2790767 h 5746239"/>
              <a:gd name="connsiteX36" fmla="*/ 4401327 w 5942855"/>
              <a:gd name="connsiteY36" fmla="*/ 5090607 h 5746239"/>
              <a:gd name="connsiteX37" fmla="*/ 4081986 w 5942855"/>
              <a:gd name="connsiteY37" fmla="*/ 5268471 h 5746239"/>
              <a:gd name="connsiteX38" fmla="*/ 3803061 w 5942855"/>
              <a:gd name="connsiteY38" fmla="*/ 5534165 h 5746239"/>
              <a:gd name="connsiteX39" fmla="*/ 4097963 w 5942855"/>
              <a:gd name="connsiteY39" fmla="*/ 5728551 h 5746239"/>
              <a:gd name="connsiteX40" fmla="*/ 4839714 w 5942855"/>
              <a:gd name="connsiteY40" fmla="*/ 5295528 h 5746239"/>
              <a:gd name="connsiteX41" fmla="*/ 5456536 w 5942855"/>
              <a:gd name="connsiteY41" fmla="*/ 4614136 h 5746239"/>
              <a:gd name="connsiteX42" fmla="*/ 5942855 w 5942855"/>
              <a:gd name="connsiteY42" fmla="*/ 2987887 h 5746239"/>
              <a:gd name="connsiteX43" fmla="*/ 5807002 w 5942855"/>
              <a:gd name="connsiteY43" fmla="*/ 2444564 h 5746239"/>
              <a:gd name="connsiteX44" fmla="*/ 5616711 w 5942855"/>
              <a:gd name="connsiteY44" fmla="*/ 2446884 h 5746239"/>
              <a:gd name="connsiteX0" fmla="*/ 2675701 w 5942855"/>
              <a:gd name="connsiteY0" fmla="*/ 7717 h 5746239"/>
              <a:gd name="connsiteX1" fmla="*/ 2040751 w 5942855"/>
              <a:gd name="connsiteY1" fmla="*/ 145579 h 5746239"/>
              <a:gd name="connsiteX2" fmla="*/ 1140574 w 5942855"/>
              <a:gd name="connsiteY2" fmla="*/ 633778 h 5746239"/>
              <a:gd name="connsiteX3" fmla="*/ 1122018 w 5942855"/>
              <a:gd name="connsiteY3" fmla="*/ 935353 h 5746239"/>
              <a:gd name="connsiteX4" fmla="*/ 1463815 w 5942855"/>
              <a:gd name="connsiteY4" fmla="*/ 915683 h 5746239"/>
              <a:gd name="connsiteX5" fmla="*/ 2973739 w 5942855"/>
              <a:gd name="connsiteY5" fmla="*/ 422171 h 5746239"/>
              <a:gd name="connsiteX6" fmla="*/ 4514464 w 5942855"/>
              <a:gd name="connsiteY6" fmla="*/ 939577 h 5746239"/>
              <a:gd name="connsiteX7" fmla="*/ 4820717 w 5942855"/>
              <a:gd name="connsiteY7" fmla="*/ 882600 h 5746239"/>
              <a:gd name="connsiteX8" fmla="*/ 4823153 w 5942855"/>
              <a:gd name="connsiteY8" fmla="*/ 667054 h 5746239"/>
              <a:gd name="connsiteX9" fmla="*/ 4193465 w 5942855"/>
              <a:gd name="connsiteY9" fmla="*/ 259559 h 5746239"/>
              <a:gd name="connsiteX10" fmla="*/ 3407837 w 5942855"/>
              <a:gd name="connsiteY10" fmla="*/ 26364 h 5746239"/>
              <a:gd name="connsiteX11" fmla="*/ 2675701 w 5942855"/>
              <a:gd name="connsiteY11" fmla="*/ 7717 h 5746239"/>
              <a:gd name="connsiteX12" fmla="*/ 2973739 w 5942855"/>
              <a:gd name="connsiteY12" fmla="*/ 4909116 h 5746239"/>
              <a:gd name="connsiteX13" fmla="*/ 4124191 w 5942855"/>
              <a:gd name="connsiteY13" fmla="*/ 4534171 h 5746239"/>
              <a:gd name="connsiteX14" fmla="*/ 4107306 w 5942855"/>
              <a:gd name="connsiteY14" fmla="*/ 1970840 h 5746239"/>
              <a:gd name="connsiteX15" fmla="*/ 4327232 w 5942855"/>
              <a:gd name="connsiteY15" fmla="*/ 3648753 h 5746239"/>
              <a:gd name="connsiteX16" fmla="*/ 3232902 w 5942855"/>
              <a:gd name="connsiteY16" fmla="*/ 4466504 h 5746239"/>
              <a:gd name="connsiteX17" fmla="*/ 2675701 w 5942855"/>
              <a:gd name="connsiteY17" fmla="*/ 4459377 h 5746239"/>
              <a:gd name="connsiteX18" fmla="*/ 135021 w 5942855"/>
              <a:gd name="connsiteY18" fmla="*/ 2447765 h 5746239"/>
              <a:gd name="connsiteX19" fmla="*/ 6566 w 5942855"/>
              <a:gd name="connsiteY19" fmla="*/ 2795523 h 5746239"/>
              <a:gd name="connsiteX20" fmla="*/ 660072 w 5942855"/>
              <a:gd name="connsiteY20" fmla="*/ 4847383 h 5746239"/>
              <a:gd name="connsiteX21" fmla="*/ 1107764 w 5942855"/>
              <a:gd name="connsiteY21" fmla="*/ 5296137 h 5746239"/>
              <a:gd name="connsiteX22" fmla="*/ 1849515 w 5942855"/>
              <a:gd name="connsiteY22" fmla="*/ 5728551 h 5746239"/>
              <a:gd name="connsiteX23" fmla="*/ 2116414 w 5942855"/>
              <a:gd name="connsiteY23" fmla="*/ 5643118 h 5746239"/>
              <a:gd name="connsiteX24" fmla="*/ 2141488 w 5942855"/>
              <a:gd name="connsiteY24" fmla="*/ 5524278 h 5746239"/>
              <a:gd name="connsiteX25" fmla="*/ 2110285 w 5942855"/>
              <a:gd name="connsiteY25" fmla="*/ 5414134 h 5746239"/>
              <a:gd name="connsiteX26" fmla="*/ 1864728 w 5942855"/>
              <a:gd name="connsiteY26" fmla="*/ 5268523 h 5746239"/>
              <a:gd name="connsiteX27" fmla="*/ 1214163 w 5942855"/>
              <a:gd name="connsiteY27" fmla="*/ 4823099 h 5746239"/>
              <a:gd name="connsiteX28" fmla="*/ 432851 w 5942855"/>
              <a:gd name="connsiteY28" fmla="*/ 2791208 h 5746239"/>
              <a:gd name="connsiteX29" fmla="*/ 418830 w 5942855"/>
              <a:gd name="connsiteY29" fmla="*/ 2536995 h 5746239"/>
              <a:gd name="connsiteX30" fmla="*/ 330767 w 5942855"/>
              <a:gd name="connsiteY30" fmla="*/ 2446884 h 5746239"/>
              <a:gd name="connsiteX31" fmla="*/ 135021 w 5942855"/>
              <a:gd name="connsiteY31" fmla="*/ 2447765 h 5746239"/>
              <a:gd name="connsiteX32" fmla="*/ 5616711 w 5942855"/>
              <a:gd name="connsiteY32" fmla="*/ 2446884 h 5746239"/>
              <a:gd name="connsiteX33" fmla="*/ 5528492 w 5942855"/>
              <a:gd name="connsiteY33" fmla="*/ 2531604 h 5746239"/>
              <a:gd name="connsiteX34" fmla="*/ 5513979 w 5942855"/>
              <a:gd name="connsiteY34" fmla="*/ 2790767 h 5746239"/>
              <a:gd name="connsiteX35" fmla="*/ 4401327 w 5942855"/>
              <a:gd name="connsiteY35" fmla="*/ 5090607 h 5746239"/>
              <a:gd name="connsiteX36" fmla="*/ 4081986 w 5942855"/>
              <a:gd name="connsiteY36" fmla="*/ 5268471 h 5746239"/>
              <a:gd name="connsiteX37" fmla="*/ 3803061 w 5942855"/>
              <a:gd name="connsiteY37" fmla="*/ 5534165 h 5746239"/>
              <a:gd name="connsiteX38" fmla="*/ 4097963 w 5942855"/>
              <a:gd name="connsiteY38" fmla="*/ 5728551 h 5746239"/>
              <a:gd name="connsiteX39" fmla="*/ 4839714 w 5942855"/>
              <a:gd name="connsiteY39" fmla="*/ 5295528 h 5746239"/>
              <a:gd name="connsiteX40" fmla="*/ 5456536 w 5942855"/>
              <a:gd name="connsiteY40" fmla="*/ 4614136 h 5746239"/>
              <a:gd name="connsiteX41" fmla="*/ 5942855 w 5942855"/>
              <a:gd name="connsiteY41" fmla="*/ 2987887 h 5746239"/>
              <a:gd name="connsiteX42" fmla="*/ 5807002 w 5942855"/>
              <a:gd name="connsiteY42" fmla="*/ 2444564 h 5746239"/>
              <a:gd name="connsiteX43" fmla="*/ 5616711 w 5942855"/>
              <a:gd name="connsiteY43" fmla="*/ 2446884 h 5746239"/>
              <a:gd name="connsiteX0" fmla="*/ 2675701 w 5942855"/>
              <a:gd name="connsiteY0" fmla="*/ 7717 h 5746239"/>
              <a:gd name="connsiteX1" fmla="*/ 2040751 w 5942855"/>
              <a:gd name="connsiteY1" fmla="*/ 145579 h 5746239"/>
              <a:gd name="connsiteX2" fmla="*/ 1140574 w 5942855"/>
              <a:gd name="connsiteY2" fmla="*/ 633778 h 5746239"/>
              <a:gd name="connsiteX3" fmla="*/ 1122018 w 5942855"/>
              <a:gd name="connsiteY3" fmla="*/ 935353 h 5746239"/>
              <a:gd name="connsiteX4" fmla="*/ 1463815 w 5942855"/>
              <a:gd name="connsiteY4" fmla="*/ 915683 h 5746239"/>
              <a:gd name="connsiteX5" fmla="*/ 2973739 w 5942855"/>
              <a:gd name="connsiteY5" fmla="*/ 422171 h 5746239"/>
              <a:gd name="connsiteX6" fmla="*/ 4514464 w 5942855"/>
              <a:gd name="connsiteY6" fmla="*/ 939577 h 5746239"/>
              <a:gd name="connsiteX7" fmla="*/ 4820717 w 5942855"/>
              <a:gd name="connsiteY7" fmla="*/ 882600 h 5746239"/>
              <a:gd name="connsiteX8" fmla="*/ 4823153 w 5942855"/>
              <a:gd name="connsiteY8" fmla="*/ 667054 h 5746239"/>
              <a:gd name="connsiteX9" fmla="*/ 4193465 w 5942855"/>
              <a:gd name="connsiteY9" fmla="*/ 259559 h 5746239"/>
              <a:gd name="connsiteX10" fmla="*/ 3407837 w 5942855"/>
              <a:gd name="connsiteY10" fmla="*/ 26364 h 5746239"/>
              <a:gd name="connsiteX11" fmla="*/ 2675701 w 5942855"/>
              <a:gd name="connsiteY11" fmla="*/ 7717 h 5746239"/>
              <a:gd name="connsiteX12" fmla="*/ 2973739 w 5942855"/>
              <a:gd name="connsiteY12" fmla="*/ 4909116 h 5746239"/>
              <a:gd name="connsiteX13" fmla="*/ 4124191 w 5942855"/>
              <a:gd name="connsiteY13" fmla="*/ 4534171 h 5746239"/>
              <a:gd name="connsiteX14" fmla="*/ 4327232 w 5942855"/>
              <a:gd name="connsiteY14" fmla="*/ 3648753 h 5746239"/>
              <a:gd name="connsiteX15" fmla="*/ 3232902 w 5942855"/>
              <a:gd name="connsiteY15" fmla="*/ 4466504 h 5746239"/>
              <a:gd name="connsiteX16" fmla="*/ 2675701 w 5942855"/>
              <a:gd name="connsiteY16" fmla="*/ 4459377 h 5746239"/>
              <a:gd name="connsiteX17" fmla="*/ 135021 w 5942855"/>
              <a:gd name="connsiteY17" fmla="*/ 2447765 h 5746239"/>
              <a:gd name="connsiteX18" fmla="*/ 6566 w 5942855"/>
              <a:gd name="connsiteY18" fmla="*/ 2795523 h 5746239"/>
              <a:gd name="connsiteX19" fmla="*/ 660072 w 5942855"/>
              <a:gd name="connsiteY19" fmla="*/ 4847383 h 5746239"/>
              <a:gd name="connsiteX20" fmla="*/ 1107764 w 5942855"/>
              <a:gd name="connsiteY20" fmla="*/ 5296137 h 5746239"/>
              <a:gd name="connsiteX21" fmla="*/ 1849515 w 5942855"/>
              <a:gd name="connsiteY21" fmla="*/ 5728551 h 5746239"/>
              <a:gd name="connsiteX22" fmla="*/ 2116414 w 5942855"/>
              <a:gd name="connsiteY22" fmla="*/ 5643118 h 5746239"/>
              <a:gd name="connsiteX23" fmla="*/ 2141488 w 5942855"/>
              <a:gd name="connsiteY23" fmla="*/ 5524278 h 5746239"/>
              <a:gd name="connsiteX24" fmla="*/ 2110285 w 5942855"/>
              <a:gd name="connsiteY24" fmla="*/ 5414134 h 5746239"/>
              <a:gd name="connsiteX25" fmla="*/ 1864728 w 5942855"/>
              <a:gd name="connsiteY25" fmla="*/ 5268523 h 5746239"/>
              <a:gd name="connsiteX26" fmla="*/ 1214163 w 5942855"/>
              <a:gd name="connsiteY26" fmla="*/ 4823099 h 5746239"/>
              <a:gd name="connsiteX27" fmla="*/ 432851 w 5942855"/>
              <a:gd name="connsiteY27" fmla="*/ 2791208 h 5746239"/>
              <a:gd name="connsiteX28" fmla="*/ 418830 w 5942855"/>
              <a:gd name="connsiteY28" fmla="*/ 2536995 h 5746239"/>
              <a:gd name="connsiteX29" fmla="*/ 330767 w 5942855"/>
              <a:gd name="connsiteY29" fmla="*/ 2446884 h 5746239"/>
              <a:gd name="connsiteX30" fmla="*/ 135021 w 5942855"/>
              <a:gd name="connsiteY30" fmla="*/ 2447765 h 5746239"/>
              <a:gd name="connsiteX31" fmla="*/ 5616711 w 5942855"/>
              <a:gd name="connsiteY31" fmla="*/ 2446884 h 5746239"/>
              <a:gd name="connsiteX32" fmla="*/ 5528492 w 5942855"/>
              <a:gd name="connsiteY32" fmla="*/ 2531604 h 5746239"/>
              <a:gd name="connsiteX33" fmla="*/ 5513979 w 5942855"/>
              <a:gd name="connsiteY33" fmla="*/ 2790767 h 5746239"/>
              <a:gd name="connsiteX34" fmla="*/ 4401327 w 5942855"/>
              <a:gd name="connsiteY34" fmla="*/ 5090607 h 5746239"/>
              <a:gd name="connsiteX35" fmla="*/ 4081986 w 5942855"/>
              <a:gd name="connsiteY35" fmla="*/ 5268471 h 5746239"/>
              <a:gd name="connsiteX36" fmla="*/ 3803061 w 5942855"/>
              <a:gd name="connsiteY36" fmla="*/ 5534165 h 5746239"/>
              <a:gd name="connsiteX37" fmla="*/ 4097963 w 5942855"/>
              <a:gd name="connsiteY37" fmla="*/ 5728551 h 5746239"/>
              <a:gd name="connsiteX38" fmla="*/ 4839714 w 5942855"/>
              <a:gd name="connsiteY38" fmla="*/ 5295528 h 5746239"/>
              <a:gd name="connsiteX39" fmla="*/ 5456536 w 5942855"/>
              <a:gd name="connsiteY39" fmla="*/ 4614136 h 5746239"/>
              <a:gd name="connsiteX40" fmla="*/ 5942855 w 5942855"/>
              <a:gd name="connsiteY40" fmla="*/ 2987887 h 5746239"/>
              <a:gd name="connsiteX41" fmla="*/ 5807002 w 5942855"/>
              <a:gd name="connsiteY41" fmla="*/ 2444564 h 5746239"/>
              <a:gd name="connsiteX42" fmla="*/ 5616711 w 5942855"/>
              <a:gd name="connsiteY42" fmla="*/ 2446884 h 5746239"/>
              <a:gd name="connsiteX0" fmla="*/ 2675701 w 5942855"/>
              <a:gd name="connsiteY0" fmla="*/ 7717 h 5746239"/>
              <a:gd name="connsiteX1" fmla="*/ 2040751 w 5942855"/>
              <a:gd name="connsiteY1" fmla="*/ 145579 h 5746239"/>
              <a:gd name="connsiteX2" fmla="*/ 1140574 w 5942855"/>
              <a:gd name="connsiteY2" fmla="*/ 633778 h 5746239"/>
              <a:gd name="connsiteX3" fmla="*/ 1122018 w 5942855"/>
              <a:gd name="connsiteY3" fmla="*/ 935353 h 5746239"/>
              <a:gd name="connsiteX4" fmla="*/ 1463815 w 5942855"/>
              <a:gd name="connsiteY4" fmla="*/ 915683 h 5746239"/>
              <a:gd name="connsiteX5" fmla="*/ 2973739 w 5942855"/>
              <a:gd name="connsiteY5" fmla="*/ 422171 h 5746239"/>
              <a:gd name="connsiteX6" fmla="*/ 4514464 w 5942855"/>
              <a:gd name="connsiteY6" fmla="*/ 939577 h 5746239"/>
              <a:gd name="connsiteX7" fmla="*/ 4820717 w 5942855"/>
              <a:gd name="connsiteY7" fmla="*/ 882600 h 5746239"/>
              <a:gd name="connsiteX8" fmla="*/ 4823153 w 5942855"/>
              <a:gd name="connsiteY8" fmla="*/ 667054 h 5746239"/>
              <a:gd name="connsiteX9" fmla="*/ 4193465 w 5942855"/>
              <a:gd name="connsiteY9" fmla="*/ 259559 h 5746239"/>
              <a:gd name="connsiteX10" fmla="*/ 3407837 w 5942855"/>
              <a:gd name="connsiteY10" fmla="*/ 26364 h 5746239"/>
              <a:gd name="connsiteX11" fmla="*/ 2675701 w 5942855"/>
              <a:gd name="connsiteY11" fmla="*/ 7717 h 5746239"/>
              <a:gd name="connsiteX12" fmla="*/ 2973739 w 5942855"/>
              <a:gd name="connsiteY12" fmla="*/ 4909116 h 5746239"/>
              <a:gd name="connsiteX13" fmla="*/ 4124191 w 5942855"/>
              <a:gd name="connsiteY13" fmla="*/ 4534171 h 5746239"/>
              <a:gd name="connsiteX14" fmla="*/ 3232902 w 5942855"/>
              <a:gd name="connsiteY14" fmla="*/ 4466504 h 5746239"/>
              <a:gd name="connsiteX15" fmla="*/ 2675701 w 5942855"/>
              <a:gd name="connsiteY15" fmla="*/ 4459377 h 5746239"/>
              <a:gd name="connsiteX16" fmla="*/ 135021 w 5942855"/>
              <a:gd name="connsiteY16" fmla="*/ 2447765 h 5746239"/>
              <a:gd name="connsiteX17" fmla="*/ 6566 w 5942855"/>
              <a:gd name="connsiteY17" fmla="*/ 2795523 h 5746239"/>
              <a:gd name="connsiteX18" fmla="*/ 660072 w 5942855"/>
              <a:gd name="connsiteY18" fmla="*/ 4847383 h 5746239"/>
              <a:gd name="connsiteX19" fmla="*/ 1107764 w 5942855"/>
              <a:gd name="connsiteY19" fmla="*/ 5296137 h 5746239"/>
              <a:gd name="connsiteX20" fmla="*/ 1849515 w 5942855"/>
              <a:gd name="connsiteY20" fmla="*/ 5728551 h 5746239"/>
              <a:gd name="connsiteX21" fmla="*/ 2116414 w 5942855"/>
              <a:gd name="connsiteY21" fmla="*/ 5643118 h 5746239"/>
              <a:gd name="connsiteX22" fmla="*/ 2141488 w 5942855"/>
              <a:gd name="connsiteY22" fmla="*/ 5524278 h 5746239"/>
              <a:gd name="connsiteX23" fmla="*/ 2110285 w 5942855"/>
              <a:gd name="connsiteY23" fmla="*/ 5414134 h 5746239"/>
              <a:gd name="connsiteX24" fmla="*/ 1864728 w 5942855"/>
              <a:gd name="connsiteY24" fmla="*/ 5268523 h 5746239"/>
              <a:gd name="connsiteX25" fmla="*/ 1214163 w 5942855"/>
              <a:gd name="connsiteY25" fmla="*/ 4823099 h 5746239"/>
              <a:gd name="connsiteX26" fmla="*/ 432851 w 5942855"/>
              <a:gd name="connsiteY26" fmla="*/ 2791208 h 5746239"/>
              <a:gd name="connsiteX27" fmla="*/ 418830 w 5942855"/>
              <a:gd name="connsiteY27" fmla="*/ 2536995 h 5746239"/>
              <a:gd name="connsiteX28" fmla="*/ 330767 w 5942855"/>
              <a:gd name="connsiteY28" fmla="*/ 2446884 h 5746239"/>
              <a:gd name="connsiteX29" fmla="*/ 135021 w 5942855"/>
              <a:gd name="connsiteY29" fmla="*/ 2447765 h 5746239"/>
              <a:gd name="connsiteX30" fmla="*/ 5616711 w 5942855"/>
              <a:gd name="connsiteY30" fmla="*/ 2446884 h 5746239"/>
              <a:gd name="connsiteX31" fmla="*/ 5528492 w 5942855"/>
              <a:gd name="connsiteY31" fmla="*/ 2531604 h 5746239"/>
              <a:gd name="connsiteX32" fmla="*/ 5513979 w 5942855"/>
              <a:gd name="connsiteY32" fmla="*/ 2790767 h 5746239"/>
              <a:gd name="connsiteX33" fmla="*/ 4401327 w 5942855"/>
              <a:gd name="connsiteY33" fmla="*/ 5090607 h 5746239"/>
              <a:gd name="connsiteX34" fmla="*/ 4081986 w 5942855"/>
              <a:gd name="connsiteY34" fmla="*/ 5268471 h 5746239"/>
              <a:gd name="connsiteX35" fmla="*/ 3803061 w 5942855"/>
              <a:gd name="connsiteY35" fmla="*/ 5534165 h 5746239"/>
              <a:gd name="connsiteX36" fmla="*/ 4097963 w 5942855"/>
              <a:gd name="connsiteY36" fmla="*/ 5728551 h 5746239"/>
              <a:gd name="connsiteX37" fmla="*/ 4839714 w 5942855"/>
              <a:gd name="connsiteY37" fmla="*/ 5295528 h 5746239"/>
              <a:gd name="connsiteX38" fmla="*/ 5456536 w 5942855"/>
              <a:gd name="connsiteY38" fmla="*/ 4614136 h 5746239"/>
              <a:gd name="connsiteX39" fmla="*/ 5942855 w 5942855"/>
              <a:gd name="connsiteY39" fmla="*/ 2987887 h 5746239"/>
              <a:gd name="connsiteX40" fmla="*/ 5807002 w 5942855"/>
              <a:gd name="connsiteY40" fmla="*/ 2444564 h 5746239"/>
              <a:gd name="connsiteX41" fmla="*/ 5616711 w 5942855"/>
              <a:gd name="connsiteY41" fmla="*/ 2446884 h 5746239"/>
              <a:gd name="connsiteX0" fmla="*/ 2675701 w 5942855"/>
              <a:gd name="connsiteY0" fmla="*/ 7717 h 5746239"/>
              <a:gd name="connsiteX1" fmla="*/ 2040751 w 5942855"/>
              <a:gd name="connsiteY1" fmla="*/ 145579 h 5746239"/>
              <a:gd name="connsiteX2" fmla="*/ 1140574 w 5942855"/>
              <a:gd name="connsiteY2" fmla="*/ 633778 h 5746239"/>
              <a:gd name="connsiteX3" fmla="*/ 1122018 w 5942855"/>
              <a:gd name="connsiteY3" fmla="*/ 935353 h 5746239"/>
              <a:gd name="connsiteX4" fmla="*/ 1463815 w 5942855"/>
              <a:gd name="connsiteY4" fmla="*/ 915683 h 5746239"/>
              <a:gd name="connsiteX5" fmla="*/ 2973739 w 5942855"/>
              <a:gd name="connsiteY5" fmla="*/ 422171 h 5746239"/>
              <a:gd name="connsiteX6" fmla="*/ 4514464 w 5942855"/>
              <a:gd name="connsiteY6" fmla="*/ 939577 h 5746239"/>
              <a:gd name="connsiteX7" fmla="*/ 4820717 w 5942855"/>
              <a:gd name="connsiteY7" fmla="*/ 882600 h 5746239"/>
              <a:gd name="connsiteX8" fmla="*/ 4823153 w 5942855"/>
              <a:gd name="connsiteY8" fmla="*/ 667054 h 5746239"/>
              <a:gd name="connsiteX9" fmla="*/ 4193465 w 5942855"/>
              <a:gd name="connsiteY9" fmla="*/ 259559 h 5746239"/>
              <a:gd name="connsiteX10" fmla="*/ 3407837 w 5942855"/>
              <a:gd name="connsiteY10" fmla="*/ 26364 h 5746239"/>
              <a:gd name="connsiteX11" fmla="*/ 2675701 w 5942855"/>
              <a:gd name="connsiteY11" fmla="*/ 7717 h 5746239"/>
              <a:gd name="connsiteX12" fmla="*/ 2973739 w 5942855"/>
              <a:gd name="connsiteY12" fmla="*/ 4909116 h 5746239"/>
              <a:gd name="connsiteX13" fmla="*/ 3232902 w 5942855"/>
              <a:gd name="connsiteY13" fmla="*/ 4466504 h 5746239"/>
              <a:gd name="connsiteX14" fmla="*/ 2675701 w 5942855"/>
              <a:gd name="connsiteY14" fmla="*/ 4459377 h 5746239"/>
              <a:gd name="connsiteX15" fmla="*/ 135021 w 5942855"/>
              <a:gd name="connsiteY15" fmla="*/ 2447765 h 5746239"/>
              <a:gd name="connsiteX16" fmla="*/ 6566 w 5942855"/>
              <a:gd name="connsiteY16" fmla="*/ 2795523 h 5746239"/>
              <a:gd name="connsiteX17" fmla="*/ 660072 w 5942855"/>
              <a:gd name="connsiteY17" fmla="*/ 4847383 h 5746239"/>
              <a:gd name="connsiteX18" fmla="*/ 1107764 w 5942855"/>
              <a:gd name="connsiteY18" fmla="*/ 5296137 h 5746239"/>
              <a:gd name="connsiteX19" fmla="*/ 1849515 w 5942855"/>
              <a:gd name="connsiteY19" fmla="*/ 5728551 h 5746239"/>
              <a:gd name="connsiteX20" fmla="*/ 2116414 w 5942855"/>
              <a:gd name="connsiteY20" fmla="*/ 5643118 h 5746239"/>
              <a:gd name="connsiteX21" fmla="*/ 2141488 w 5942855"/>
              <a:gd name="connsiteY21" fmla="*/ 5524278 h 5746239"/>
              <a:gd name="connsiteX22" fmla="*/ 2110285 w 5942855"/>
              <a:gd name="connsiteY22" fmla="*/ 5414134 h 5746239"/>
              <a:gd name="connsiteX23" fmla="*/ 1864728 w 5942855"/>
              <a:gd name="connsiteY23" fmla="*/ 5268523 h 5746239"/>
              <a:gd name="connsiteX24" fmla="*/ 1214163 w 5942855"/>
              <a:gd name="connsiteY24" fmla="*/ 4823099 h 5746239"/>
              <a:gd name="connsiteX25" fmla="*/ 432851 w 5942855"/>
              <a:gd name="connsiteY25" fmla="*/ 2791208 h 5746239"/>
              <a:gd name="connsiteX26" fmla="*/ 418830 w 5942855"/>
              <a:gd name="connsiteY26" fmla="*/ 2536995 h 5746239"/>
              <a:gd name="connsiteX27" fmla="*/ 330767 w 5942855"/>
              <a:gd name="connsiteY27" fmla="*/ 2446884 h 5746239"/>
              <a:gd name="connsiteX28" fmla="*/ 135021 w 5942855"/>
              <a:gd name="connsiteY28" fmla="*/ 2447765 h 5746239"/>
              <a:gd name="connsiteX29" fmla="*/ 5616711 w 5942855"/>
              <a:gd name="connsiteY29" fmla="*/ 2446884 h 5746239"/>
              <a:gd name="connsiteX30" fmla="*/ 5528492 w 5942855"/>
              <a:gd name="connsiteY30" fmla="*/ 2531604 h 5746239"/>
              <a:gd name="connsiteX31" fmla="*/ 5513979 w 5942855"/>
              <a:gd name="connsiteY31" fmla="*/ 2790767 h 5746239"/>
              <a:gd name="connsiteX32" fmla="*/ 4401327 w 5942855"/>
              <a:gd name="connsiteY32" fmla="*/ 5090607 h 5746239"/>
              <a:gd name="connsiteX33" fmla="*/ 4081986 w 5942855"/>
              <a:gd name="connsiteY33" fmla="*/ 5268471 h 5746239"/>
              <a:gd name="connsiteX34" fmla="*/ 3803061 w 5942855"/>
              <a:gd name="connsiteY34" fmla="*/ 5534165 h 5746239"/>
              <a:gd name="connsiteX35" fmla="*/ 4097963 w 5942855"/>
              <a:gd name="connsiteY35" fmla="*/ 5728551 h 5746239"/>
              <a:gd name="connsiteX36" fmla="*/ 4839714 w 5942855"/>
              <a:gd name="connsiteY36" fmla="*/ 5295528 h 5746239"/>
              <a:gd name="connsiteX37" fmla="*/ 5456536 w 5942855"/>
              <a:gd name="connsiteY37" fmla="*/ 4614136 h 5746239"/>
              <a:gd name="connsiteX38" fmla="*/ 5942855 w 5942855"/>
              <a:gd name="connsiteY38" fmla="*/ 2987887 h 5746239"/>
              <a:gd name="connsiteX39" fmla="*/ 5807002 w 5942855"/>
              <a:gd name="connsiteY39" fmla="*/ 2444564 h 5746239"/>
              <a:gd name="connsiteX40" fmla="*/ 5616711 w 5942855"/>
              <a:gd name="connsiteY40" fmla="*/ 2446884 h 5746239"/>
              <a:gd name="connsiteX0" fmla="*/ 2675701 w 5942855"/>
              <a:gd name="connsiteY0" fmla="*/ 7717 h 5746239"/>
              <a:gd name="connsiteX1" fmla="*/ 2040751 w 5942855"/>
              <a:gd name="connsiteY1" fmla="*/ 145579 h 5746239"/>
              <a:gd name="connsiteX2" fmla="*/ 1140574 w 5942855"/>
              <a:gd name="connsiteY2" fmla="*/ 633778 h 5746239"/>
              <a:gd name="connsiteX3" fmla="*/ 1122018 w 5942855"/>
              <a:gd name="connsiteY3" fmla="*/ 935353 h 5746239"/>
              <a:gd name="connsiteX4" fmla="*/ 1463815 w 5942855"/>
              <a:gd name="connsiteY4" fmla="*/ 915683 h 5746239"/>
              <a:gd name="connsiteX5" fmla="*/ 2973739 w 5942855"/>
              <a:gd name="connsiteY5" fmla="*/ 422171 h 5746239"/>
              <a:gd name="connsiteX6" fmla="*/ 4514464 w 5942855"/>
              <a:gd name="connsiteY6" fmla="*/ 939577 h 5746239"/>
              <a:gd name="connsiteX7" fmla="*/ 4820717 w 5942855"/>
              <a:gd name="connsiteY7" fmla="*/ 882600 h 5746239"/>
              <a:gd name="connsiteX8" fmla="*/ 4823153 w 5942855"/>
              <a:gd name="connsiteY8" fmla="*/ 667054 h 5746239"/>
              <a:gd name="connsiteX9" fmla="*/ 4193465 w 5942855"/>
              <a:gd name="connsiteY9" fmla="*/ 259559 h 5746239"/>
              <a:gd name="connsiteX10" fmla="*/ 3407837 w 5942855"/>
              <a:gd name="connsiteY10" fmla="*/ 26364 h 5746239"/>
              <a:gd name="connsiteX11" fmla="*/ 2675701 w 5942855"/>
              <a:gd name="connsiteY11" fmla="*/ 7717 h 5746239"/>
              <a:gd name="connsiteX12" fmla="*/ 2973739 w 5942855"/>
              <a:gd name="connsiteY12" fmla="*/ 4909116 h 5746239"/>
              <a:gd name="connsiteX13" fmla="*/ 2675701 w 5942855"/>
              <a:gd name="connsiteY13" fmla="*/ 4459377 h 5746239"/>
              <a:gd name="connsiteX14" fmla="*/ 135021 w 5942855"/>
              <a:gd name="connsiteY14" fmla="*/ 2447765 h 5746239"/>
              <a:gd name="connsiteX15" fmla="*/ 6566 w 5942855"/>
              <a:gd name="connsiteY15" fmla="*/ 2795523 h 5746239"/>
              <a:gd name="connsiteX16" fmla="*/ 660072 w 5942855"/>
              <a:gd name="connsiteY16" fmla="*/ 4847383 h 5746239"/>
              <a:gd name="connsiteX17" fmla="*/ 1107764 w 5942855"/>
              <a:gd name="connsiteY17" fmla="*/ 5296137 h 5746239"/>
              <a:gd name="connsiteX18" fmla="*/ 1849515 w 5942855"/>
              <a:gd name="connsiteY18" fmla="*/ 5728551 h 5746239"/>
              <a:gd name="connsiteX19" fmla="*/ 2116414 w 5942855"/>
              <a:gd name="connsiteY19" fmla="*/ 5643118 h 5746239"/>
              <a:gd name="connsiteX20" fmla="*/ 2141488 w 5942855"/>
              <a:gd name="connsiteY20" fmla="*/ 5524278 h 5746239"/>
              <a:gd name="connsiteX21" fmla="*/ 2110285 w 5942855"/>
              <a:gd name="connsiteY21" fmla="*/ 5414134 h 5746239"/>
              <a:gd name="connsiteX22" fmla="*/ 1864728 w 5942855"/>
              <a:gd name="connsiteY22" fmla="*/ 5268523 h 5746239"/>
              <a:gd name="connsiteX23" fmla="*/ 1214163 w 5942855"/>
              <a:gd name="connsiteY23" fmla="*/ 4823099 h 5746239"/>
              <a:gd name="connsiteX24" fmla="*/ 432851 w 5942855"/>
              <a:gd name="connsiteY24" fmla="*/ 2791208 h 5746239"/>
              <a:gd name="connsiteX25" fmla="*/ 418830 w 5942855"/>
              <a:gd name="connsiteY25" fmla="*/ 2536995 h 5746239"/>
              <a:gd name="connsiteX26" fmla="*/ 330767 w 5942855"/>
              <a:gd name="connsiteY26" fmla="*/ 2446884 h 5746239"/>
              <a:gd name="connsiteX27" fmla="*/ 135021 w 5942855"/>
              <a:gd name="connsiteY27" fmla="*/ 2447765 h 5746239"/>
              <a:gd name="connsiteX28" fmla="*/ 5616711 w 5942855"/>
              <a:gd name="connsiteY28" fmla="*/ 2446884 h 5746239"/>
              <a:gd name="connsiteX29" fmla="*/ 5528492 w 5942855"/>
              <a:gd name="connsiteY29" fmla="*/ 2531604 h 5746239"/>
              <a:gd name="connsiteX30" fmla="*/ 5513979 w 5942855"/>
              <a:gd name="connsiteY30" fmla="*/ 2790767 h 5746239"/>
              <a:gd name="connsiteX31" fmla="*/ 4401327 w 5942855"/>
              <a:gd name="connsiteY31" fmla="*/ 5090607 h 5746239"/>
              <a:gd name="connsiteX32" fmla="*/ 4081986 w 5942855"/>
              <a:gd name="connsiteY32" fmla="*/ 5268471 h 5746239"/>
              <a:gd name="connsiteX33" fmla="*/ 3803061 w 5942855"/>
              <a:gd name="connsiteY33" fmla="*/ 5534165 h 5746239"/>
              <a:gd name="connsiteX34" fmla="*/ 4097963 w 5942855"/>
              <a:gd name="connsiteY34" fmla="*/ 5728551 h 5746239"/>
              <a:gd name="connsiteX35" fmla="*/ 4839714 w 5942855"/>
              <a:gd name="connsiteY35" fmla="*/ 5295528 h 5746239"/>
              <a:gd name="connsiteX36" fmla="*/ 5456536 w 5942855"/>
              <a:gd name="connsiteY36" fmla="*/ 4614136 h 5746239"/>
              <a:gd name="connsiteX37" fmla="*/ 5942855 w 5942855"/>
              <a:gd name="connsiteY37" fmla="*/ 2987887 h 5746239"/>
              <a:gd name="connsiteX38" fmla="*/ 5807002 w 5942855"/>
              <a:gd name="connsiteY38" fmla="*/ 2444564 h 5746239"/>
              <a:gd name="connsiteX39" fmla="*/ 5616711 w 5942855"/>
              <a:gd name="connsiteY39" fmla="*/ 2446884 h 5746239"/>
              <a:gd name="connsiteX0" fmla="*/ 2675701 w 5942855"/>
              <a:gd name="connsiteY0" fmla="*/ 7717 h 5746239"/>
              <a:gd name="connsiteX1" fmla="*/ 2040751 w 5942855"/>
              <a:gd name="connsiteY1" fmla="*/ 145579 h 5746239"/>
              <a:gd name="connsiteX2" fmla="*/ 1140574 w 5942855"/>
              <a:gd name="connsiteY2" fmla="*/ 633778 h 5746239"/>
              <a:gd name="connsiteX3" fmla="*/ 1122018 w 5942855"/>
              <a:gd name="connsiteY3" fmla="*/ 935353 h 5746239"/>
              <a:gd name="connsiteX4" fmla="*/ 1463815 w 5942855"/>
              <a:gd name="connsiteY4" fmla="*/ 915683 h 5746239"/>
              <a:gd name="connsiteX5" fmla="*/ 2973739 w 5942855"/>
              <a:gd name="connsiteY5" fmla="*/ 422171 h 5746239"/>
              <a:gd name="connsiteX6" fmla="*/ 4514464 w 5942855"/>
              <a:gd name="connsiteY6" fmla="*/ 939577 h 5746239"/>
              <a:gd name="connsiteX7" fmla="*/ 4820717 w 5942855"/>
              <a:gd name="connsiteY7" fmla="*/ 882600 h 5746239"/>
              <a:gd name="connsiteX8" fmla="*/ 4823153 w 5942855"/>
              <a:gd name="connsiteY8" fmla="*/ 667054 h 5746239"/>
              <a:gd name="connsiteX9" fmla="*/ 4193465 w 5942855"/>
              <a:gd name="connsiteY9" fmla="*/ 259559 h 5746239"/>
              <a:gd name="connsiteX10" fmla="*/ 3407837 w 5942855"/>
              <a:gd name="connsiteY10" fmla="*/ 26364 h 5746239"/>
              <a:gd name="connsiteX11" fmla="*/ 2675701 w 5942855"/>
              <a:gd name="connsiteY11" fmla="*/ 7717 h 5746239"/>
              <a:gd name="connsiteX12" fmla="*/ 135021 w 5942855"/>
              <a:gd name="connsiteY12" fmla="*/ 2447765 h 5746239"/>
              <a:gd name="connsiteX13" fmla="*/ 6566 w 5942855"/>
              <a:gd name="connsiteY13" fmla="*/ 2795523 h 5746239"/>
              <a:gd name="connsiteX14" fmla="*/ 660072 w 5942855"/>
              <a:gd name="connsiteY14" fmla="*/ 4847383 h 5746239"/>
              <a:gd name="connsiteX15" fmla="*/ 1107764 w 5942855"/>
              <a:gd name="connsiteY15" fmla="*/ 5296137 h 5746239"/>
              <a:gd name="connsiteX16" fmla="*/ 1849515 w 5942855"/>
              <a:gd name="connsiteY16" fmla="*/ 5728551 h 5746239"/>
              <a:gd name="connsiteX17" fmla="*/ 2116414 w 5942855"/>
              <a:gd name="connsiteY17" fmla="*/ 5643118 h 5746239"/>
              <a:gd name="connsiteX18" fmla="*/ 2141488 w 5942855"/>
              <a:gd name="connsiteY18" fmla="*/ 5524278 h 5746239"/>
              <a:gd name="connsiteX19" fmla="*/ 2110285 w 5942855"/>
              <a:gd name="connsiteY19" fmla="*/ 5414134 h 5746239"/>
              <a:gd name="connsiteX20" fmla="*/ 1864728 w 5942855"/>
              <a:gd name="connsiteY20" fmla="*/ 5268523 h 5746239"/>
              <a:gd name="connsiteX21" fmla="*/ 1214163 w 5942855"/>
              <a:gd name="connsiteY21" fmla="*/ 4823099 h 5746239"/>
              <a:gd name="connsiteX22" fmla="*/ 432851 w 5942855"/>
              <a:gd name="connsiteY22" fmla="*/ 2791208 h 5746239"/>
              <a:gd name="connsiteX23" fmla="*/ 418830 w 5942855"/>
              <a:gd name="connsiteY23" fmla="*/ 2536995 h 5746239"/>
              <a:gd name="connsiteX24" fmla="*/ 330767 w 5942855"/>
              <a:gd name="connsiteY24" fmla="*/ 2446884 h 5746239"/>
              <a:gd name="connsiteX25" fmla="*/ 135021 w 5942855"/>
              <a:gd name="connsiteY25" fmla="*/ 2447765 h 5746239"/>
              <a:gd name="connsiteX26" fmla="*/ 5616711 w 5942855"/>
              <a:gd name="connsiteY26" fmla="*/ 2446884 h 5746239"/>
              <a:gd name="connsiteX27" fmla="*/ 5528492 w 5942855"/>
              <a:gd name="connsiteY27" fmla="*/ 2531604 h 5746239"/>
              <a:gd name="connsiteX28" fmla="*/ 5513979 w 5942855"/>
              <a:gd name="connsiteY28" fmla="*/ 2790767 h 5746239"/>
              <a:gd name="connsiteX29" fmla="*/ 4401327 w 5942855"/>
              <a:gd name="connsiteY29" fmla="*/ 5090607 h 5746239"/>
              <a:gd name="connsiteX30" fmla="*/ 4081986 w 5942855"/>
              <a:gd name="connsiteY30" fmla="*/ 5268471 h 5746239"/>
              <a:gd name="connsiteX31" fmla="*/ 3803061 w 5942855"/>
              <a:gd name="connsiteY31" fmla="*/ 5534165 h 5746239"/>
              <a:gd name="connsiteX32" fmla="*/ 4097963 w 5942855"/>
              <a:gd name="connsiteY32" fmla="*/ 5728551 h 5746239"/>
              <a:gd name="connsiteX33" fmla="*/ 4839714 w 5942855"/>
              <a:gd name="connsiteY33" fmla="*/ 5295528 h 5746239"/>
              <a:gd name="connsiteX34" fmla="*/ 5456536 w 5942855"/>
              <a:gd name="connsiteY34" fmla="*/ 4614136 h 5746239"/>
              <a:gd name="connsiteX35" fmla="*/ 5942855 w 5942855"/>
              <a:gd name="connsiteY35" fmla="*/ 2987887 h 5746239"/>
              <a:gd name="connsiteX36" fmla="*/ 5807002 w 5942855"/>
              <a:gd name="connsiteY36" fmla="*/ 2444564 h 5746239"/>
              <a:gd name="connsiteX37" fmla="*/ 5616711 w 5942855"/>
              <a:gd name="connsiteY37" fmla="*/ 2446884 h 5746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942855" h="5746239">
                <a:moveTo>
                  <a:pt x="2675701" y="7717"/>
                </a:moveTo>
                <a:cubicBezTo>
                  <a:pt x="2492421" y="26753"/>
                  <a:pt x="2225703" y="84663"/>
                  <a:pt x="2040751" y="145579"/>
                </a:cubicBezTo>
                <a:cubicBezTo>
                  <a:pt x="1730740" y="247689"/>
                  <a:pt x="1298016" y="482375"/>
                  <a:pt x="1140574" y="633778"/>
                </a:cubicBezTo>
                <a:cubicBezTo>
                  <a:pt x="1044062" y="726584"/>
                  <a:pt x="1036637" y="847276"/>
                  <a:pt x="1122018" y="935353"/>
                </a:cubicBezTo>
                <a:cubicBezTo>
                  <a:pt x="1215602" y="1031904"/>
                  <a:pt x="1311142" y="1026410"/>
                  <a:pt x="1463815" y="915683"/>
                </a:cubicBezTo>
                <a:cubicBezTo>
                  <a:pt x="1916392" y="587452"/>
                  <a:pt x="2422058" y="422171"/>
                  <a:pt x="2973739" y="422171"/>
                </a:cubicBezTo>
                <a:cubicBezTo>
                  <a:pt x="3532897" y="422171"/>
                  <a:pt x="3995827" y="577630"/>
                  <a:pt x="4514464" y="939577"/>
                </a:cubicBezTo>
                <a:cubicBezTo>
                  <a:pt x="4619322" y="1012752"/>
                  <a:pt x="4759762" y="986616"/>
                  <a:pt x="4820717" y="882600"/>
                </a:cubicBezTo>
                <a:cubicBezTo>
                  <a:pt x="4862663" y="811020"/>
                  <a:pt x="4863609" y="727401"/>
                  <a:pt x="4823153" y="667054"/>
                </a:cubicBezTo>
                <a:cubicBezTo>
                  <a:pt x="4761266" y="574740"/>
                  <a:pt x="4459690" y="379591"/>
                  <a:pt x="4193465" y="259559"/>
                </a:cubicBezTo>
                <a:cubicBezTo>
                  <a:pt x="3940871" y="145683"/>
                  <a:pt x="3685738" y="69955"/>
                  <a:pt x="3407837" y="26364"/>
                </a:cubicBezTo>
                <a:cubicBezTo>
                  <a:pt x="3254348" y="2288"/>
                  <a:pt x="2831614" y="-8481"/>
                  <a:pt x="2675701" y="7717"/>
                </a:cubicBezTo>
                <a:moveTo>
                  <a:pt x="135021" y="2447765"/>
                </a:moveTo>
                <a:cubicBezTo>
                  <a:pt x="43666" y="2496073"/>
                  <a:pt x="23049" y="2551897"/>
                  <a:pt x="6566" y="2795523"/>
                </a:cubicBezTo>
                <a:cubicBezTo>
                  <a:pt x="-43089" y="3529966"/>
                  <a:pt x="190248" y="4262594"/>
                  <a:pt x="660072" y="4847383"/>
                </a:cubicBezTo>
                <a:cubicBezTo>
                  <a:pt x="765487" y="4978584"/>
                  <a:pt x="980994" y="5194610"/>
                  <a:pt x="1107764" y="5296137"/>
                </a:cubicBezTo>
                <a:cubicBezTo>
                  <a:pt x="1301864" y="5451596"/>
                  <a:pt x="1648910" y="5653899"/>
                  <a:pt x="1849515" y="5728551"/>
                </a:cubicBezTo>
                <a:cubicBezTo>
                  <a:pt x="1958415" y="5769071"/>
                  <a:pt x="2050120" y="5739721"/>
                  <a:pt x="2116414" y="5643118"/>
                </a:cubicBezTo>
                <a:cubicBezTo>
                  <a:pt x="2141709" y="5606252"/>
                  <a:pt x="2145842" y="5586620"/>
                  <a:pt x="2141488" y="5524278"/>
                </a:cubicBezTo>
                <a:cubicBezTo>
                  <a:pt x="2138158" y="5476683"/>
                  <a:pt x="2126833" y="5436720"/>
                  <a:pt x="2110285" y="5414134"/>
                </a:cubicBezTo>
                <a:cubicBezTo>
                  <a:pt x="2093478" y="5391172"/>
                  <a:pt x="2006905" y="5339832"/>
                  <a:pt x="1864728" y="5268523"/>
                </a:cubicBezTo>
                <a:cubicBezTo>
                  <a:pt x="1573519" y="5122459"/>
                  <a:pt x="1418267" y="5016163"/>
                  <a:pt x="1214163" y="4823099"/>
                </a:cubicBezTo>
                <a:cubicBezTo>
                  <a:pt x="667342" y="4305823"/>
                  <a:pt x="370535" y="3533944"/>
                  <a:pt x="432851" y="2791208"/>
                </a:cubicBezTo>
                <a:cubicBezTo>
                  <a:pt x="448971" y="2599064"/>
                  <a:pt x="448893" y="2597600"/>
                  <a:pt x="418830" y="2536995"/>
                </a:cubicBezTo>
                <a:cubicBezTo>
                  <a:pt x="396115" y="2491226"/>
                  <a:pt x="374176" y="2468770"/>
                  <a:pt x="330767" y="2446884"/>
                </a:cubicBezTo>
                <a:cubicBezTo>
                  <a:pt x="257255" y="2409810"/>
                  <a:pt x="206355" y="2410044"/>
                  <a:pt x="135021" y="2447765"/>
                </a:cubicBezTo>
                <a:moveTo>
                  <a:pt x="5616711" y="2446884"/>
                </a:moveTo>
                <a:cubicBezTo>
                  <a:pt x="5576748" y="2467033"/>
                  <a:pt x="5549497" y="2493196"/>
                  <a:pt x="5528492" y="2531604"/>
                </a:cubicBezTo>
                <a:cubicBezTo>
                  <a:pt x="5498118" y="2587117"/>
                  <a:pt x="5498105" y="2587376"/>
                  <a:pt x="5513979" y="2790767"/>
                </a:cubicBezTo>
                <a:cubicBezTo>
                  <a:pt x="5584692" y="3697035"/>
                  <a:pt x="5160610" y="4573603"/>
                  <a:pt x="4401327" y="5090607"/>
                </a:cubicBezTo>
                <a:cubicBezTo>
                  <a:pt x="4346669" y="5127823"/>
                  <a:pt x="4202963" y="5207866"/>
                  <a:pt x="4081986" y="5268471"/>
                </a:cubicBezTo>
                <a:cubicBezTo>
                  <a:pt x="3828951" y="5395228"/>
                  <a:pt x="3803061" y="5419887"/>
                  <a:pt x="3803061" y="5534165"/>
                </a:cubicBezTo>
                <a:cubicBezTo>
                  <a:pt x="3803061" y="5690324"/>
                  <a:pt x="3946534" y="5784906"/>
                  <a:pt x="4097963" y="5728551"/>
                </a:cubicBezTo>
                <a:cubicBezTo>
                  <a:pt x="4299009" y="5653743"/>
                  <a:pt x="4643800" y="5452451"/>
                  <a:pt x="4839714" y="5295528"/>
                </a:cubicBezTo>
                <a:cubicBezTo>
                  <a:pt x="5057010" y="5121474"/>
                  <a:pt x="5297617" y="4855676"/>
                  <a:pt x="5456536" y="4614136"/>
                </a:cubicBezTo>
                <a:cubicBezTo>
                  <a:pt x="5782135" y="4119264"/>
                  <a:pt x="5942894" y="3581682"/>
                  <a:pt x="5942855" y="2987887"/>
                </a:cubicBezTo>
                <a:cubicBezTo>
                  <a:pt x="5942842" y="2599531"/>
                  <a:pt x="5917457" y="2498042"/>
                  <a:pt x="5807002" y="2444564"/>
                </a:cubicBezTo>
                <a:cubicBezTo>
                  <a:pt x="5735810" y="2410095"/>
                  <a:pt x="5688512" y="2410678"/>
                  <a:pt x="5616711" y="2446884"/>
                </a:cubicBezTo>
              </a:path>
            </a:pathLst>
          </a:custGeom>
          <a:solidFill>
            <a:srgbClr val="00F8F8"/>
          </a:solidFill>
          <a:ln w="12948" cap="flat">
            <a:noFill/>
            <a:prstDash val="solid"/>
            <a:miter/>
          </a:ln>
        </p:spPr>
        <p:txBody>
          <a:bodyPr rtlCol="0" anchor="ctr"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9616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BBC1871-899E-4DD2-D320-D4C6D7D2331A}"/>
              </a:ext>
            </a:extLst>
          </p:cNvPr>
          <p:cNvSpPr/>
          <p:nvPr/>
        </p:nvSpPr>
        <p:spPr>
          <a:xfrm>
            <a:off x="2778711" y="111711"/>
            <a:ext cx="12958" cy="12958"/>
          </a:xfrm>
          <a:custGeom>
            <a:avLst/>
            <a:gdLst/>
            <a:ahLst/>
            <a:cxnLst/>
            <a:rect l="l" t="t" r="r" b="b"/>
            <a:pathLst>
              <a:path w="12958" h="12958"/>
            </a:pathLst>
          </a:custGeom>
          <a:solidFill>
            <a:srgbClr val="00F8F8"/>
          </a:solidFill>
          <a:ln w="12948" cap="flat">
            <a:noFill/>
            <a:prstDash val="solid"/>
            <a:miter/>
          </a:ln>
        </p:spPr>
        <p:txBody>
          <a:bodyPr rtlCol="0" anchor="ctr"/>
          <a:lstStyle/>
          <a:p>
            <a:endParaRPr lang="en-PH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F68106D-38DF-FB79-8FAD-E51250998AC5}"/>
              </a:ext>
            </a:extLst>
          </p:cNvPr>
          <p:cNvSpPr/>
          <p:nvPr/>
        </p:nvSpPr>
        <p:spPr>
          <a:xfrm>
            <a:off x="4156981" y="1591136"/>
            <a:ext cx="3877641" cy="3875716"/>
          </a:xfrm>
          <a:custGeom>
            <a:avLst/>
            <a:gdLst>
              <a:gd name="connsiteX0" fmla="*/ 2675701 w 5942855"/>
              <a:gd name="connsiteY0" fmla="*/ 7717 h 5746239"/>
              <a:gd name="connsiteX1" fmla="*/ 2040751 w 5942855"/>
              <a:gd name="connsiteY1" fmla="*/ 145579 h 5746239"/>
              <a:gd name="connsiteX2" fmla="*/ 1140574 w 5942855"/>
              <a:gd name="connsiteY2" fmla="*/ 633778 h 5746239"/>
              <a:gd name="connsiteX3" fmla="*/ 1122018 w 5942855"/>
              <a:gd name="connsiteY3" fmla="*/ 935353 h 5746239"/>
              <a:gd name="connsiteX4" fmla="*/ 1463815 w 5942855"/>
              <a:gd name="connsiteY4" fmla="*/ 915683 h 5746239"/>
              <a:gd name="connsiteX5" fmla="*/ 2973739 w 5942855"/>
              <a:gd name="connsiteY5" fmla="*/ 422171 h 5746239"/>
              <a:gd name="connsiteX6" fmla="*/ 4514464 w 5942855"/>
              <a:gd name="connsiteY6" fmla="*/ 939577 h 5746239"/>
              <a:gd name="connsiteX7" fmla="*/ 4820717 w 5942855"/>
              <a:gd name="connsiteY7" fmla="*/ 882600 h 5746239"/>
              <a:gd name="connsiteX8" fmla="*/ 4823153 w 5942855"/>
              <a:gd name="connsiteY8" fmla="*/ 667054 h 5746239"/>
              <a:gd name="connsiteX9" fmla="*/ 4193465 w 5942855"/>
              <a:gd name="connsiteY9" fmla="*/ 259559 h 5746239"/>
              <a:gd name="connsiteX10" fmla="*/ 3407837 w 5942855"/>
              <a:gd name="connsiteY10" fmla="*/ 26364 h 5746239"/>
              <a:gd name="connsiteX11" fmla="*/ 2675701 w 5942855"/>
              <a:gd name="connsiteY11" fmla="*/ 7717 h 5746239"/>
              <a:gd name="connsiteX12" fmla="*/ 2811762 w 5942855"/>
              <a:gd name="connsiteY12" fmla="*/ 1040288 h 5746239"/>
              <a:gd name="connsiteX13" fmla="*/ 1892692 w 5942855"/>
              <a:gd name="connsiteY13" fmla="*/ 1364139 h 5746239"/>
              <a:gd name="connsiteX14" fmla="*/ 1362949 w 5942855"/>
              <a:gd name="connsiteY14" fmla="*/ 1893881 h 5746239"/>
              <a:gd name="connsiteX15" fmla="*/ 1449574 w 5942855"/>
              <a:gd name="connsiteY15" fmla="*/ 4171589 h 5746239"/>
              <a:gd name="connsiteX16" fmla="*/ 2973739 w 5942855"/>
              <a:gd name="connsiteY16" fmla="*/ 4909116 h 5746239"/>
              <a:gd name="connsiteX17" fmla="*/ 4124191 w 5942855"/>
              <a:gd name="connsiteY17" fmla="*/ 4534171 h 5746239"/>
              <a:gd name="connsiteX18" fmla="*/ 4781156 w 5942855"/>
              <a:gd name="connsiteY18" fmla="*/ 2272376 h 5746239"/>
              <a:gd name="connsiteX19" fmla="*/ 4363852 w 5942855"/>
              <a:gd name="connsiteY19" fmla="*/ 1625155 h 5746239"/>
              <a:gd name="connsiteX20" fmla="*/ 4226482 w 5942855"/>
              <a:gd name="connsiteY20" fmla="*/ 1542715 h 5746239"/>
              <a:gd name="connsiteX21" fmla="*/ 3984774 w 5942855"/>
              <a:gd name="connsiteY21" fmla="*/ 1750382 h 5746239"/>
              <a:gd name="connsiteX22" fmla="*/ 4107306 w 5942855"/>
              <a:gd name="connsiteY22" fmla="*/ 1970840 h 5746239"/>
              <a:gd name="connsiteX23" fmla="*/ 4327232 w 5942855"/>
              <a:gd name="connsiteY23" fmla="*/ 3648753 h 5746239"/>
              <a:gd name="connsiteX24" fmla="*/ 3232902 w 5942855"/>
              <a:gd name="connsiteY24" fmla="*/ 4466504 h 5746239"/>
              <a:gd name="connsiteX25" fmla="*/ 2675701 w 5942855"/>
              <a:gd name="connsiteY25" fmla="*/ 4459377 h 5746239"/>
              <a:gd name="connsiteX26" fmla="*/ 1621296 w 5942855"/>
              <a:gd name="connsiteY26" fmla="*/ 2293239 h 5746239"/>
              <a:gd name="connsiteX27" fmla="*/ 2611481 w 5942855"/>
              <a:gd name="connsiteY27" fmla="*/ 1504138 h 5746239"/>
              <a:gd name="connsiteX28" fmla="*/ 2977678 w 5942855"/>
              <a:gd name="connsiteY28" fmla="*/ 1464448 h 5746239"/>
              <a:gd name="connsiteX29" fmla="*/ 3253441 w 5942855"/>
              <a:gd name="connsiteY29" fmla="*/ 1432221 h 5746239"/>
              <a:gd name="connsiteX30" fmla="*/ 3257328 w 5942855"/>
              <a:gd name="connsiteY30" fmla="*/ 1079979 h 5746239"/>
              <a:gd name="connsiteX31" fmla="*/ 2811762 w 5942855"/>
              <a:gd name="connsiteY31" fmla="*/ 1040288 h 5746239"/>
              <a:gd name="connsiteX32" fmla="*/ 135021 w 5942855"/>
              <a:gd name="connsiteY32" fmla="*/ 2447765 h 5746239"/>
              <a:gd name="connsiteX33" fmla="*/ 6566 w 5942855"/>
              <a:gd name="connsiteY33" fmla="*/ 2795523 h 5746239"/>
              <a:gd name="connsiteX34" fmla="*/ 660072 w 5942855"/>
              <a:gd name="connsiteY34" fmla="*/ 4847383 h 5746239"/>
              <a:gd name="connsiteX35" fmla="*/ 1107764 w 5942855"/>
              <a:gd name="connsiteY35" fmla="*/ 5296137 h 5746239"/>
              <a:gd name="connsiteX36" fmla="*/ 1849515 w 5942855"/>
              <a:gd name="connsiteY36" fmla="*/ 5728551 h 5746239"/>
              <a:gd name="connsiteX37" fmla="*/ 2116414 w 5942855"/>
              <a:gd name="connsiteY37" fmla="*/ 5643118 h 5746239"/>
              <a:gd name="connsiteX38" fmla="*/ 2141488 w 5942855"/>
              <a:gd name="connsiteY38" fmla="*/ 5524278 h 5746239"/>
              <a:gd name="connsiteX39" fmla="*/ 2110285 w 5942855"/>
              <a:gd name="connsiteY39" fmla="*/ 5414134 h 5746239"/>
              <a:gd name="connsiteX40" fmla="*/ 1864728 w 5942855"/>
              <a:gd name="connsiteY40" fmla="*/ 5268523 h 5746239"/>
              <a:gd name="connsiteX41" fmla="*/ 1214163 w 5942855"/>
              <a:gd name="connsiteY41" fmla="*/ 4823099 h 5746239"/>
              <a:gd name="connsiteX42" fmla="*/ 432851 w 5942855"/>
              <a:gd name="connsiteY42" fmla="*/ 2791208 h 5746239"/>
              <a:gd name="connsiteX43" fmla="*/ 418830 w 5942855"/>
              <a:gd name="connsiteY43" fmla="*/ 2536995 h 5746239"/>
              <a:gd name="connsiteX44" fmla="*/ 330767 w 5942855"/>
              <a:gd name="connsiteY44" fmla="*/ 2446884 h 5746239"/>
              <a:gd name="connsiteX45" fmla="*/ 135021 w 5942855"/>
              <a:gd name="connsiteY45" fmla="*/ 2447765 h 5746239"/>
              <a:gd name="connsiteX46" fmla="*/ 5616711 w 5942855"/>
              <a:gd name="connsiteY46" fmla="*/ 2446884 h 5746239"/>
              <a:gd name="connsiteX47" fmla="*/ 5528492 w 5942855"/>
              <a:gd name="connsiteY47" fmla="*/ 2531604 h 5746239"/>
              <a:gd name="connsiteX48" fmla="*/ 5513979 w 5942855"/>
              <a:gd name="connsiteY48" fmla="*/ 2790767 h 5746239"/>
              <a:gd name="connsiteX49" fmla="*/ 4401327 w 5942855"/>
              <a:gd name="connsiteY49" fmla="*/ 5090607 h 5746239"/>
              <a:gd name="connsiteX50" fmla="*/ 4081986 w 5942855"/>
              <a:gd name="connsiteY50" fmla="*/ 5268471 h 5746239"/>
              <a:gd name="connsiteX51" fmla="*/ 3803061 w 5942855"/>
              <a:gd name="connsiteY51" fmla="*/ 5534165 h 5746239"/>
              <a:gd name="connsiteX52" fmla="*/ 4097963 w 5942855"/>
              <a:gd name="connsiteY52" fmla="*/ 5728551 h 5746239"/>
              <a:gd name="connsiteX53" fmla="*/ 4839714 w 5942855"/>
              <a:gd name="connsiteY53" fmla="*/ 5295528 h 5746239"/>
              <a:gd name="connsiteX54" fmla="*/ 5456536 w 5942855"/>
              <a:gd name="connsiteY54" fmla="*/ 4614136 h 5746239"/>
              <a:gd name="connsiteX55" fmla="*/ 5942855 w 5942855"/>
              <a:gd name="connsiteY55" fmla="*/ 2987887 h 5746239"/>
              <a:gd name="connsiteX56" fmla="*/ 5807002 w 5942855"/>
              <a:gd name="connsiteY56" fmla="*/ 2444564 h 5746239"/>
              <a:gd name="connsiteX57" fmla="*/ 5616711 w 5942855"/>
              <a:gd name="connsiteY57" fmla="*/ 2446884 h 5746239"/>
              <a:gd name="connsiteX0" fmla="*/ 2675701 w 5942855"/>
              <a:gd name="connsiteY0" fmla="*/ 7717 h 5746239"/>
              <a:gd name="connsiteX1" fmla="*/ 2040751 w 5942855"/>
              <a:gd name="connsiteY1" fmla="*/ 145579 h 5746239"/>
              <a:gd name="connsiteX2" fmla="*/ 1140574 w 5942855"/>
              <a:gd name="connsiteY2" fmla="*/ 633778 h 5746239"/>
              <a:gd name="connsiteX3" fmla="*/ 1463815 w 5942855"/>
              <a:gd name="connsiteY3" fmla="*/ 915683 h 5746239"/>
              <a:gd name="connsiteX4" fmla="*/ 2973739 w 5942855"/>
              <a:gd name="connsiteY4" fmla="*/ 422171 h 5746239"/>
              <a:gd name="connsiteX5" fmla="*/ 4514464 w 5942855"/>
              <a:gd name="connsiteY5" fmla="*/ 939577 h 5746239"/>
              <a:gd name="connsiteX6" fmla="*/ 4820717 w 5942855"/>
              <a:gd name="connsiteY6" fmla="*/ 882600 h 5746239"/>
              <a:gd name="connsiteX7" fmla="*/ 4823153 w 5942855"/>
              <a:gd name="connsiteY7" fmla="*/ 667054 h 5746239"/>
              <a:gd name="connsiteX8" fmla="*/ 4193465 w 5942855"/>
              <a:gd name="connsiteY8" fmla="*/ 259559 h 5746239"/>
              <a:gd name="connsiteX9" fmla="*/ 3407837 w 5942855"/>
              <a:gd name="connsiteY9" fmla="*/ 26364 h 5746239"/>
              <a:gd name="connsiteX10" fmla="*/ 2675701 w 5942855"/>
              <a:gd name="connsiteY10" fmla="*/ 7717 h 5746239"/>
              <a:gd name="connsiteX11" fmla="*/ 2811762 w 5942855"/>
              <a:gd name="connsiteY11" fmla="*/ 1040288 h 5746239"/>
              <a:gd name="connsiteX12" fmla="*/ 1892692 w 5942855"/>
              <a:gd name="connsiteY12" fmla="*/ 1364139 h 5746239"/>
              <a:gd name="connsiteX13" fmla="*/ 1362949 w 5942855"/>
              <a:gd name="connsiteY13" fmla="*/ 1893881 h 5746239"/>
              <a:gd name="connsiteX14" fmla="*/ 1449574 w 5942855"/>
              <a:gd name="connsiteY14" fmla="*/ 4171589 h 5746239"/>
              <a:gd name="connsiteX15" fmla="*/ 2973739 w 5942855"/>
              <a:gd name="connsiteY15" fmla="*/ 4909116 h 5746239"/>
              <a:gd name="connsiteX16" fmla="*/ 4124191 w 5942855"/>
              <a:gd name="connsiteY16" fmla="*/ 4534171 h 5746239"/>
              <a:gd name="connsiteX17" fmla="*/ 4781156 w 5942855"/>
              <a:gd name="connsiteY17" fmla="*/ 2272376 h 5746239"/>
              <a:gd name="connsiteX18" fmla="*/ 4363852 w 5942855"/>
              <a:gd name="connsiteY18" fmla="*/ 1625155 h 5746239"/>
              <a:gd name="connsiteX19" fmla="*/ 4226482 w 5942855"/>
              <a:gd name="connsiteY19" fmla="*/ 1542715 h 5746239"/>
              <a:gd name="connsiteX20" fmla="*/ 3984774 w 5942855"/>
              <a:gd name="connsiteY20" fmla="*/ 1750382 h 5746239"/>
              <a:gd name="connsiteX21" fmla="*/ 4107306 w 5942855"/>
              <a:gd name="connsiteY21" fmla="*/ 1970840 h 5746239"/>
              <a:gd name="connsiteX22" fmla="*/ 4327232 w 5942855"/>
              <a:gd name="connsiteY22" fmla="*/ 3648753 h 5746239"/>
              <a:gd name="connsiteX23" fmla="*/ 3232902 w 5942855"/>
              <a:gd name="connsiteY23" fmla="*/ 4466504 h 5746239"/>
              <a:gd name="connsiteX24" fmla="*/ 2675701 w 5942855"/>
              <a:gd name="connsiteY24" fmla="*/ 4459377 h 5746239"/>
              <a:gd name="connsiteX25" fmla="*/ 1621296 w 5942855"/>
              <a:gd name="connsiteY25" fmla="*/ 2293239 h 5746239"/>
              <a:gd name="connsiteX26" fmla="*/ 2611481 w 5942855"/>
              <a:gd name="connsiteY26" fmla="*/ 1504138 h 5746239"/>
              <a:gd name="connsiteX27" fmla="*/ 2977678 w 5942855"/>
              <a:gd name="connsiteY27" fmla="*/ 1464448 h 5746239"/>
              <a:gd name="connsiteX28" fmla="*/ 3253441 w 5942855"/>
              <a:gd name="connsiteY28" fmla="*/ 1432221 h 5746239"/>
              <a:gd name="connsiteX29" fmla="*/ 3257328 w 5942855"/>
              <a:gd name="connsiteY29" fmla="*/ 1079979 h 5746239"/>
              <a:gd name="connsiteX30" fmla="*/ 2811762 w 5942855"/>
              <a:gd name="connsiteY30" fmla="*/ 1040288 h 5746239"/>
              <a:gd name="connsiteX31" fmla="*/ 135021 w 5942855"/>
              <a:gd name="connsiteY31" fmla="*/ 2447765 h 5746239"/>
              <a:gd name="connsiteX32" fmla="*/ 6566 w 5942855"/>
              <a:gd name="connsiteY32" fmla="*/ 2795523 h 5746239"/>
              <a:gd name="connsiteX33" fmla="*/ 660072 w 5942855"/>
              <a:gd name="connsiteY33" fmla="*/ 4847383 h 5746239"/>
              <a:gd name="connsiteX34" fmla="*/ 1107764 w 5942855"/>
              <a:gd name="connsiteY34" fmla="*/ 5296137 h 5746239"/>
              <a:gd name="connsiteX35" fmla="*/ 1849515 w 5942855"/>
              <a:gd name="connsiteY35" fmla="*/ 5728551 h 5746239"/>
              <a:gd name="connsiteX36" fmla="*/ 2116414 w 5942855"/>
              <a:gd name="connsiteY36" fmla="*/ 5643118 h 5746239"/>
              <a:gd name="connsiteX37" fmla="*/ 2141488 w 5942855"/>
              <a:gd name="connsiteY37" fmla="*/ 5524278 h 5746239"/>
              <a:gd name="connsiteX38" fmla="*/ 2110285 w 5942855"/>
              <a:gd name="connsiteY38" fmla="*/ 5414134 h 5746239"/>
              <a:gd name="connsiteX39" fmla="*/ 1864728 w 5942855"/>
              <a:gd name="connsiteY39" fmla="*/ 5268523 h 5746239"/>
              <a:gd name="connsiteX40" fmla="*/ 1214163 w 5942855"/>
              <a:gd name="connsiteY40" fmla="*/ 4823099 h 5746239"/>
              <a:gd name="connsiteX41" fmla="*/ 432851 w 5942855"/>
              <a:gd name="connsiteY41" fmla="*/ 2791208 h 5746239"/>
              <a:gd name="connsiteX42" fmla="*/ 418830 w 5942855"/>
              <a:gd name="connsiteY42" fmla="*/ 2536995 h 5746239"/>
              <a:gd name="connsiteX43" fmla="*/ 330767 w 5942855"/>
              <a:gd name="connsiteY43" fmla="*/ 2446884 h 5746239"/>
              <a:gd name="connsiteX44" fmla="*/ 135021 w 5942855"/>
              <a:gd name="connsiteY44" fmla="*/ 2447765 h 5746239"/>
              <a:gd name="connsiteX45" fmla="*/ 5616711 w 5942855"/>
              <a:gd name="connsiteY45" fmla="*/ 2446884 h 5746239"/>
              <a:gd name="connsiteX46" fmla="*/ 5528492 w 5942855"/>
              <a:gd name="connsiteY46" fmla="*/ 2531604 h 5746239"/>
              <a:gd name="connsiteX47" fmla="*/ 5513979 w 5942855"/>
              <a:gd name="connsiteY47" fmla="*/ 2790767 h 5746239"/>
              <a:gd name="connsiteX48" fmla="*/ 4401327 w 5942855"/>
              <a:gd name="connsiteY48" fmla="*/ 5090607 h 5746239"/>
              <a:gd name="connsiteX49" fmla="*/ 4081986 w 5942855"/>
              <a:gd name="connsiteY49" fmla="*/ 5268471 h 5746239"/>
              <a:gd name="connsiteX50" fmla="*/ 3803061 w 5942855"/>
              <a:gd name="connsiteY50" fmla="*/ 5534165 h 5746239"/>
              <a:gd name="connsiteX51" fmla="*/ 4097963 w 5942855"/>
              <a:gd name="connsiteY51" fmla="*/ 5728551 h 5746239"/>
              <a:gd name="connsiteX52" fmla="*/ 4839714 w 5942855"/>
              <a:gd name="connsiteY52" fmla="*/ 5295528 h 5746239"/>
              <a:gd name="connsiteX53" fmla="*/ 5456536 w 5942855"/>
              <a:gd name="connsiteY53" fmla="*/ 4614136 h 5746239"/>
              <a:gd name="connsiteX54" fmla="*/ 5942855 w 5942855"/>
              <a:gd name="connsiteY54" fmla="*/ 2987887 h 5746239"/>
              <a:gd name="connsiteX55" fmla="*/ 5807002 w 5942855"/>
              <a:gd name="connsiteY55" fmla="*/ 2444564 h 5746239"/>
              <a:gd name="connsiteX56" fmla="*/ 5616711 w 5942855"/>
              <a:gd name="connsiteY56" fmla="*/ 2446884 h 5746239"/>
              <a:gd name="connsiteX0" fmla="*/ 2675701 w 5942855"/>
              <a:gd name="connsiteY0" fmla="*/ 7717 h 5746239"/>
              <a:gd name="connsiteX1" fmla="*/ 2040751 w 5942855"/>
              <a:gd name="connsiteY1" fmla="*/ 145579 h 5746239"/>
              <a:gd name="connsiteX2" fmla="*/ 1140574 w 5942855"/>
              <a:gd name="connsiteY2" fmla="*/ 633778 h 5746239"/>
              <a:gd name="connsiteX3" fmla="*/ 2973739 w 5942855"/>
              <a:gd name="connsiteY3" fmla="*/ 422171 h 5746239"/>
              <a:gd name="connsiteX4" fmla="*/ 4514464 w 5942855"/>
              <a:gd name="connsiteY4" fmla="*/ 939577 h 5746239"/>
              <a:gd name="connsiteX5" fmla="*/ 4820717 w 5942855"/>
              <a:gd name="connsiteY5" fmla="*/ 882600 h 5746239"/>
              <a:gd name="connsiteX6" fmla="*/ 4823153 w 5942855"/>
              <a:gd name="connsiteY6" fmla="*/ 667054 h 5746239"/>
              <a:gd name="connsiteX7" fmla="*/ 4193465 w 5942855"/>
              <a:gd name="connsiteY7" fmla="*/ 259559 h 5746239"/>
              <a:gd name="connsiteX8" fmla="*/ 3407837 w 5942855"/>
              <a:gd name="connsiteY8" fmla="*/ 26364 h 5746239"/>
              <a:gd name="connsiteX9" fmla="*/ 2675701 w 5942855"/>
              <a:gd name="connsiteY9" fmla="*/ 7717 h 5746239"/>
              <a:gd name="connsiteX10" fmla="*/ 2811762 w 5942855"/>
              <a:gd name="connsiteY10" fmla="*/ 1040288 h 5746239"/>
              <a:gd name="connsiteX11" fmla="*/ 1892692 w 5942855"/>
              <a:gd name="connsiteY11" fmla="*/ 1364139 h 5746239"/>
              <a:gd name="connsiteX12" fmla="*/ 1362949 w 5942855"/>
              <a:gd name="connsiteY12" fmla="*/ 1893881 h 5746239"/>
              <a:gd name="connsiteX13" fmla="*/ 1449574 w 5942855"/>
              <a:gd name="connsiteY13" fmla="*/ 4171589 h 5746239"/>
              <a:gd name="connsiteX14" fmla="*/ 2973739 w 5942855"/>
              <a:gd name="connsiteY14" fmla="*/ 4909116 h 5746239"/>
              <a:gd name="connsiteX15" fmla="*/ 4124191 w 5942855"/>
              <a:gd name="connsiteY15" fmla="*/ 4534171 h 5746239"/>
              <a:gd name="connsiteX16" fmla="*/ 4781156 w 5942855"/>
              <a:gd name="connsiteY16" fmla="*/ 2272376 h 5746239"/>
              <a:gd name="connsiteX17" fmla="*/ 4363852 w 5942855"/>
              <a:gd name="connsiteY17" fmla="*/ 1625155 h 5746239"/>
              <a:gd name="connsiteX18" fmla="*/ 4226482 w 5942855"/>
              <a:gd name="connsiteY18" fmla="*/ 1542715 h 5746239"/>
              <a:gd name="connsiteX19" fmla="*/ 3984774 w 5942855"/>
              <a:gd name="connsiteY19" fmla="*/ 1750382 h 5746239"/>
              <a:gd name="connsiteX20" fmla="*/ 4107306 w 5942855"/>
              <a:gd name="connsiteY20" fmla="*/ 1970840 h 5746239"/>
              <a:gd name="connsiteX21" fmla="*/ 4327232 w 5942855"/>
              <a:gd name="connsiteY21" fmla="*/ 3648753 h 5746239"/>
              <a:gd name="connsiteX22" fmla="*/ 3232902 w 5942855"/>
              <a:gd name="connsiteY22" fmla="*/ 4466504 h 5746239"/>
              <a:gd name="connsiteX23" fmla="*/ 2675701 w 5942855"/>
              <a:gd name="connsiteY23" fmla="*/ 4459377 h 5746239"/>
              <a:gd name="connsiteX24" fmla="*/ 1621296 w 5942855"/>
              <a:gd name="connsiteY24" fmla="*/ 2293239 h 5746239"/>
              <a:gd name="connsiteX25" fmla="*/ 2611481 w 5942855"/>
              <a:gd name="connsiteY25" fmla="*/ 1504138 h 5746239"/>
              <a:gd name="connsiteX26" fmla="*/ 2977678 w 5942855"/>
              <a:gd name="connsiteY26" fmla="*/ 1464448 h 5746239"/>
              <a:gd name="connsiteX27" fmla="*/ 3253441 w 5942855"/>
              <a:gd name="connsiteY27" fmla="*/ 1432221 h 5746239"/>
              <a:gd name="connsiteX28" fmla="*/ 3257328 w 5942855"/>
              <a:gd name="connsiteY28" fmla="*/ 1079979 h 5746239"/>
              <a:gd name="connsiteX29" fmla="*/ 2811762 w 5942855"/>
              <a:gd name="connsiteY29" fmla="*/ 1040288 h 5746239"/>
              <a:gd name="connsiteX30" fmla="*/ 135021 w 5942855"/>
              <a:gd name="connsiteY30" fmla="*/ 2447765 h 5746239"/>
              <a:gd name="connsiteX31" fmla="*/ 6566 w 5942855"/>
              <a:gd name="connsiteY31" fmla="*/ 2795523 h 5746239"/>
              <a:gd name="connsiteX32" fmla="*/ 660072 w 5942855"/>
              <a:gd name="connsiteY32" fmla="*/ 4847383 h 5746239"/>
              <a:gd name="connsiteX33" fmla="*/ 1107764 w 5942855"/>
              <a:gd name="connsiteY33" fmla="*/ 5296137 h 5746239"/>
              <a:gd name="connsiteX34" fmla="*/ 1849515 w 5942855"/>
              <a:gd name="connsiteY34" fmla="*/ 5728551 h 5746239"/>
              <a:gd name="connsiteX35" fmla="*/ 2116414 w 5942855"/>
              <a:gd name="connsiteY35" fmla="*/ 5643118 h 5746239"/>
              <a:gd name="connsiteX36" fmla="*/ 2141488 w 5942855"/>
              <a:gd name="connsiteY36" fmla="*/ 5524278 h 5746239"/>
              <a:gd name="connsiteX37" fmla="*/ 2110285 w 5942855"/>
              <a:gd name="connsiteY37" fmla="*/ 5414134 h 5746239"/>
              <a:gd name="connsiteX38" fmla="*/ 1864728 w 5942855"/>
              <a:gd name="connsiteY38" fmla="*/ 5268523 h 5746239"/>
              <a:gd name="connsiteX39" fmla="*/ 1214163 w 5942855"/>
              <a:gd name="connsiteY39" fmla="*/ 4823099 h 5746239"/>
              <a:gd name="connsiteX40" fmla="*/ 432851 w 5942855"/>
              <a:gd name="connsiteY40" fmla="*/ 2791208 h 5746239"/>
              <a:gd name="connsiteX41" fmla="*/ 418830 w 5942855"/>
              <a:gd name="connsiteY41" fmla="*/ 2536995 h 5746239"/>
              <a:gd name="connsiteX42" fmla="*/ 330767 w 5942855"/>
              <a:gd name="connsiteY42" fmla="*/ 2446884 h 5746239"/>
              <a:gd name="connsiteX43" fmla="*/ 135021 w 5942855"/>
              <a:gd name="connsiteY43" fmla="*/ 2447765 h 5746239"/>
              <a:gd name="connsiteX44" fmla="*/ 5616711 w 5942855"/>
              <a:gd name="connsiteY44" fmla="*/ 2446884 h 5746239"/>
              <a:gd name="connsiteX45" fmla="*/ 5528492 w 5942855"/>
              <a:gd name="connsiteY45" fmla="*/ 2531604 h 5746239"/>
              <a:gd name="connsiteX46" fmla="*/ 5513979 w 5942855"/>
              <a:gd name="connsiteY46" fmla="*/ 2790767 h 5746239"/>
              <a:gd name="connsiteX47" fmla="*/ 4401327 w 5942855"/>
              <a:gd name="connsiteY47" fmla="*/ 5090607 h 5746239"/>
              <a:gd name="connsiteX48" fmla="*/ 4081986 w 5942855"/>
              <a:gd name="connsiteY48" fmla="*/ 5268471 h 5746239"/>
              <a:gd name="connsiteX49" fmla="*/ 3803061 w 5942855"/>
              <a:gd name="connsiteY49" fmla="*/ 5534165 h 5746239"/>
              <a:gd name="connsiteX50" fmla="*/ 4097963 w 5942855"/>
              <a:gd name="connsiteY50" fmla="*/ 5728551 h 5746239"/>
              <a:gd name="connsiteX51" fmla="*/ 4839714 w 5942855"/>
              <a:gd name="connsiteY51" fmla="*/ 5295528 h 5746239"/>
              <a:gd name="connsiteX52" fmla="*/ 5456536 w 5942855"/>
              <a:gd name="connsiteY52" fmla="*/ 4614136 h 5746239"/>
              <a:gd name="connsiteX53" fmla="*/ 5942855 w 5942855"/>
              <a:gd name="connsiteY53" fmla="*/ 2987887 h 5746239"/>
              <a:gd name="connsiteX54" fmla="*/ 5807002 w 5942855"/>
              <a:gd name="connsiteY54" fmla="*/ 2444564 h 5746239"/>
              <a:gd name="connsiteX55" fmla="*/ 5616711 w 5942855"/>
              <a:gd name="connsiteY55" fmla="*/ 2446884 h 5746239"/>
              <a:gd name="connsiteX0" fmla="*/ 2675701 w 5942855"/>
              <a:gd name="connsiteY0" fmla="*/ 7717 h 5746239"/>
              <a:gd name="connsiteX1" fmla="*/ 2040751 w 5942855"/>
              <a:gd name="connsiteY1" fmla="*/ 145579 h 5746239"/>
              <a:gd name="connsiteX2" fmla="*/ 2973739 w 5942855"/>
              <a:gd name="connsiteY2" fmla="*/ 422171 h 5746239"/>
              <a:gd name="connsiteX3" fmla="*/ 4514464 w 5942855"/>
              <a:gd name="connsiteY3" fmla="*/ 939577 h 5746239"/>
              <a:gd name="connsiteX4" fmla="*/ 4820717 w 5942855"/>
              <a:gd name="connsiteY4" fmla="*/ 882600 h 5746239"/>
              <a:gd name="connsiteX5" fmla="*/ 4823153 w 5942855"/>
              <a:gd name="connsiteY5" fmla="*/ 667054 h 5746239"/>
              <a:gd name="connsiteX6" fmla="*/ 4193465 w 5942855"/>
              <a:gd name="connsiteY6" fmla="*/ 259559 h 5746239"/>
              <a:gd name="connsiteX7" fmla="*/ 3407837 w 5942855"/>
              <a:gd name="connsiteY7" fmla="*/ 26364 h 5746239"/>
              <a:gd name="connsiteX8" fmla="*/ 2675701 w 5942855"/>
              <a:gd name="connsiteY8" fmla="*/ 7717 h 5746239"/>
              <a:gd name="connsiteX9" fmla="*/ 2811762 w 5942855"/>
              <a:gd name="connsiteY9" fmla="*/ 1040288 h 5746239"/>
              <a:gd name="connsiteX10" fmla="*/ 1892692 w 5942855"/>
              <a:gd name="connsiteY10" fmla="*/ 1364139 h 5746239"/>
              <a:gd name="connsiteX11" fmla="*/ 1362949 w 5942855"/>
              <a:gd name="connsiteY11" fmla="*/ 1893881 h 5746239"/>
              <a:gd name="connsiteX12" fmla="*/ 1449574 w 5942855"/>
              <a:gd name="connsiteY12" fmla="*/ 4171589 h 5746239"/>
              <a:gd name="connsiteX13" fmla="*/ 2973739 w 5942855"/>
              <a:gd name="connsiteY13" fmla="*/ 4909116 h 5746239"/>
              <a:gd name="connsiteX14" fmla="*/ 4124191 w 5942855"/>
              <a:gd name="connsiteY14" fmla="*/ 4534171 h 5746239"/>
              <a:gd name="connsiteX15" fmla="*/ 4781156 w 5942855"/>
              <a:gd name="connsiteY15" fmla="*/ 2272376 h 5746239"/>
              <a:gd name="connsiteX16" fmla="*/ 4363852 w 5942855"/>
              <a:gd name="connsiteY16" fmla="*/ 1625155 h 5746239"/>
              <a:gd name="connsiteX17" fmla="*/ 4226482 w 5942855"/>
              <a:gd name="connsiteY17" fmla="*/ 1542715 h 5746239"/>
              <a:gd name="connsiteX18" fmla="*/ 3984774 w 5942855"/>
              <a:gd name="connsiteY18" fmla="*/ 1750382 h 5746239"/>
              <a:gd name="connsiteX19" fmla="*/ 4107306 w 5942855"/>
              <a:gd name="connsiteY19" fmla="*/ 1970840 h 5746239"/>
              <a:gd name="connsiteX20" fmla="*/ 4327232 w 5942855"/>
              <a:gd name="connsiteY20" fmla="*/ 3648753 h 5746239"/>
              <a:gd name="connsiteX21" fmla="*/ 3232902 w 5942855"/>
              <a:gd name="connsiteY21" fmla="*/ 4466504 h 5746239"/>
              <a:gd name="connsiteX22" fmla="*/ 2675701 w 5942855"/>
              <a:gd name="connsiteY22" fmla="*/ 4459377 h 5746239"/>
              <a:gd name="connsiteX23" fmla="*/ 1621296 w 5942855"/>
              <a:gd name="connsiteY23" fmla="*/ 2293239 h 5746239"/>
              <a:gd name="connsiteX24" fmla="*/ 2611481 w 5942855"/>
              <a:gd name="connsiteY24" fmla="*/ 1504138 h 5746239"/>
              <a:gd name="connsiteX25" fmla="*/ 2977678 w 5942855"/>
              <a:gd name="connsiteY25" fmla="*/ 1464448 h 5746239"/>
              <a:gd name="connsiteX26" fmla="*/ 3253441 w 5942855"/>
              <a:gd name="connsiteY26" fmla="*/ 1432221 h 5746239"/>
              <a:gd name="connsiteX27" fmla="*/ 3257328 w 5942855"/>
              <a:gd name="connsiteY27" fmla="*/ 1079979 h 5746239"/>
              <a:gd name="connsiteX28" fmla="*/ 2811762 w 5942855"/>
              <a:gd name="connsiteY28" fmla="*/ 1040288 h 5746239"/>
              <a:gd name="connsiteX29" fmla="*/ 135021 w 5942855"/>
              <a:gd name="connsiteY29" fmla="*/ 2447765 h 5746239"/>
              <a:gd name="connsiteX30" fmla="*/ 6566 w 5942855"/>
              <a:gd name="connsiteY30" fmla="*/ 2795523 h 5746239"/>
              <a:gd name="connsiteX31" fmla="*/ 660072 w 5942855"/>
              <a:gd name="connsiteY31" fmla="*/ 4847383 h 5746239"/>
              <a:gd name="connsiteX32" fmla="*/ 1107764 w 5942855"/>
              <a:gd name="connsiteY32" fmla="*/ 5296137 h 5746239"/>
              <a:gd name="connsiteX33" fmla="*/ 1849515 w 5942855"/>
              <a:gd name="connsiteY33" fmla="*/ 5728551 h 5746239"/>
              <a:gd name="connsiteX34" fmla="*/ 2116414 w 5942855"/>
              <a:gd name="connsiteY34" fmla="*/ 5643118 h 5746239"/>
              <a:gd name="connsiteX35" fmla="*/ 2141488 w 5942855"/>
              <a:gd name="connsiteY35" fmla="*/ 5524278 h 5746239"/>
              <a:gd name="connsiteX36" fmla="*/ 2110285 w 5942855"/>
              <a:gd name="connsiteY36" fmla="*/ 5414134 h 5746239"/>
              <a:gd name="connsiteX37" fmla="*/ 1864728 w 5942855"/>
              <a:gd name="connsiteY37" fmla="*/ 5268523 h 5746239"/>
              <a:gd name="connsiteX38" fmla="*/ 1214163 w 5942855"/>
              <a:gd name="connsiteY38" fmla="*/ 4823099 h 5746239"/>
              <a:gd name="connsiteX39" fmla="*/ 432851 w 5942855"/>
              <a:gd name="connsiteY39" fmla="*/ 2791208 h 5746239"/>
              <a:gd name="connsiteX40" fmla="*/ 418830 w 5942855"/>
              <a:gd name="connsiteY40" fmla="*/ 2536995 h 5746239"/>
              <a:gd name="connsiteX41" fmla="*/ 330767 w 5942855"/>
              <a:gd name="connsiteY41" fmla="*/ 2446884 h 5746239"/>
              <a:gd name="connsiteX42" fmla="*/ 135021 w 5942855"/>
              <a:gd name="connsiteY42" fmla="*/ 2447765 h 5746239"/>
              <a:gd name="connsiteX43" fmla="*/ 5616711 w 5942855"/>
              <a:gd name="connsiteY43" fmla="*/ 2446884 h 5746239"/>
              <a:gd name="connsiteX44" fmla="*/ 5528492 w 5942855"/>
              <a:gd name="connsiteY44" fmla="*/ 2531604 h 5746239"/>
              <a:gd name="connsiteX45" fmla="*/ 5513979 w 5942855"/>
              <a:gd name="connsiteY45" fmla="*/ 2790767 h 5746239"/>
              <a:gd name="connsiteX46" fmla="*/ 4401327 w 5942855"/>
              <a:gd name="connsiteY46" fmla="*/ 5090607 h 5746239"/>
              <a:gd name="connsiteX47" fmla="*/ 4081986 w 5942855"/>
              <a:gd name="connsiteY47" fmla="*/ 5268471 h 5746239"/>
              <a:gd name="connsiteX48" fmla="*/ 3803061 w 5942855"/>
              <a:gd name="connsiteY48" fmla="*/ 5534165 h 5746239"/>
              <a:gd name="connsiteX49" fmla="*/ 4097963 w 5942855"/>
              <a:gd name="connsiteY49" fmla="*/ 5728551 h 5746239"/>
              <a:gd name="connsiteX50" fmla="*/ 4839714 w 5942855"/>
              <a:gd name="connsiteY50" fmla="*/ 5295528 h 5746239"/>
              <a:gd name="connsiteX51" fmla="*/ 5456536 w 5942855"/>
              <a:gd name="connsiteY51" fmla="*/ 4614136 h 5746239"/>
              <a:gd name="connsiteX52" fmla="*/ 5942855 w 5942855"/>
              <a:gd name="connsiteY52" fmla="*/ 2987887 h 5746239"/>
              <a:gd name="connsiteX53" fmla="*/ 5807002 w 5942855"/>
              <a:gd name="connsiteY53" fmla="*/ 2444564 h 5746239"/>
              <a:gd name="connsiteX54" fmla="*/ 5616711 w 5942855"/>
              <a:gd name="connsiteY54" fmla="*/ 2446884 h 5746239"/>
              <a:gd name="connsiteX0" fmla="*/ 2675701 w 5942855"/>
              <a:gd name="connsiteY0" fmla="*/ 7717 h 5746239"/>
              <a:gd name="connsiteX1" fmla="*/ 2973739 w 5942855"/>
              <a:gd name="connsiteY1" fmla="*/ 422171 h 5746239"/>
              <a:gd name="connsiteX2" fmla="*/ 4514464 w 5942855"/>
              <a:gd name="connsiteY2" fmla="*/ 939577 h 5746239"/>
              <a:gd name="connsiteX3" fmla="*/ 4820717 w 5942855"/>
              <a:gd name="connsiteY3" fmla="*/ 882600 h 5746239"/>
              <a:gd name="connsiteX4" fmla="*/ 4823153 w 5942855"/>
              <a:gd name="connsiteY4" fmla="*/ 667054 h 5746239"/>
              <a:gd name="connsiteX5" fmla="*/ 4193465 w 5942855"/>
              <a:gd name="connsiteY5" fmla="*/ 259559 h 5746239"/>
              <a:gd name="connsiteX6" fmla="*/ 3407837 w 5942855"/>
              <a:gd name="connsiteY6" fmla="*/ 26364 h 5746239"/>
              <a:gd name="connsiteX7" fmla="*/ 2675701 w 5942855"/>
              <a:gd name="connsiteY7" fmla="*/ 7717 h 5746239"/>
              <a:gd name="connsiteX8" fmla="*/ 2811762 w 5942855"/>
              <a:gd name="connsiteY8" fmla="*/ 1040288 h 5746239"/>
              <a:gd name="connsiteX9" fmla="*/ 1892692 w 5942855"/>
              <a:gd name="connsiteY9" fmla="*/ 1364139 h 5746239"/>
              <a:gd name="connsiteX10" fmla="*/ 1362949 w 5942855"/>
              <a:gd name="connsiteY10" fmla="*/ 1893881 h 5746239"/>
              <a:gd name="connsiteX11" fmla="*/ 1449574 w 5942855"/>
              <a:gd name="connsiteY11" fmla="*/ 4171589 h 5746239"/>
              <a:gd name="connsiteX12" fmla="*/ 2973739 w 5942855"/>
              <a:gd name="connsiteY12" fmla="*/ 4909116 h 5746239"/>
              <a:gd name="connsiteX13" fmla="*/ 4124191 w 5942855"/>
              <a:gd name="connsiteY13" fmla="*/ 4534171 h 5746239"/>
              <a:gd name="connsiteX14" fmla="*/ 4781156 w 5942855"/>
              <a:gd name="connsiteY14" fmla="*/ 2272376 h 5746239"/>
              <a:gd name="connsiteX15" fmla="*/ 4363852 w 5942855"/>
              <a:gd name="connsiteY15" fmla="*/ 1625155 h 5746239"/>
              <a:gd name="connsiteX16" fmla="*/ 4226482 w 5942855"/>
              <a:gd name="connsiteY16" fmla="*/ 1542715 h 5746239"/>
              <a:gd name="connsiteX17" fmla="*/ 3984774 w 5942855"/>
              <a:gd name="connsiteY17" fmla="*/ 1750382 h 5746239"/>
              <a:gd name="connsiteX18" fmla="*/ 4107306 w 5942855"/>
              <a:gd name="connsiteY18" fmla="*/ 1970840 h 5746239"/>
              <a:gd name="connsiteX19" fmla="*/ 4327232 w 5942855"/>
              <a:gd name="connsiteY19" fmla="*/ 3648753 h 5746239"/>
              <a:gd name="connsiteX20" fmla="*/ 3232902 w 5942855"/>
              <a:gd name="connsiteY20" fmla="*/ 4466504 h 5746239"/>
              <a:gd name="connsiteX21" fmla="*/ 2675701 w 5942855"/>
              <a:gd name="connsiteY21" fmla="*/ 4459377 h 5746239"/>
              <a:gd name="connsiteX22" fmla="*/ 1621296 w 5942855"/>
              <a:gd name="connsiteY22" fmla="*/ 2293239 h 5746239"/>
              <a:gd name="connsiteX23" fmla="*/ 2611481 w 5942855"/>
              <a:gd name="connsiteY23" fmla="*/ 1504138 h 5746239"/>
              <a:gd name="connsiteX24" fmla="*/ 2977678 w 5942855"/>
              <a:gd name="connsiteY24" fmla="*/ 1464448 h 5746239"/>
              <a:gd name="connsiteX25" fmla="*/ 3253441 w 5942855"/>
              <a:gd name="connsiteY25" fmla="*/ 1432221 h 5746239"/>
              <a:gd name="connsiteX26" fmla="*/ 3257328 w 5942855"/>
              <a:gd name="connsiteY26" fmla="*/ 1079979 h 5746239"/>
              <a:gd name="connsiteX27" fmla="*/ 2811762 w 5942855"/>
              <a:gd name="connsiteY27" fmla="*/ 1040288 h 5746239"/>
              <a:gd name="connsiteX28" fmla="*/ 135021 w 5942855"/>
              <a:gd name="connsiteY28" fmla="*/ 2447765 h 5746239"/>
              <a:gd name="connsiteX29" fmla="*/ 6566 w 5942855"/>
              <a:gd name="connsiteY29" fmla="*/ 2795523 h 5746239"/>
              <a:gd name="connsiteX30" fmla="*/ 660072 w 5942855"/>
              <a:gd name="connsiteY30" fmla="*/ 4847383 h 5746239"/>
              <a:gd name="connsiteX31" fmla="*/ 1107764 w 5942855"/>
              <a:gd name="connsiteY31" fmla="*/ 5296137 h 5746239"/>
              <a:gd name="connsiteX32" fmla="*/ 1849515 w 5942855"/>
              <a:gd name="connsiteY32" fmla="*/ 5728551 h 5746239"/>
              <a:gd name="connsiteX33" fmla="*/ 2116414 w 5942855"/>
              <a:gd name="connsiteY33" fmla="*/ 5643118 h 5746239"/>
              <a:gd name="connsiteX34" fmla="*/ 2141488 w 5942855"/>
              <a:gd name="connsiteY34" fmla="*/ 5524278 h 5746239"/>
              <a:gd name="connsiteX35" fmla="*/ 2110285 w 5942855"/>
              <a:gd name="connsiteY35" fmla="*/ 5414134 h 5746239"/>
              <a:gd name="connsiteX36" fmla="*/ 1864728 w 5942855"/>
              <a:gd name="connsiteY36" fmla="*/ 5268523 h 5746239"/>
              <a:gd name="connsiteX37" fmla="*/ 1214163 w 5942855"/>
              <a:gd name="connsiteY37" fmla="*/ 4823099 h 5746239"/>
              <a:gd name="connsiteX38" fmla="*/ 432851 w 5942855"/>
              <a:gd name="connsiteY38" fmla="*/ 2791208 h 5746239"/>
              <a:gd name="connsiteX39" fmla="*/ 418830 w 5942855"/>
              <a:gd name="connsiteY39" fmla="*/ 2536995 h 5746239"/>
              <a:gd name="connsiteX40" fmla="*/ 330767 w 5942855"/>
              <a:gd name="connsiteY40" fmla="*/ 2446884 h 5746239"/>
              <a:gd name="connsiteX41" fmla="*/ 135021 w 5942855"/>
              <a:gd name="connsiteY41" fmla="*/ 2447765 h 5746239"/>
              <a:gd name="connsiteX42" fmla="*/ 5616711 w 5942855"/>
              <a:gd name="connsiteY42" fmla="*/ 2446884 h 5746239"/>
              <a:gd name="connsiteX43" fmla="*/ 5528492 w 5942855"/>
              <a:gd name="connsiteY43" fmla="*/ 2531604 h 5746239"/>
              <a:gd name="connsiteX44" fmla="*/ 5513979 w 5942855"/>
              <a:gd name="connsiteY44" fmla="*/ 2790767 h 5746239"/>
              <a:gd name="connsiteX45" fmla="*/ 4401327 w 5942855"/>
              <a:gd name="connsiteY45" fmla="*/ 5090607 h 5746239"/>
              <a:gd name="connsiteX46" fmla="*/ 4081986 w 5942855"/>
              <a:gd name="connsiteY46" fmla="*/ 5268471 h 5746239"/>
              <a:gd name="connsiteX47" fmla="*/ 3803061 w 5942855"/>
              <a:gd name="connsiteY47" fmla="*/ 5534165 h 5746239"/>
              <a:gd name="connsiteX48" fmla="*/ 4097963 w 5942855"/>
              <a:gd name="connsiteY48" fmla="*/ 5728551 h 5746239"/>
              <a:gd name="connsiteX49" fmla="*/ 4839714 w 5942855"/>
              <a:gd name="connsiteY49" fmla="*/ 5295528 h 5746239"/>
              <a:gd name="connsiteX50" fmla="*/ 5456536 w 5942855"/>
              <a:gd name="connsiteY50" fmla="*/ 4614136 h 5746239"/>
              <a:gd name="connsiteX51" fmla="*/ 5942855 w 5942855"/>
              <a:gd name="connsiteY51" fmla="*/ 2987887 h 5746239"/>
              <a:gd name="connsiteX52" fmla="*/ 5807002 w 5942855"/>
              <a:gd name="connsiteY52" fmla="*/ 2444564 h 5746239"/>
              <a:gd name="connsiteX53" fmla="*/ 5616711 w 5942855"/>
              <a:gd name="connsiteY53" fmla="*/ 2446884 h 5746239"/>
              <a:gd name="connsiteX0" fmla="*/ 2675701 w 5942855"/>
              <a:gd name="connsiteY0" fmla="*/ 0 h 5738522"/>
              <a:gd name="connsiteX1" fmla="*/ 2973739 w 5942855"/>
              <a:gd name="connsiteY1" fmla="*/ 414454 h 5738522"/>
              <a:gd name="connsiteX2" fmla="*/ 4514464 w 5942855"/>
              <a:gd name="connsiteY2" fmla="*/ 931860 h 5738522"/>
              <a:gd name="connsiteX3" fmla="*/ 4820717 w 5942855"/>
              <a:gd name="connsiteY3" fmla="*/ 874883 h 5738522"/>
              <a:gd name="connsiteX4" fmla="*/ 4823153 w 5942855"/>
              <a:gd name="connsiteY4" fmla="*/ 659337 h 5738522"/>
              <a:gd name="connsiteX5" fmla="*/ 4193465 w 5942855"/>
              <a:gd name="connsiteY5" fmla="*/ 251842 h 5738522"/>
              <a:gd name="connsiteX6" fmla="*/ 3407837 w 5942855"/>
              <a:gd name="connsiteY6" fmla="*/ 18647 h 5738522"/>
              <a:gd name="connsiteX7" fmla="*/ 2811762 w 5942855"/>
              <a:gd name="connsiteY7" fmla="*/ 1032571 h 5738522"/>
              <a:gd name="connsiteX8" fmla="*/ 1892692 w 5942855"/>
              <a:gd name="connsiteY8" fmla="*/ 1356422 h 5738522"/>
              <a:gd name="connsiteX9" fmla="*/ 1362949 w 5942855"/>
              <a:gd name="connsiteY9" fmla="*/ 1886164 h 5738522"/>
              <a:gd name="connsiteX10" fmla="*/ 1449574 w 5942855"/>
              <a:gd name="connsiteY10" fmla="*/ 4163872 h 5738522"/>
              <a:gd name="connsiteX11" fmla="*/ 2973739 w 5942855"/>
              <a:gd name="connsiteY11" fmla="*/ 4901399 h 5738522"/>
              <a:gd name="connsiteX12" fmla="*/ 4124191 w 5942855"/>
              <a:gd name="connsiteY12" fmla="*/ 4526454 h 5738522"/>
              <a:gd name="connsiteX13" fmla="*/ 4781156 w 5942855"/>
              <a:gd name="connsiteY13" fmla="*/ 2264659 h 5738522"/>
              <a:gd name="connsiteX14" fmla="*/ 4363852 w 5942855"/>
              <a:gd name="connsiteY14" fmla="*/ 1617438 h 5738522"/>
              <a:gd name="connsiteX15" fmla="*/ 4226482 w 5942855"/>
              <a:gd name="connsiteY15" fmla="*/ 1534998 h 5738522"/>
              <a:gd name="connsiteX16" fmla="*/ 3984774 w 5942855"/>
              <a:gd name="connsiteY16" fmla="*/ 1742665 h 5738522"/>
              <a:gd name="connsiteX17" fmla="*/ 4107306 w 5942855"/>
              <a:gd name="connsiteY17" fmla="*/ 1963123 h 5738522"/>
              <a:gd name="connsiteX18" fmla="*/ 4327232 w 5942855"/>
              <a:gd name="connsiteY18" fmla="*/ 3641036 h 5738522"/>
              <a:gd name="connsiteX19" fmla="*/ 3232902 w 5942855"/>
              <a:gd name="connsiteY19" fmla="*/ 4458787 h 5738522"/>
              <a:gd name="connsiteX20" fmla="*/ 2675701 w 5942855"/>
              <a:gd name="connsiteY20" fmla="*/ 4451660 h 5738522"/>
              <a:gd name="connsiteX21" fmla="*/ 1621296 w 5942855"/>
              <a:gd name="connsiteY21" fmla="*/ 2285522 h 5738522"/>
              <a:gd name="connsiteX22" fmla="*/ 2611481 w 5942855"/>
              <a:gd name="connsiteY22" fmla="*/ 1496421 h 5738522"/>
              <a:gd name="connsiteX23" fmla="*/ 2977678 w 5942855"/>
              <a:gd name="connsiteY23" fmla="*/ 1456731 h 5738522"/>
              <a:gd name="connsiteX24" fmla="*/ 3253441 w 5942855"/>
              <a:gd name="connsiteY24" fmla="*/ 1424504 h 5738522"/>
              <a:gd name="connsiteX25" fmla="*/ 3257328 w 5942855"/>
              <a:gd name="connsiteY25" fmla="*/ 1072262 h 5738522"/>
              <a:gd name="connsiteX26" fmla="*/ 2811762 w 5942855"/>
              <a:gd name="connsiteY26" fmla="*/ 1032571 h 5738522"/>
              <a:gd name="connsiteX27" fmla="*/ 135021 w 5942855"/>
              <a:gd name="connsiteY27" fmla="*/ 2440048 h 5738522"/>
              <a:gd name="connsiteX28" fmla="*/ 6566 w 5942855"/>
              <a:gd name="connsiteY28" fmla="*/ 2787806 h 5738522"/>
              <a:gd name="connsiteX29" fmla="*/ 660072 w 5942855"/>
              <a:gd name="connsiteY29" fmla="*/ 4839666 h 5738522"/>
              <a:gd name="connsiteX30" fmla="*/ 1107764 w 5942855"/>
              <a:gd name="connsiteY30" fmla="*/ 5288420 h 5738522"/>
              <a:gd name="connsiteX31" fmla="*/ 1849515 w 5942855"/>
              <a:gd name="connsiteY31" fmla="*/ 5720834 h 5738522"/>
              <a:gd name="connsiteX32" fmla="*/ 2116414 w 5942855"/>
              <a:gd name="connsiteY32" fmla="*/ 5635401 h 5738522"/>
              <a:gd name="connsiteX33" fmla="*/ 2141488 w 5942855"/>
              <a:gd name="connsiteY33" fmla="*/ 5516561 h 5738522"/>
              <a:gd name="connsiteX34" fmla="*/ 2110285 w 5942855"/>
              <a:gd name="connsiteY34" fmla="*/ 5406417 h 5738522"/>
              <a:gd name="connsiteX35" fmla="*/ 1864728 w 5942855"/>
              <a:gd name="connsiteY35" fmla="*/ 5260806 h 5738522"/>
              <a:gd name="connsiteX36" fmla="*/ 1214163 w 5942855"/>
              <a:gd name="connsiteY36" fmla="*/ 4815382 h 5738522"/>
              <a:gd name="connsiteX37" fmla="*/ 432851 w 5942855"/>
              <a:gd name="connsiteY37" fmla="*/ 2783491 h 5738522"/>
              <a:gd name="connsiteX38" fmla="*/ 418830 w 5942855"/>
              <a:gd name="connsiteY38" fmla="*/ 2529278 h 5738522"/>
              <a:gd name="connsiteX39" fmla="*/ 330767 w 5942855"/>
              <a:gd name="connsiteY39" fmla="*/ 2439167 h 5738522"/>
              <a:gd name="connsiteX40" fmla="*/ 135021 w 5942855"/>
              <a:gd name="connsiteY40" fmla="*/ 2440048 h 5738522"/>
              <a:gd name="connsiteX41" fmla="*/ 5616711 w 5942855"/>
              <a:gd name="connsiteY41" fmla="*/ 2439167 h 5738522"/>
              <a:gd name="connsiteX42" fmla="*/ 5528492 w 5942855"/>
              <a:gd name="connsiteY42" fmla="*/ 2523887 h 5738522"/>
              <a:gd name="connsiteX43" fmla="*/ 5513979 w 5942855"/>
              <a:gd name="connsiteY43" fmla="*/ 2783050 h 5738522"/>
              <a:gd name="connsiteX44" fmla="*/ 4401327 w 5942855"/>
              <a:gd name="connsiteY44" fmla="*/ 5082890 h 5738522"/>
              <a:gd name="connsiteX45" fmla="*/ 4081986 w 5942855"/>
              <a:gd name="connsiteY45" fmla="*/ 5260754 h 5738522"/>
              <a:gd name="connsiteX46" fmla="*/ 3803061 w 5942855"/>
              <a:gd name="connsiteY46" fmla="*/ 5526448 h 5738522"/>
              <a:gd name="connsiteX47" fmla="*/ 4097963 w 5942855"/>
              <a:gd name="connsiteY47" fmla="*/ 5720834 h 5738522"/>
              <a:gd name="connsiteX48" fmla="*/ 4839714 w 5942855"/>
              <a:gd name="connsiteY48" fmla="*/ 5287811 h 5738522"/>
              <a:gd name="connsiteX49" fmla="*/ 5456536 w 5942855"/>
              <a:gd name="connsiteY49" fmla="*/ 4606419 h 5738522"/>
              <a:gd name="connsiteX50" fmla="*/ 5942855 w 5942855"/>
              <a:gd name="connsiteY50" fmla="*/ 2980170 h 5738522"/>
              <a:gd name="connsiteX51" fmla="*/ 5807002 w 5942855"/>
              <a:gd name="connsiteY51" fmla="*/ 2436847 h 5738522"/>
              <a:gd name="connsiteX52" fmla="*/ 5616711 w 5942855"/>
              <a:gd name="connsiteY52" fmla="*/ 2439167 h 5738522"/>
              <a:gd name="connsiteX0" fmla="*/ 2675701 w 5942855"/>
              <a:gd name="connsiteY0" fmla="*/ 0 h 5738522"/>
              <a:gd name="connsiteX1" fmla="*/ 2973739 w 5942855"/>
              <a:gd name="connsiteY1" fmla="*/ 414454 h 5738522"/>
              <a:gd name="connsiteX2" fmla="*/ 4514464 w 5942855"/>
              <a:gd name="connsiteY2" fmla="*/ 931860 h 5738522"/>
              <a:gd name="connsiteX3" fmla="*/ 4820717 w 5942855"/>
              <a:gd name="connsiteY3" fmla="*/ 874883 h 5738522"/>
              <a:gd name="connsiteX4" fmla="*/ 4823153 w 5942855"/>
              <a:gd name="connsiteY4" fmla="*/ 659337 h 5738522"/>
              <a:gd name="connsiteX5" fmla="*/ 4193465 w 5942855"/>
              <a:gd name="connsiteY5" fmla="*/ 251842 h 5738522"/>
              <a:gd name="connsiteX6" fmla="*/ 2811762 w 5942855"/>
              <a:gd name="connsiteY6" fmla="*/ 1032571 h 5738522"/>
              <a:gd name="connsiteX7" fmla="*/ 1892692 w 5942855"/>
              <a:gd name="connsiteY7" fmla="*/ 1356422 h 5738522"/>
              <a:gd name="connsiteX8" fmla="*/ 1362949 w 5942855"/>
              <a:gd name="connsiteY8" fmla="*/ 1886164 h 5738522"/>
              <a:gd name="connsiteX9" fmla="*/ 1449574 w 5942855"/>
              <a:gd name="connsiteY9" fmla="*/ 4163872 h 5738522"/>
              <a:gd name="connsiteX10" fmla="*/ 2973739 w 5942855"/>
              <a:gd name="connsiteY10" fmla="*/ 4901399 h 5738522"/>
              <a:gd name="connsiteX11" fmla="*/ 4124191 w 5942855"/>
              <a:gd name="connsiteY11" fmla="*/ 4526454 h 5738522"/>
              <a:gd name="connsiteX12" fmla="*/ 4781156 w 5942855"/>
              <a:gd name="connsiteY12" fmla="*/ 2264659 h 5738522"/>
              <a:gd name="connsiteX13" fmla="*/ 4363852 w 5942855"/>
              <a:gd name="connsiteY13" fmla="*/ 1617438 h 5738522"/>
              <a:gd name="connsiteX14" fmla="*/ 4226482 w 5942855"/>
              <a:gd name="connsiteY14" fmla="*/ 1534998 h 5738522"/>
              <a:gd name="connsiteX15" fmla="*/ 3984774 w 5942855"/>
              <a:gd name="connsiteY15" fmla="*/ 1742665 h 5738522"/>
              <a:gd name="connsiteX16" fmla="*/ 4107306 w 5942855"/>
              <a:gd name="connsiteY16" fmla="*/ 1963123 h 5738522"/>
              <a:gd name="connsiteX17" fmla="*/ 4327232 w 5942855"/>
              <a:gd name="connsiteY17" fmla="*/ 3641036 h 5738522"/>
              <a:gd name="connsiteX18" fmla="*/ 3232902 w 5942855"/>
              <a:gd name="connsiteY18" fmla="*/ 4458787 h 5738522"/>
              <a:gd name="connsiteX19" fmla="*/ 2675701 w 5942855"/>
              <a:gd name="connsiteY19" fmla="*/ 4451660 h 5738522"/>
              <a:gd name="connsiteX20" fmla="*/ 1621296 w 5942855"/>
              <a:gd name="connsiteY20" fmla="*/ 2285522 h 5738522"/>
              <a:gd name="connsiteX21" fmla="*/ 2611481 w 5942855"/>
              <a:gd name="connsiteY21" fmla="*/ 1496421 h 5738522"/>
              <a:gd name="connsiteX22" fmla="*/ 2977678 w 5942855"/>
              <a:gd name="connsiteY22" fmla="*/ 1456731 h 5738522"/>
              <a:gd name="connsiteX23" fmla="*/ 3253441 w 5942855"/>
              <a:gd name="connsiteY23" fmla="*/ 1424504 h 5738522"/>
              <a:gd name="connsiteX24" fmla="*/ 3257328 w 5942855"/>
              <a:gd name="connsiteY24" fmla="*/ 1072262 h 5738522"/>
              <a:gd name="connsiteX25" fmla="*/ 2811762 w 5942855"/>
              <a:gd name="connsiteY25" fmla="*/ 1032571 h 5738522"/>
              <a:gd name="connsiteX26" fmla="*/ 135021 w 5942855"/>
              <a:gd name="connsiteY26" fmla="*/ 2440048 h 5738522"/>
              <a:gd name="connsiteX27" fmla="*/ 6566 w 5942855"/>
              <a:gd name="connsiteY27" fmla="*/ 2787806 h 5738522"/>
              <a:gd name="connsiteX28" fmla="*/ 660072 w 5942855"/>
              <a:gd name="connsiteY28" fmla="*/ 4839666 h 5738522"/>
              <a:gd name="connsiteX29" fmla="*/ 1107764 w 5942855"/>
              <a:gd name="connsiteY29" fmla="*/ 5288420 h 5738522"/>
              <a:gd name="connsiteX30" fmla="*/ 1849515 w 5942855"/>
              <a:gd name="connsiteY30" fmla="*/ 5720834 h 5738522"/>
              <a:gd name="connsiteX31" fmla="*/ 2116414 w 5942855"/>
              <a:gd name="connsiteY31" fmla="*/ 5635401 h 5738522"/>
              <a:gd name="connsiteX32" fmla="*/ 2141488 w 5942855"/>
              <a:gd name="connsiteY32" fmla="*/ 5516561 h 5738522"/>
              <a:gd name="connsiteX33" fmla="*/ 2110285 w 5942855"/>
              <a:gd name="connsiteY33" fmla="*/ 5406417 h 5738522"/>
              <a:gd name="connsiteX34" fmla="*/ 1864728 w 5942855"/>
              <a:gd name="connsiteY34" fmla="*/ 5260806 h 5738522"/>
              <a:gd name="connsiteX35" fmla="*/ 1214163 w 5942855"/>
              <a:gd name="connsiteY35" fmla="*/ 4815382 h 5738522"/>
              <a:gd name="connsiteX36" fmla="*/ 432851 w 5942855"/>
              <a:gd name="connsiteY36" fmla="*/ 2783491 h 5738522"/>
              <a:gd name="connsiteX37" fmla="*/ 418830 w 5942855"/>
              <a:gd name="connsiteY37" fmla="*/ 2529278 h 5738522"/>
              <a:gd name="connsiteX38" fmla="*/ 330767 w 5942855"/>
              <a:gd name="connsiteY38" fmla="*/ 2439167 h 5738522"/>
              <a:gd name="connsiteX39" fmla="*/ 135021 w 5942855"/>
              <a:gd name="connsiteY39" fmla="*/ 2440048 h 5738522"/>
              <a:gd name="connsiteX40" fmla="*/ 5616711 w 5942855"/>
              <a:gd name="connsiteY40" fmla="*/ 2439167 h 5738522"/>
              <a:gd name="connsiteX41" fmla="*/ 5528492 w 5942855"/>
              <a:gd name="connsiteY41" fmla="*/ 2523887 h 5738522"/>
              <a:gd name="connsiteX42" fmla="*/ 5513979 w 5942855"/>
              <a:gd name="connsiteY42" fmla="*/ 2783050 h 5738522"/>
              <a:gd name="connsiteX43" fmla="*/ 4401327 w 5942855"/>
              <a:gd name="connsiteY43" fmla="*/ 5082890 h 5738522"/>
              <a:gd name="connsiteX44" fmla="*/ 4081986 w 5942855"/>
              <a:gd name="connsiteY44" fmla="*/ 5260754 h 5738522"/>
              <a:gd name="connsiteX45" fmla="*/ 3803061 w 5942855"/>
              <a:gd name="connsiteY45" fmla="*/ 5526448 h 5738522"/>
              <a:gd name="connsiteX46" fmla="*/ 4097963 w 5942855"/>
              <a:gd name="connsiteY46" fmla="*/ 5720834 h 5738522"/>
              <a:gd name="connsiteX47" fmla="*/ 4839714 w 5942855"/>
              <a:gd name="connsiteY47" fmla="*/ 5287811 h 5738522"/>
              <a:gd name="connsiteX48" fmla="*/ 5456536 w 5942855"/>
              <a:gd name="connsiteY48" fmla="*/ 4606419 h 5738522"/>
              <a:gd name="connsiteX49" fmla="*/ 5942855 w 5942855"/>
              <a:gd name="connsiteY49" fmla="*/ 2980170 h 5738522"/>
              <a:gd name="connsiteX50" fmla="*/ 5807002 w 5942855"/>
              <a:gd name="connsiteY50" fmla="*/ 2436847 h 5738522"/>
              <a:gd name="connsiteX51" fmla="*/ 5616711 w 5942855"/>
              <a:gd name="connsiteY51" fmla="*/ 2439167 h 5738522"/>
              <a:gd name="connsiteX0" fmla="*/ 2973739 w 5942855"/>
              <a:gd name="connsiteY0" fmla="*/ 162612 h 5486680"/>
              <a:gd name="connsiteX1" fmla="*/ 4514464 w 5942855"/>
              <a:gd name="connsiteY1" fmla="*/ 680018 h 5486680"/>
              <a:gd name="connsiteX2" fmla="*/ 4820717 w 5942855"/>
              <a:gd name="connsiteY2" fmla="*/ 623041 h 5486680"/>
              <a:gd name="connsiteX3" fmla="*/ 4823153 w 5942855"/>
              <a:gd name="connsiteY3" fmla="*/ 407495 h 5486680"/>
              <a:gd name="connsiteX4" fmla="*/ 4193465 w 5942855"/>
              <a:gd name="connsiteY4" fmla="*/ 0 h 5486680"/>
              <a:gd name="connsiteX5" fmla="*/ 2811762 w 5942855"/>
              <a:gd name="connsiteY5" fmla="*/ 780729 h 5486680"/>
              <a:gd name="connsiteX6" fmla="*/ 1892692 w 5942855"/>
              <a:gd name="connsiteY6" fmla="*/ 1104580 h 5486680"/>
              <a:gd name="connsiteX7" fmla="*/ 1362949 w 5942855"/>
              <a:gd name="connsiteY7" fmla="*/ 1634322 h 5486680"/>
              <a:gd name="connsiteX8" fmla="*/ 1449574 w 5942855"/>
              <a:gd name="connsiteY8" fmla="*/ 3912030 h 5486680"/>
              <a:gd name="connsiteX9" fmla="*/ 2973739 w 5942855"/>
              <a:gd name="connsiteY9" fmla="*/ 4649557 h 5486680"/>
              <a:gd name="connsiteX10" fmla="*/ 4124191 w 5942855"/>
              <a:gd name="connsiteY10" fmla="*/ 4274612 h 5486680"/>
              <a:gd name="connsiteX11" fmla="*/ 4781156 w 5942855"/>
              <a:gd name="connsiteY11" fmla="*/ 2012817 h 5486680"/>
              <a:gd name="connsiteX12" fmla="*/ 4363852 w 5942855"/>
              <a:gd name="connsiteY12" fmla="*/ 1365596 h 5486680"/>
              <a:gd name="connsiteX13" fmla="*/ 4226482 w 5942855"/>
              <a:gd name="connsiteY13" fmla="*/ 1283156 h 5486680"/>
              <a:gd name="connsiteX14" fmla="*/ 3984774 w 5942855"/>
              <a:gd name="connsiteY14" fmla="*/ 1490823 h 5486680"/>
              <a:gd name="connsiteX15" fmla="*/ 4107306 w 5942855"/>
              <a:gd name="connsiteY15" fmla="*/ 1711281 h 5486680"/>
              <a:gd name="connsiteX16" fmla="*/ 4327232 w 5942855"/>
              <a:gd name="connsiteY16" fmla="*/ 3389194 h 5486680"/>
              <a:gd name="connsiteX17" fmla="*/ 3232902 w 5942855"/>
              <a:gd name="connsiteY17" fmla="*/ 4206945 h 5486680"/>
              <a:gd name="connsiteX18" fmla="*/ 2675701 w 5942855"/>
              <a:gd name="connsiteY18" fmla="*/ 4199818 h 5486680"/>
              <a:gd name="connsiteX19" fmla="*/ 1621296 w 5942855"/>
              <a:gd name="connsiteY19" fmla="*/ 2033680 h 5486680"/>
              <a:gd name="connsiteX20" fmla="*/ 2611481 w 5942855"/>
              <a:gd name="connsiteY20" fmla="*/ 1244579 h 5486680"/>
              <a:gd name="connsiteX21" fmla="*/ 2977678 w 5942855"/>
              <a:gd name="connsiteY21" fmla="*/ 1204889 h 5486680"/>
              <a:gd name="connsiteX22" fmla="*/ 3253441 w 5942855"/>
              <a:gd name="connsiteY22" fmla="*/ 1172662 h 5486680"/>
              <a:gd name="connsiteX23" fmla="*/ 3257328 w 5942855"/>
              <a:gd name="connsiteY23" fmla="*/ 820420 h 5486680"/>
              <a:gd name="connsiteX24" fmla="*/ 2811762 w 5942855"/>
              <a:gd name="connsiteY24" fmla="*/ 780729 h 5486680"/>
              <a:gd name="connsiteX25" fmla="*/ 135021 w 5942855"/>
              <a:gd name="connsiteY25" fmla="*/ 2188206 h 5486680"/>
              <a:gd name="connsiteX26" fmla="*/ 6566 w 5942855"/>
              <a:gd name="connsiteY26" fmla="*/ 2535964 h 5486680"/>
              <a:gd name="connsiteX27" fmla="*/ 660072 w 5942855"/>
              <a:gd name="connsiteY27" fmla="*/ 4587824 h 5486680"/>
              <a:gd name="connsiteX28" fmla="*/ 1107764 w 5942855"/>
              <a:gd name="connsiteY28" fmla="*/ 5036578 h 5486680"/>
              <a:gd name="connsiteX29" fmla="*/ 1849515 w 5942855"/>
              <a:gd name="connsiteY29" fmla="*/ 5468992 h 5486680"/>
              <a:gd name="connsiteX30" fmla="*/ 2116414 w 5942855"/>
              <a:gd name="connsiteY30" fmla="*/ 5383559 h 5486680"/>
              <a:gd name="connsiteX31" fmla="*/ 2141488 w 5942855"/>
              <a:gd name="connsiteY31" fmla="*/ 5264719 h 5486680"/>
              <a:gd name="connsiteX32" fmla="*/ 2110285 w 5942855"/>
              <a:gd name="connsiteY32" fmla="*/ 5154575 h 5486680"/>
              <a:gd name="connsiteX33" fmla="*/ 1864728 w 5942855"/>
              <a:gd name="connsiteY33" fmla="*/ 5008964 h 5486680"/>
              <a:gd name="connsiteX34" fmla="*/ 1214163 w 5942855"/>
              <a:gd name="connsiteY34" fmla="*/ 4563540 h 5486680"/>
              <a:gd name="connsiteX35" fmla="*/ 432851 w 5942855"/>
              <a:gd name="connsiteY35" fmla="*/ 2531649 h 5486680"/>
              <a:gd name="connsiteX36" fmla="*/ 418830 w 5942855"/>
              <a:gd name="connsiteY36" fmla="*/ 2277436 h 5486680"/>
              <a:gd name="connsiteX37" fmla="*/ 330767 w 5942855"/>
              <a:gd name="connsiteY37" fmla="*/ 2187325 h 5486680"/>
              <a:gd name="connsiteX38" fmla="*/ 135021 w 5942855"/>
              <a:gd name="connsiteY38" fmla="*/ 2188206 h 5486680"/>
              <a:gd name="connsiteX39" fmla="*/ 5616711 w 5942855"/>
              <a:gd name="connsiteY39" fmla="*/ 2187325 h 5486680"/>
              <a:gd name="connsiteX40" fmla="*/ 5528492 w 5942855"/>
              <a:gd name="connsiteY40" fmla="*/ 2272045 h 5486680"/>
              <a:gd name="connsiteX41" fmla="*/ 5513979 w 5942855"/>
              <a:gd name="connsiteY41" fmla="*/ 2531208 h 5486680"/>
              <a:gd name="connsiteX42" fmla="*/ 4401327 w 5942855"/>
              <a:gd name="connsiteY42" fmla="*/ 4831048 h 5486680"/>
              <a:gd name="connsiteX43" fmla="*/ 4081986 w 5942855"/>
              <a:gd name="connsiteY43" fmla="*/ 5008912 h 5486680"/>
              <a:gd name="connsiteX44" fmla="*/ 3803061 w 5942855"/>
              <a:gd name="connsiteY44" fmla="*/ 5274606 h 5486680"/>
              <a:gd name="connsiteX45" fmla="*/ 4097963 w 5942855"/>
              <a:gd name="connsiteY45" fmla="*/ 5468992 h 5486680"/>
              <a:gd name="connsiteX46" fmla="*/ 4839714 w 5942855"/>
              <a:gd name="connsiteY46" fmla="*/ 5035969 h 5486680"/>
              <a:gd name="connsiteX47" fmla="*/ 5456536 w 5942855"/>
              <a:gd name="connsiteY47" fmla="*/ 4354577 h 5486680"/>
              <a:gd name="connsiteX48" fmla="*/ 5942855 w 5942855"/>
              <a:gd name="connsiteY48" fmla="*/ 2728328 h 5486680"/>
              <a:gd name="connsiteX49" fmla="*/ 5807002 w 5942855"/>
              <a:gd name="connsiteY49" fmla="*/ 2185005 h 5486680"/>
              <a:gd name="connsiteX50" fmla="*/ 5616711 w 5942855"/>
              <a:gd name="connsiteY50" fmla="*/ 2187325 h 5486680"/>
              <a:gd name="connsiteX0" fmla="*/ 2973739 w 5942855"/>
              <a:gd name="connsiteY0" fmla="*/ 0 h 5324068"/>
              <a:gd name="connsiteX1" fmla="*/ 4514464 w 5942855"/>
              <a:gd name="connsiteY1" fmla="*/ 517406 h 5324068"/>
              <a:gd name="connsiteX2" fmla="*/ 4820717 w 5942855"/>
              <a:gd name="connsiteY2" fmla="*/ 460429 h 5324068"/>
              <a:gd name="connsiteX3" fmla="*/ 4823153 w 5942855"/>
              <a:gd name="connsiteY3" fmla="*/ 244883 h 5324068"/>
              <a:gd name="connsiteX4" fmla="*/ 2811762 w 5942855"/>
              <a:gd name="connsiteY4" fmla="*/ 618117 h 5324068"/>
              <a:gd name="connsiteX5" fmla="*/ 1892692 w 5942855"/>
              <a:gd name="connsiteY5" fmla="*/ 941968 h 5324068"/>
              <a:gd name="connsiteX6" fmla="*/ 1362949 w 5942855"/>
              <a:gd name="connsiteY6" fmla="*/ 1471710 h 5324068"/>
              <a:gd name="connsiteX7" fmla="*/ 1449574 w 5942855"/>
              <a:gd name="connsiteY7" fmla="*/ 3749418 h 5324068"/>
              <a:gd name="connsiteX8" fmla="*/ 2973739 w 5942855"/>
              <a:gd name="connsiteY8" fmla="*/ 4486945 h 5324068"/>
              <a:gd name="connsiteX9" fmla="*/ 4124191 w 5942855"/>
              <a:gd name="connsiteY9" fmla="*/ 4112000 h 5324068"/>
              <a:gd name="connsiteX10" fmla="*/ 4781156 w 5942855"/>
              <a:gd name="connsiteY10" fmla="*/ 1850205 h 5324068"/>
              <a:gd name="connsiteX11" fmla="*/ 4363852 w 5942855"/>
              <a:gd name="connsiteY11" fmla="*/ 1202984 h 5324068"/>
              <a:gd name="connsiteX12" fmla="*/ 4226482 w 5942855"/>
              <a:gd name="connsiteY12" fmla="*/ 1120544 h 5324068"/>
              <a:gd name="connsiteX13" fmla="*/ 3984774 w 5942855"/>
              <a:gd name="connsiteY13" fmla="*/ 1328211 h 5324068"/>
              <a:gd name="connsiteX14" fmla="*/ 4107306 w 5942855"/>
              <a:gd name="connsiteY14" fmla="*/ 1548669 h 5324068"/>
              <a:gd name="connsiteX15" fmla="*/ 4327232 w 5942855"/>
              <a:gd name="connsiteY15" fmla="*/ 3226582 h 5324068"/>
              <a:gd name="connsiteX16" fmla="*/ 3232902 w 5942855"/>
              <a:gd name="connsiteY16" fmla="*/ 4044333 h 5324068"/>
              <a:gd name="connsiteX17" fmla="*/ 2675701 w 5942855"/>
              <a:gd name="connsiteY17" fmla="*/ 4037206 h 5324068"/>
              <a:gd name="connsiteX18" fmla="*/ 1621296 w 5942855"/>
              <a:gd name="connsiteY18" fmla="*/ 1871068 h 5324068"/>
              <a:gd name="connsiteX19" fmla="*/ 2611481 w 5942855"/>
              <a:gd name="connsiteY19" fmla="*/ 1081967 h 5324068"/>
              <a:gd name="connsiteX20" fmla="*/ 2977678 w 5942855"/>
              <a:gd name="connsiteY20" fmla="*/ 1042277 h 5324068"/>
              <a:gd name="connsiteX21" fmla="*/ 3253441 w 5942855"/>
              <a:gd name="connsiteY21" fmla="*/ 1010050 h 5324068"/>
              <a:gd name="connsiteX22" fmla="*/ 3257328 w 5942855"/>
              <a:gd name="connsiteY22" fmla="*/ 657808 h 5324068"/>
              <a:gd name="connsiteX23" fmla="*/ 2811762 w 5942855"/>
              <a:gd name="connsiteY23" fmla="*/ 618117 h 5324068"/>
              <a:gd name="connsiteX24" fmla="*/ 135021 w 5942855"/>
              <a:gd name="connsiteY24" fmla="*/ 2025594 h 5324068"/>
              <a:gd name="connsiteX25" fmla="*/ 6566 w 5942855"/>
              <a:gd name="connsiteY25" fmla="*/ 2373352 h 5324068"/>
              <a:gd name="connsiteX26" fmla="*/ 660072 w 5942855"/>
              <a:gd name="connsiteY26" fmla="*/ 4425212 h 5324068"/>
              <a:gd name="connsiteX27" fmla="*/ 1107764 w 5942855"/>
              <a:gd name="connsiteY27" fmla="*/ 4873966 h 5324068"/>
              <a:gd name="connsiteX28" fmla="*/ 1849515 w 5942855"/>
              <a:gd name="connsiteY28" fmla="*/ 5306380 h 5324068"/>
              <a:gd name="connsiteX29" fmla="*/ 2116414 w 5942855"/>
              <a:gd name="connsiteY29" fmla="*/ 5220947 h 5324068"/>
              <a:gd name="connsiteX30" fmla="*/ 2141488 w 5942855"/>
              <a:gd name="connsiteY30" fmla="*/ 5102107 h 5324068"/>
              <a:gd name="connsiteX31" fmla="*/ 2110285 w 5942855"/>
              <a:gd name="connsiteY31" fmla="*/ 4991963 h 5324068"/>
              <a:gd name="connsiteX32" fmla="*/ 1864728 w 5942855"/>
              <a:gd name="connsiteY32" fmla="*/ 4846352 h 5324068"/>
              <a:gd name="connsiteX33" fmla="*/ 1214163 w 5942855"/>
              <a:gd name="connsiteY33" fmla="*/ 4400928 h 5324068"/>
              <a:gd name="connsiteX34" fmla="*/ 432851 w 5942855"/>
              <a:gd name="connsiteY34" fmla="*/ 2369037 h 5324068"/>
              <a:gd name="connsiteX35" fmla="*/ 418830 w 5942855"/>
              <a:gd name="connsiteY35" fmla="*/ 2114824 h 5324068"/>
              <a:gd name="connsiteX36" fmla="*/ 330767 w 5942855"/>
              <a:gd name="connsiteY36" fmla="*/ 2024713 h 5324068"/>
              <a:gd name="connsiteX37" fmla="*/ 135021 w 5942855"/>
              <a:gd name="connsiteY37" fmla="*/ 2025594 h 5324068"/>
              <a:gd name="connsiteX38" fmla="*/ 5616711 w 5942855"/>
              <a:gd name="connsiteY38" fmla="*/ 2024713 h 5324068"/>
              <a:gd name="connsiteX39" fmla="*/ 5528492 w 5942855"/>
              <a:gd name="connsiteY39" fmla="*/ 2109433 h 5324068"/>
              <a:gd name="connsiteX40" fmla="*/ 5513979 w 5942855"/>
              <a:gd name="connsiteY40" fmla="*/ 2368596 h 5324068"/>
              <a:gd name="connsiteX41" fmla="*/ 4401327 w 5942855"/>
              <a:gd name="connsiteY41" fmla="*/ 4668436 h 5324068"/>
              <a:gd name="connsiteX42" fmla="*/ 4081986 w 5942855"/>
              <a:gd name="connsiteY42" fmla="*/ 4846300 h 5324068"/>
              <a:gd name="connsiteX43" fmla="*/ 3803061 w 5942855"/>
              <a:gd name="connsiteY43" fmla="*/ 5111994 h 5324068"/>
              <a:gd name="connsiteX44" fmla="*/ 4097963 w 5942855"/>
              <a:gd name="connsiteY44" fmla="*/ 5306380 h 5324068"/>
              <a:gd name="connsiteX45" fmla="*/ 4839714 w 5942855"/>
              <a:gd name="connsiteY45" fmla="*/ 4873357 h 5324068"/>
              <a:gd name="connsiteX46" fmla="*/ 5456536 w 5942855"/>
              <a:gd name="connsiteY46" fmla="*/ 4191965 h 5324068"/>
              <a:gd name="connsiteX47" fmla="*/ 5942855 w 5942855"/>
              <a:gd name="connsiteY47" fmla="*/ 2565716 h 5324068"/>
              <a:gd name="connsiteX48" fmla="*/ 5807002 w 5942855"/>
              <a:gd name="connsiteY48" fmla="*/ 2022393 h 5324068"/>
              <a:gd name="connsiteX49" fmla="*/ 5616711 w 5942855"/>
              <a:gd name="connsiteY49" fmla="*/ 2024713 h 5324068"/>
              <a:gd name="connsiteX0" fmla="*/ 4514464 w 5942855"/>
              <a:gd name="connsiteY0" fmla="*/ 272523 h 5079185"/>
              <a:gd name="connsiteX1" fmla="*/ 4820717 w 5942855"/>
              <a:gd name="connsiteY1" fmla="*/ 215546 h 5079185"/>
              <a:gd name="connsiteX2" fmla="*/ 4823153 w 5942855"/>
              <a:gd name="connsiteY2" fmla="*/ 0 h 5079185"/>
              <a:gd name="connsiteX3" fmla="*/ 2811762 w 5942855"/>
              <a:gd name="connsiteY3" fmla="*/ 373234 h 5079185"/>
              <a:gd name="connsiteX4" fmla="*/ 1892692 w 5942855"/>
              <a:gd name="connsiteY4" fmla="*/ 697085 h 5079185"/>
              <a:gd name="connsiteX5" fmla="*/ 1362949 w 5942855"/>
              <a:gd name="connsiteY5" fmla="*/ 1226827 h 5079185"/>
              <a:gd name="connsiteX6" fmla="*/ 1449574 w 5942855"/>
              <a:gd name="connsiteY6" fmla="*/ 3504535 h 5079185"/>
              <a:gd name="connsiteX7" fmla="*/ 2973739 w 5942855"/>
              <a:gd name="connsiteY7" fmla="*/ 4242062 h 5079185"/>
              <a:gd name="connsiteX8" fmla="*/ 4124191 w 5942855"/>
              <a:gd name="connsiteY8" fmla="*/ 3867117 h 5079185"/>
              <a:gd name="connsiteX9" fmla="*/ 4781156 w 5942855"/>
              <a:gd name="connsiteY9" fmla="*/ 1605322 h 5079185"/>
              <a:gd name="connsiteX10" fmla="*/ 4363852 w 5942855"/>
              <a:gd name="connsiteY10" fmla="*/ 958101 h 5079185"/>
              <a:gd name="connsiteX11" fmla="*/ 4226482 w 5942855"/>
              <a:gd name="connsiteY11" fmla="*/ 875661 h 5079185"/>
              <a:gd name="connsiteX12" fmla="*/ 3984774 w 5942855"/>
              <a:gd name="connsiteY12" fmla="*/ 1083328 h 5079185"/>
              <a:gd name="connsiteX13" fmla="*/ 4107306 w 5942855"/>
              <a:gd name="connsiteY13" fmla="*/ 1303786 h 5079185"/>
              <a:gd name="connsiteX14" fmla="*/ 4327232 w 5942855"/>
              <a:gd name="connsiteY14" fmla="*/ 2981699 h 5079185"/>
              <a:gd name="connsiteX15" fmla="*/ 3232902 w 5942855"/>
              <a:gd name="connsiteY15" fmla="*/ 3799450 h 5079185"/>
              <a:gd name="connsiteX16" fmla="*/ 2675701 w 5942855"/>
              <a:gd name="connsiteY16" fmla="*/ 3792323 h 5079185"/>
              <a:gd name="connsiteX17" fmla="*/ 1621296 w 5942855"/>
              <a:gd name="connsiteY17" fmla="*/ 1626185 h 5079185"/>
              <a:gd name="connsiteX18" fmla="*/ 2611481 w 5942855"/>
              <a:gd name="connsiteY18" fmla="*/ 837084 h 5079185"/>
              <a:gd name="connsiteX19" fmla="*/ 2977678 w 5942855"/>
              <a:gd name="connsiteY19" fmla="*/ 797394 h 5079185"/>
              <a:gd name="connsiteX20" fmla="*/ 3253441 w 5942855"/>
              <a:gd name="connsiteY20" fmla="*/ 765167 h 5079185"/>
              <a:gd name="connsiteX21" fmla="*/ 3257328 w 5942855"/>
              <a:gd name="connsiteY21" fmla="*/ 412925 h 5079185"/>
              <a:gd name="connsiteX22" fmla="*/ 2811762 w 5942855"/>
              <a:gd name="connsiteY22" fmla="*/ 373234 h 5079185"/>
              <a:gd name="connsiteX23" fmla="*/ 135021 w 5942855"/>
              <a:gd name="connsiteY23" fmla="*/ 1780711 h 5079185"/>
              <a:gd name="connsiteX24" fmla="*/ 6566 w 5942855"/>
              <a:gd name="connsiteY24" fmla="*/ 2128469 h 5079185"/>
              <a:gd name="connsiteX25" fmla="*/ 660072 w 5942855"/>
              <a:gd name="connsiteY25" fmla="*/ 4180329 h 5079185"/>
              <a:gd name="connsiteX26" fmla="*/ 1107764 w 5942855"/>
              <a:gd name="connsiteY26" fmla="*/ 4629083 h 5079185"/>
              <a:gd name="connsiteX27" fmla="*/ 1849515 w 5942855"/>
              <a:gd name="connsiteY27" fmla="*/ 5061497 h 5079185"/>
              <a:gd name="connsiteX28" fmla="*/ 2116414 w 5942855"/>
              <a:gd name="connsiteY28" fmla="*/ 4976064 h 5079185"/>
              <a:gd name="connsiteX29" fmla="*/ 2141488 w 5942855"/>
              <a:gd name="connsiteY29" fmla="*/ 4857224 h 5079185"/>
              <a:gd name="connsiteX30" fmla="*/ 2110285 w 5942855"/>
              <a:gd name="connsiteY30" fmla="*/ 4747080 h 5079185"/>
              <a:gd name="connsiteX31" fmla="*/ 1864728 w 5942855"/>
              <a:gd name="connsiteY31" fmla="*/ 4601469 h 5079185"/>
              <a:gd name="connsiteX32" fmla="*/ 1214163 w 5942855"/>
              <a:gd name="connsiteY32" fmla="*/ 4156045 h 5079185"/>
              <a:gd name="connsiteX33" fmla="*/ 432851 w 5942855"/>
              <a:gd name="connsiteY33" fmla="*/ 2124154 h 5079185"/>
              <a:gd name="connsiteX34" fmla="*/ 418830 w 5942855"/>
              <a:gd name="connsiteY34" fmla="*/ 1869941 h 5079185"/>
              <a:gd name="connsiteX35" fmla="*/ 330767 w 5942855"/>
              <a:gd name="connsiteY35" fmla="*/ 1779830 h 5079185"/>
              <a:gd name="connsiteX36" fmla="*/ 135021 w 5942855"/>
              <a:gd name="connsiteY36" fmla="*/ 1780711 h 5079185"/>
              <a:gd name="connsiteX37" fmla="*/ 5616711 w 5942855"/>
              <a:gd name="connsiteY37" fmla="*/ 1779830 h 5079185"/>
              <a:gd name="connsiteX38" fmla="*/ 5528492 w 5942855"/>
              <a:gd name="connsiteY38" fmla="*/ 1864550 h 5079185"/>
              <a:gd name="connsiteX39" fmla="*/ 5513979 w 5942855"/>
              <a:gd name="connsiteY39" fmla="*/ 2123713 h 5079185"/>
              <a:gd name="connsiteX40" fmla="*/ 4401327 w 5942855"/>
              <a:gd name="connsiteY40" fmla="*/ 4423553 h 5079185"/>
              <a:gd name="connsiteX41" fmla="*/ 4081986 w 5942855"/>
              <a:gd name="connsiteY41" fmla="*/ 4601417 h 5079185"/>
              <a:gd name="connsiteX42" fmla="*/ 3803061 w 5942855"/>
              <a:gd name="connsiteY42" fmla="*/ 4867111 h 5079185"/>
              <a:gd name="connsiteX43" fmla="*/ 4097963 w 5942855"/>
              <a:gd name="connsiteY43" fmla="*/ 5061497 h 5079185"/>
              <a:gd name="connsiteX44" fmla="*/ 4839714 w 5942855"/>
              <a:gd name="connsiteY44" fmla="*/ 4628474 h 5079185"/>
              <a:gd name="connsiteX45" fmla="*/ 5456536 w 5942855"/>
              <a:gd name="connsiteY45" fmla="*/ 3947082 h 5079185"/>
              <a:gd name="connsiteX46" fmla="*/ 5942855 w 5942855"/>
              <a:gd name="connsiteY46" fmla="*/ 2320833 h 5079185"/>
              <a:gd name="connsiteX47" fmla="*/ 5807002 w 5942855"/>
              <a:gd name="connsiteY47" fmla="*/ 1777510 h 5079185"/>
              <a:gd name="connsiteX48" fmla="*/ 5616711 w 5942855"/>
              <a:gd name="connsiteY48" fmla="*/ 1779830 h 5079185"/>
              <a:gd name="connsiteX0" fmla="*/ 4514464 w 5942855"/>
              <a:gd name="connsiteY0" fmla="*/ 272523 h 5079185"/>
              <a:gd name="connsiteX1" fmla="*/ 4823153 w 5942855"/>
              <a:gd name="connsiteY1" fmla="*/ 0 h 5079185"/>
              <a:gd name="connsiteX2" fmla="*/ 2811762 w 5942855"/>
              <a:gd name="connsiteY2" fmla="*/ 373234 h 5079185"/>
              <a:gd name="connsiteX3" fmla="*/ 1892692 w 5942855"/>
              <a:gd name="connsiteY3" fmla="*/ 697085 h 5079185"/>
              <a:gd name="connsiteX4" fmla="*/ 1362949 w 5942855"/>
              <a:gd name="connsiteY4" fmla="*/ 1226827 h 5079185"/>
              <a:gd name="connsiteX5" fmla="*/ 1449574 w 5942855"/>
              <a:gd name="connsiteY5" fmla="*/ 3504535 h 5079185"/>
              <a:gd name="connsiteX6" fmla="*/ 2973739 w 5942855"/>
              <a:gd name="connsiteY6" fmla="*/ 4242062 h 5079185"/>
              <a:gd name="connsiteX7" fmla="*/ 4124191 w 5942855"/>
              <a:gd name="connsiteY7" fmla="*/ 3867117 h 5079185"/>
              <a:gd name="connsiteX8" fmla="*/ 4781156 w 5942855"/>
              <a:gd name="connsiteY8" fmla="*/ 1605322 h 5079185"/>
              <a:gd name="connsiteX9" fmla="*/ 4363852 w 5942855"/>
              <a:gd name="connsiteY9" fmla="*/ 958101 h 5079185"/>
              <a:gd name="connsiteX10" fmla="*/ 4226482 w 5942855"/>
              <a:gd name="connsiteY10" fmla="*/ 875661 h 5079185"/>
              <a:gd name="connsiteX11" fmla="*/ 3984774 w 5942855"/>
              <a:gd name="connsiteY11" fmla="*/ 1083328 h 5079185"/>
              <a:gd name="connsiteX12" fmla="*/ 4107306 w 5942855"/>
              <a:gd name="connsiteY12" fmla="*/ 1303786 h 5079185"/>
              <a:gd name="connsiteX13" fmla="*/ 4327232 w 5942855"/>
              <a:gd name="connsiteY13" fmla="*/ 2981699 h 5079185"/>
              <a:gd name="connsiteX14" fmla="*/ 3232902 w 5942855"/>
              <a:gd name="connsiteY14" fmla="*/ 3799450 h 5079185"/>
              <a:gd name="connsiteX15" fmla="*/ 2675701 w 5942855"/>
              <a:gd name="connsiteY15" fmla="*/ 3792323 h 5079185"/>
              <a:gd name="connsiteX16" fmla="*/ 1621296 w 5942855"/>
              <a:gd name="connsiteY16" fmla="*/ 1626185 h 5079185"/>
              <a:gd name="connsiteX17" fmla="*/ 2611481 w 5942855"/>
              <a:gd name="connsiteY17" fmla="*/ 837084 h 5079185"/>
              <a:gd name="connsiteX18" fmla="*/ 2977678 w 5942855"/>
              <a:gd name="connsiteY18" fmla="*/ 797394 h 5079185"/>
              <a:gd name="connsiteX19" fmla="*/ 3253441 w 5942855"/>
              <a:gd name="connsiteY19" fmla="*/ 765167 h 5079185"/>
              <a:gd name="connsiteX20" fmla="*/ 3257328 w 5942855"/>
              <a:gd name="connsiteY20" fmla="*/ 412925 h 5079185"/>
              <a:gd name="connsiteX21" fmla="*/ 2811762 w 5942855"/>
              <a:gd name="connsiteY21" fmla="*/ 373234 h 5079185"/>
              <a:gd name="connsiteX22" fmla="*/ 135021 w 5942855"/>
              <a:gd name="connsiteY22" fmla="*/ 1780711 h 5079185"/>
              <a:gd name="connsiteX23" fmla="*/ 6566 w 5942855"/>
              <a:gd name="connsiteY23" fmla="*/ 2128469 h 5079185"/>
              <a:gd name="connsiteX24" fmla="*/ 660072 w 5942855"/>
              <a:gd name="connsiteY24" fmla="*/ 4180329 h 5079185"/>
              <a:gd name="connsiteX25" fmla="*/ 1107764 w 5942855"/>
              <a:gd name="connsiteY25" fmla="*/ 4629083 h 5079185"/>
              <a:gd name="connsiteX26" fmla="*/ 1849515 w 5942855"/>
              <a:gd name="connsiteY26" fmla="*/ 5061497 h 5079185"/>
              <a:gd name="connsiteX27" fmla="*/ 2116414 w 5942855"/>
              <a:gd name="connsiteY27" fmla="*/ 4976064 h 5079185"/>
              <a:gd name="connsiteX28" fmla="*/ 2141488 w 5942855"/>
              <a:gd name="connsiteY28" fmla="*/ 4857224 h 5079185"/>
              <a:gd name="connsiteX29" fmla="*/ 2110285 w 5942855"/>
              <a:gd name="connsiteY29" fmla="*/ 4747080 h 5079185"/>
              <a:gd name="connsiteX30" fmla="*/ 1864728 w 5942855"/>
              <a:gd name="connsiteY30" fmla="*/ 4601469 h 5079185"/>
              <a:gd name="connsiteX31" fmla="*/ 1214163 w 5942855"/>
              <a:gd name="connsiteY31" fmla="*/ 4156045 h 5079185"/>
              <a:gd name="connsiteX32" fmla="*/ 432851 w 5942855"/>
              <a:gd name="connsiteY32" fmla="*/ 2124154 h 5079185"/>
              <a:gd name="connsiteX33" fmla="*/ 418830 w 5942855"/>
              <a:gd name="connsiteY33" fmla="*/ 1869941 h 5079185"/>
              <a:gd name="connsiteX34" fmla="*/ 330767 w 5942855"/>
              <a:gd name="connsiteY34" fmla="*/ 1779830 h 5079185"/>
              <a:gd name="connsiteX35" fmla="*/ 135021 w 5942855"/>
              <a:gd name="connsiteY35" fmla="*/ 1780711 h 5079185"/>
              <a:gd name="connsiteX36" fmla="*/ 5616711 w 5942855"/>
              <a:gd name="connsiteY36" fmla="*/ 1779830 h 5079185"/>
              <a:gd name="connsiteX37" fmla="*/ 5528492 w 5942855"/>
              <a:gd name="connsiteY37" fmla="*/ 1864550 h 5079185"/>
              <a:gd name="connsiteX38" fmla="*/ 5513979 w 5942855"/>
              <a:gd name="connsiteY38" fmla="*/ 2123713 h 5079185"/>
              <a:gd name="connsiteX39" fmla="*/ 4401327 w 5942855"/>
              <a:gd name="connsiteY39" fmla="*/ 4423553 h 5079185"/>
              <a:gd name="connsiteX40" fmla="*/ 4081986 w 5942855"/>
              <a:gd name="connsiteY40" fmla="*/ 4601417 h 5079185"/>
              <a:gd name="connsiteX41" fmla="*/ 3803061 w 5942855"/>
              <a:gd name="connsiteY41" fmla="*/ 4867111 h 5079185"/>
              <a:gd name="connsiteX42" fmla="*/ 4097963 w 5942855"/>
              <a:gd name="connsiteY42" fmla="*/ 5061497 h 5079185"/>
              <a:gd name="connsiteX43" fmla="*/ 4839714 w 5942855"/>
              <a:gd name="connsiteY43" fmla="*/ 4628474 h 5079185"/>
              <a:gd name="connsiteX44" fmla="*/ 5456536 w 5942855"/>
              <a:gd name="connsiteY44" fmla="*/ 3947082 h 5079185"/>
              <a:gd name="connsiteX45" fmla="*/ 5942855 w 5942855"/>
              <a:gd name="connsiteY45" fmla="*/ 2320833 h 5079185"/>
              <a:gd name="connsiteX46" fmla="*/ 5807002 w 5942855"/>
              <a:gd name="connsiteY46" fmla="*/ 1777510 h 5079185"/>
              <a:gd name="connsiteX47" fmla="*/ 5616711 w 5942855"/>
              <a:gd name="connsiteY47" fmla="*/ 1779830 h 5079185"/>
              <a:gd name="connsiteX0" fmla="*/ 2811762 w 5942855"/>
              <a:gd name="connsiteY0" fmla="*/ 6888 h 4712839"/>
              <a:gd name="connsiteX1" fmla="*/ 1892692 w 5942855"/>
              <a:gd name="connsiteY1" fmla="*/ 330739 h 4712839"/>
              <a:gd name="connsiteX2" fmla="*/ 1362949 w 5942855"/>
              <a:gd name="connsiteY2" fmla="*/ 860481 h 4712839"/>
              <a:gd name="connsiteX3" fmla="*/ 1449574 w 5942855"/>
              <a:gd name="connsiteY3" fmla="*/ 3138189 h 4712839"/>
              <a:gd name="connsiteX4" fmla="*/ 2973739 w 5942855"/>
              <a:gd name="connsiteY4" fmla="*/ 3875716 h 4712839"/>
              <a:gd name="connsiteX5" fmla="*/ 4124191 w 5942855"/>
              <a:gd name="connsiteY5" fmla="*/ 3500771 h 4712839"/>
              <a:gd name="connsiteX6" fmla="*/ 4781156 w 5942855"/>
              <a:gd name="connsiteY6" fmla="*/ 1238976 h 4712839"/>
              <a:gd name="connsiteX7" fmla="*/ 4363852 w 5942855"/>
              <a:gd name="connsiteY7" fmla="*/ 591755 h 4712839"/>
              <a:gd name="connsiteX8" fmla="*/ 4226482 w 5942855"/>
              <a:gd name="connsiteY8" fmla="*/ 509315 h 4712839"/>
              <a:gd name="connsiteX9" fmla="*/ 3984774 w 5942855"/>
              <a:gd name="connsiteY9" fmla="*/ 716982 h 4712839"/>
              <a:gd name="connsiteX10" fmla="*/ 4107306 w 5942855"/>
              <a:gd name="connsiteY10" fmla="*/ 937440 h 4712839"/>
              <a:gd name="connsiteX11" fmla="*/ 4327232 w 5942855"/>
              <a:gd name="connsiteY11" fmla="*/ 2615353 h 4712839"/>
              <a:gd name="connsiteX12" fmla="*/ 3232902 w 5942855"/>
              <a:gd name="connsiteY12" fmla="*/ 3433104 h 4712839"/>
              <a:gd name="connsiteX13" fmla="*/ 2675701 w 5942855"/>
              <a:gd name="connsiteY13" fmla="*/ 3425977 h 4712839"/>
              <a:gd name="connsiteX14" fmla="*/ 1621296 w 5942855"/>
              <a:gd name="connsiteY14" fmla="*/ 1259839 h 4712839"/>
              <a:gd name="connsiteX15" fmla="*/ 2611481 w 5942855"/>
              <a:gd name="connsiteY15" fmla="*/ 470738 h 4712839"/>
              <a:gd name="connsiteX16" fmla="*/ 2977678 w 5942855"/>
              <a:gd name="connsiteY16" fmla="*/ 431048 h 4712839"/>
              <a:gd name="connsiteX17" fmla="*/ 3253441 w 5942855"/>
              <a:gd name="connsiteY17" fmla="*/ 398821 h 4712839"/>
              <a:gd name="connsiteX18" fmla="*/ 3257328 w 5942855"/>
              <a:gd name="connsiteY18" fmla="*/ 46579 h 4712839"/>
              <a:gd name="connsiteX19" fmla="*/ 2811762 w 5942855"/>
              <a:gd name="connsiteY19" fmla="*/ 6888 h 4712839"/>
              <a:gd name="connsiteX20" fmla="*/ 135021 w 5942855"/>
              <a:gd name="connsiteY20" fmla="*/ 1414365 h 4712839"/>
              <a:gd name="connsiteX21" fmla="*/ 6566 w 5942855"/>
              <a:gd name="connsiteY21" fmla="*/ 1762123 h 4712839"/>
              <a:gd name="connsiteX22" fmla="*/ 660072 w 5942855"/>
              <a:gd name="connsiteY22" fmla="*/ 3813983 h 4712839"/>
              <a:gd name="connsiteX23" fmla="*/ 1107764 w 5942855"/>
              <a:gd name="connsiteY23" fmla="*/ 4262737 h 4712839"/>
              <a:gd name="connsiteX24" fmla="*/ 1849515 w 5942855"/>
              <a:gd name="connsiteY24" fmla="*/ 4695151 h 4712839"/>
              <a:gd name="connsiteX25" fmla="*/ 2116414 w 5942855"/>
              <a:gd name="connsiteY25" fmla="*/ 4609718 h 4712839"/>
              <a:gd name="connsiteX26" fmla="*/ 2141488 w 5942855"/>
              <a:gd name="connsiteY26" fmla="*/ 4490878 h 4712839"/>
              <a:gd name="connsiteX27" fmla="*/ 2110285 w 5942855"/>
              <a:gd name="connsiteY27" fmla="*/ 4380734 h 4712839"/>
              <a:gd name="connsiteX28" fmla="*/ 1864728 w 5942855"/>
              <a:gd name="connsiteY28" fmla="*/ 4235123 h 4712839"/>
              <a:gd name="connsiteX29" fmla="*/ 1214163 w 5942855"/>
              <a:gd name="connsiteY29" fmla="*/ 3789699 h 4712839"/>
              <a:gd name="connsiteX30" fmla="*/ 432851 w 5942855"/>
              <a:gd name="connsiteY30" fmla="*/ 1757808 h 4712839"/>
              <a:gd name="connsiteX31" fmla="*/ 418830 w 5942855"/>
              <a:gd name="connsiteY31" fmla="*/ 1503595 h 4712839"/>
              <a:gd name="connsiteX32" fmla="*/ 330767 w 5942855"/>
              <a:gd name="connsiteY32" fmla="*/ 1413484 h 4712839"/>
              <a:gd name="connsiteX33" fmla="*/ 135021 w 5942855"/>
              <a:gd name="connsiteY33" fmla="*/ 1414365 h 4712839"/>
              <a:gd name="connsiteX34" fmla="*/ 5616711 w 5942855"/>
              <a:gd name="connsiteY34" fmla="*/ 1413484 h 4712839"/>
              <a:gd name="connsiteX35" fmla="*/ 5528492 w 5942855"/>
              <a:gd name="connsiteY35" fmla="*/ 1498204 h 4712839"/>
              <a:gd name="connsiteX36" fmla="*/ 5513979 w 5942855"/>
              <a:gd name="connsiteY36" fmla="*/ 1757367 h 4712839"/>
              <a:gd name="connsiteX37" fmla="*/ 4401327 w 5942855"/>
              <a:gd name="connsiteY37" fmla="*/ 4057207 h 4712839"/>
              <a:gd name="connsiteX38" fmla="*/ 4081986 w 5942855"/>
              <a:gd name="connsiteY38" fmla="*/ 4235071 h 4712839"/>
              <a:gd name="connsiteX39" fmla="*/ 3803061 w 5942855"/>
              <a:gd name="connsiteY39" fmla="*/ 4500765 h 4712839"/>
              <a:gd name="connsiteX40" fmla="*/ 4097963 w 5942855"/>
              <a:gd name="connsiteY40" fmla="*/ 4695151 h 4712839"/>
              <a:gd name="connsiteX41" fmla="*/ 4839714 w 5942855"/>
              <a:gd name="connsiteY41" fmla="*/ 4262128 h 4712839"/>
              <a:gd name="connsiteX42" fmla="*/ 5456536 w 5942855"/>
              <a:gd name="connsiteY42" fmla="*/ 3580736 h 4712839"/>
              <a:gd name="connsiteX43" fmla="*/ 5942855 w 5942855"/>
              <a:gd name="connsiteY43" fmla="*/ 1954487 h 4712839"/>
              <a:gd name="connsiteX44" fmla="*/ 5807002 w 5942855"/>
              <a:gd name="connsiteY44" fmla="*/ 1411164 h 4712839"/>
              <a:gd name="connsiteX45" fmla="*/ 5616711 w 5942855"/>
              <a:gd name="connsiteY45" fmla="*/ 1413484 h 4712839"/>
              <a:gd name="connsiteX0" fmla="*/ 2811762 w 5942855"/>
              <a:gd name="connsiteY0" fmla="*/ 6888 h 4712839"/>
              <a:gd name="connsiteX1" fmla="*/ 1892692 w 5942855"/>
              <a:gd name="connsiteY1" fmla="*/ 330739 h 4712839"/>
              <a:gd name="connsiteX2" fmla="*/ 1362949 w 5942855"/>
              <a:gd name="connsiteY2" fmla="*/ 860481 h 4712839"/>
              <a:gd name="connsiteX3" fmla="*/ 1449574 w 5942855"/>
              <a:gd name="connsiteY3" fmla="*/ 3138189 h 4712839"/>
              <a:gd name="connsiteX4" fmla="*/ 2973739 w 5942855"/>
              <a:gd name="connsiteY4" fmla="*/ 3875716 h 4712839"/>
              <a:gd name="connsiteX5" fmla="*/ 4124191 w 5942855"/>
              <a:gd name="connsiteY5" fmla="*/ 3500771 h 4712839"/>
              <a:gd name="connsiteX6" fmla="*/ 4781156 w 5942855"/>
              <a:gd name="connsiteY6" fmla="*/ 1238976 h 4712839"/>
              <a:gd name="connsiteX7" fmla="*/ 4363852 w 5942855"/>
              <a:gd name="connsiteY7" fmla="*/ 591755 h 4712839"/>
              <a:gd name="connsiteX8" fmla="*/ 4226482 w 5942855"/>
              <a:gd name="connsiteY8" fmla="*/ 509315 h 4712839"/>
              <a:gd name="connsiteX9" fmla="*/ 3984774 w 5942855"/>
              <a:gd name="connsiteY9" fmla="*/ 716982 h 4712839"/>
              <a:gd name="connsiteX10" fmla="*/ 4107306 w 5942855"/>
              <a:gd name="connsiteY10" fmla="*/ 937440 h 4712839"/>
              <a:gd name="connsiteX11" fmla="*/ 4327232 w 5942855"/>
              <a:gd name="connsiteY11" fmla="*/ 2615353 h 4712839"/>
              <a:gd name="connsiteX12" fmla="*/ 3232902 w 5942855"/>
              <a:gd name="connsiteY12" fmla="*/ 3433104 h 4712839"/>
              <a:gd name="connsiteX13" fmla="*/ 2675701 w 5942855"/>
              <a:gd name="connsiteY13" fmla="*/ 3425977 h 4712839"/>
              <a:gd name="connsiteX14" fmla="*/ 1621296 w 5942855"/>
              <a:gd name="connsiteY14" fmla="*/ 1259839 h 4712839"/>
              <a:gd name="connsiteX15" fmla="*/ 2611481 w 5942855"/>
              <a:gd name="connsiteY15" fmla="*/ 470738 h 4712839"/>
              <a:gd name="connsiteX16" fmla="*/ 2977678 w 5942855"/>
              <a:gd name="connsiteY16" fmla="*/ 431048 h 4712839"/>
              <a:gd name="connsiteX17" fmla="*/ 3253441 w 5942855"/>
              <a:gd name="connsiteY17" fmla="*/ 398821 h 4712839"/>
              <a:gd name="connsiteX18" fmla="*/ 3257328 w 5942855"/>
              <a:gd name="connsiteY18" fmla="*/ 46579 h 4712839"/>
              <a:gd name="connsiteX19" fmla="*/ 2811762 w 5942855"/>
              <a:gd name="connsiteY19" fmla="*/ 6888 h 4712839"/>
              <a:gd name="connsiteX20" fmla="*/ 135021 w 5942855"/>
              <a:gd name="connsiteY20" fmla="*/ 1414365 h 4712839"/>
              <a:gd name="connsiteX21" fmla="*/ 6566 w 5942855"/>
              <a:gd name="connsiteY21" fmla="*/ 1762123 h 4712839"/>
              <a:gd name="connsiteX22" fmla="*/ 660072 w 5942855"/>
              <a:gd name="connsiteY22" fmla="*/ 3813983 h 4712839"/>
              <a:gd name="connsiteX23" fmla="*/ 1107764 w 5942855"/>
              <a:gd name="connsiteY23" fmla="*/ 4262737 h 4712839"/>
              <a:gd name="connsiteX24" fmla="*/ 1849515 w 5942855"/>
              <a:gd name="connsiteY24" fmla="*/ 4695151 h 4712839"/>
              <a:gd name="connsiteX25" fmla="*/ 2116414 w 5942855"/>
              <a:gd name="connsiteY25" fmla="*/ 4609718 h 4712839"/>
              <a:gd name="connsiteX26" fmla="*/ 2141488 w 5942855"/>
              <a:gd name="connsiteY26" fmla="*/ 4490878 h 4712839"/>
              <a:gd name="connsiteX27" fmla="*/ 2110285 w 5942855"/>
              <a:gd name="connsiteY27" fmla="*/ 4380734 h 4712839"/>
              <a:gd name="connsiteX28" fmla="*/ 1864728 w 5942855"/>
              <a:gd name="connsiteY28" fmla="*/ 4235123 h 4712839"/>
              <a:gd name="connsiteX29" fmla="*/ 1214163 w 5942855"/>
              <a:gd name="connsiteY29" fmla="*/ 3789699 h 4712839"/>
              <a:gd name="connsiteX30" fmla="*/ 432851 w 5942855"/>
              <a:gd name="connsiteY30" fmla="*/ 1757808 h 4712839"/>
              <a:gd name="connsiteX31" fmla="*/ 418830 w 5942855"/>
              <a:gd name="connsiteY31" fmla="*/ 1503595 h 4712839"/>
              <a:gd name="connsiteX32" fmla="*/ 330767 w 5942855"/>
              <a:gd name="connsiteY32" fmla="*/ 1413484 h 4712839"/>
              <a:gd name="connsiteX33" fmla="*/ 135021 w 5942855"/>
              <a:gd name="connsiteY33" fmla="*/ 1414365 h 4712839"/>
              <a:gd name="connsiteX34" fmla="*/ 5616711 w 5942855"/>
              <a:gd name="connsiteY34" fmla="*/ 1413484 h 4712839"/>
              <a:gd name="connsiteX35" fmla="*/ 5528492 w 5942855"/>
              <a:gd name="connsiteY35" fmla="*/ 1498204 h 4712839"/>
              <a:gd name="connsiteX36" fmla="*/ 5513979 w 5942855"/>
              <a:gd name="connsiteY36" fmla="*/ 1757367 h 4712839"/>
              <a:gd name="connsiteX37" fmla="*/ 4401327 w 5942855"/>
              <a:gd name="connsiteY37" fmla="*/ 4057207 h 4712839"/>
              <a:gd name="connsiteX38" fmla="*/ 4081986 w 5942855"/>
              <a:gd name="connsiteY38" fmla="*/ 4235071 h 4712839"/>
              <a:gd name="connsiteX39" fmla="*/ 3803061 w 5942855"/>
              <a:gd name="connsiteY39" fmla="*/ 4500765 h 4712839"/>
              <a:gd name="connsiteX40" fmla="*/ 4097963 w 5942855"/>
              <a:gd name="connsiteY40" fmla="*/ 4695151 h 4712839"/>
              <a:gd name="connsiteX41" fmla="*/ 4839714 w 5942855"/>
              <a:gd name="connsiteY41" fmla="*/ 4262128 h 4712839"/>
              <a:gd name="connsiteX42" fmla="*/ 5456536 w 5942855"/>
              <a:gd name="connsiteY42" fmla="*/ 3580736 h 4712839"/>
              <a:gd name="connsiteX43" fmla="*/ 5942855 w 5942855"/>
              <a:gd name="connsiteY43" fmla="*/ 1954487 h 4712839"/>
              <a:gd name="connsiteX44" fmla="*/ 5807002 w 5942855"/>
              <a:gd name="connsiteY44" fmla="*/ 1411164 h 4712839"/>
              <a:gd name="connsiteX0" fmla="*/ 2811762 w 5942855"/>
              <a:gd name="connsiteY0" fmla="*/ 6888 h 4712839"/>
              <a:gd name="connsiteX1" fmla="*/ 1892692 w 5942855"/>
              <a:gd name="connsiteY1" fmla="*/ 330739 h 4712839"/>
              <a:gd name="connsiteX2" fmla="*/ 1362949 w 5942855"/>
              <a:gd name="connsiteY2" fmla="*/ 860481 h 4712839"/>
              <a:gd name="connsiteX3" fmla="*/ 1449574 w 5942855"/>
              <a:gd name="connsiteY3" fmla="*/ 3138189 h 4712839"/>
              <a:gd name="connsiteX4" fmla="*/ 2973739 w 5942855"/>
              <a:gd name="connsiteY4" fmla="*/ 3875716 h 4712839"/>
              <a:gd name="connsiteX5" fmla="*/ 4124191 w 5942855"/>
              <a:gd name="connsiteY5" fmla="*/ 3500771 h 4712839"/>
              <a:gd name="connsiteX6" fmla="*/ 4781156 w 5942855"/>
              <a:gd name="connsiteY6" fmla="*/ 1238976 h 4712839"/>
              <a:gd name="connsiteX7" fmla="*/ 4363852 w 5942855"/>
              <a:gd name="connsiteY7" fmla="*/ 591755 h 4712839"/>
              <a:gd name="connsiteX8" fmla="*/ 4226482 w 5942855"/>
              <a:gd name="connsiteY8" fmla="*/ 509315 h 4712839"/>
              <a:gd name="connsiteX9" fmla="*/ 3984774 w 5942855"/>
              <a:gd name="connsiteY9" fmla="*/ 716982 h 4712839"/>
              <a:gd name="connsiteX10" fmla="*/ 4107306 w 5942855"/>
              <a:gd name="connsiteY10" fmla="*/ 937440 h 4712839"/>
              <a:gd name="connsiteX11" fmla="*/ 4327232 w 5942855"/>
              <a:gd name="connsiteY11" fmla="*/ 2615353 h 4712839"/>
              <a:gd name="connsiteX12" fmla="*/ 3232902 w 5942855"/>
              <a:gd name="connsiteY12" fmla="*/ 3433104 h 4712839"/>
              <a:gd name="connsiteX13" fmla="*/ 2675701 w 5942855"/>
              <a:gd name="connsiteY13" fmla="*/ 3425977 h 4712839"/>
              <a:gd name="connsiteX14" fmla="*/ 1621296 w 5942855"/>
              <a:gd name="connsiteY14" fmla="*/ 1259839 h 4712839"/>
              <a:gd name="connsiteX15" fmla="*/ 2611481 w 5942855"/>
              <a:gd name="connsiteY15" fmla="*/ 470738 h 4712839"/>
              <a:gd name="connsiteX16" fmla="*/ 2977678 w 5942855"/>
              <a:gd name="connsiteY16" fmla="*/ 431048 h 4712839"/>
              <a:gd name="connsiteX17" fmla="*/ 3253441 w 5942855"/>
              <a:gd name="connsiteY17" fmla="*/ 398821 h 4712839"/>
              <a:gd name="connsiteX18" fmla="*/ 3257328 w 5942855"/>
              <a:gd name="connsiteY18" fmla="*/ 46579 h 4712839"/>
              <a:gd name="connsiteX19" fmla="*/ 2811762 w 5942855"/>
              <a:gd name="connsiteY19" fmla="*/ 6888 h 4712839"/>
              <a:gd name="connsiteX20" fmla="*/ 135021 w 5942855"/>
              <a:gd name="connsiteY20" fmla="*/ 1414365 h 4712839"/>
              <a:gd name="connsiteX21" fmla="*/ 6566 w 5942855"/>
              <a:gd name="connsiteY21" fmla="*/ 1762123 h 4712839"/>
              <a:gd name="connsiteX22" fmla="*/ 660072 w 5942855"/>
              <a:gd name="connsiteY22" fmla="*/ 3813983 h 4712839"/>
              <a:gd name="connsiteX23" fmla="*/ 1107764 w 5942855"/>
              <a:gd name="connsiteY23" fmla="*/ 4262737 h 4712839"/>
              <a:gd name="connsiteX24" fmla="*/ 1849515 w 5942855"/>
              <a:gd name="connsiteY24" fmla="*/ 4695151 h 4712839"/>
              <a:gd name="connsiteX25" fmla="*/ 2116414 w 5942855"/>
              <a:gd name="connsiteY25" fmla="*/ 4609718 h 4712839"/>
              <a:gd name="connsiteX26" fmla="*/ 2141488 w 5942855"/>
              <a:gd name="connsiteY26" fmla="*/ 4490878 h 4712839"/>
              <a:gd name="connsiteX27" fmla="*/ 2110285 w 5942855"/>
              <a:gd name="connsiteY27" fmla="*/ 4380734 h 4712839"/>
              <a:gd name="connsiteX28" fmla="*/ 1864728 w 5942855"/>
              <a:gd name="connsiteY28" fmla="*/ 4235123 h 4712839"/>
              <a:gd name="connsiteX29" fmla="*/ 1214163 w 5942855"/>
              <a:gd name="connsiteY29" fmla="*/ 3789699 h 4712839"/>
              <a:gd name="connsiteX30" fmla="*/ 432851 w 5942855"/>
              <a:gd name="connsiteY30" fmla="*/ 1757808 h 4712839"/>
              <a:gd name="connsiteX31" fmla="*/ 418830 w 5942855"/>
              <a:gd name="connsiteY31" fmla="*/ 1503595 h 4712839"/>
              <a:gd name="connsiteX32" fmla="*/ 330767 w 5942855"/>
              <a:gd name="connsiteY32" fmla="*/ 1413484 h 4712839"/>
              <a:gd name="connsiteX33" fmla="*/ 135021 w 5942855"/>
              <a:gd name="connsiteY33" fmla="*/ 1414365 h 4712839"/>
              <a:gd name="connsiteX34" fmla="*/ 5616711 w 5942855"/>
              <a:gd name="connsiteY34" fmla="*/ 1413484 h 4712839"/>
              <a:gd name="connsiteX35" fmla="*/ 5513979 w 5942855"/>
              <a:gd name="connsiteY35" fmla="*/ 1757367 h 4712839"/>
              <a:gd name="connsiteX36" fmla="*/ 4401327 w 5942855"/>
              <a:gd name="connsiteY36" fmla="*/ 4057207 h 4712839"/>
              <a:gd name="connsiteX37" fmla="*/ 4081986 w 5942855"/>
              <a:gd name="connsiteY37" fmla="*/ 4235071 h 4712839"/>
              <a:gd name="connsiteX38" fmla="*/ 3803061 w 5942855"/>
              <a:gd name="connsiteY38" fmla="*/ 4500765 h 4712839"/>
              <a:gd name="connsiteX39" fmla="*/ 4097963 w 5942855"/>
              <a:gd name="connsiteY39" fmla="*/ 4695151 h 4712839"/>
              <a:gd name="connsiteX40" fmla="*/ 4839714 w 5942855"/>
              <a:gd name="connsiteY40" fmla="*/ 4262128 h 4712839"/>
              <a:gd name="connsiteX41" fmla="*/ 5456536 w 5942855"/>
              <a:gd name="connsiteY41" fmla="*/ 3580736 h 4712839"/>
              <a:gd name="connsiteX42" fmla="*/ 5942855 w 5942855"/>
              <a:gd name="connsiteY42" fmla="*/ 1954487 h 4712839"/>
              <a:gd name="connsiteX43" fmla="*/ 5807002 w 5942855"/>
              <a:gd name="connsiteY43" fmla="*/ 1411164 h 4712839"/>
              <a:gd name="connsiteX0" fmla="*/ 2811762 w 5942855"/>
              <a:gd name="connsiteY0" fmla="*/ 6888 h 4712839"/>
              <a:gd name="connsiteX1" fmla="*/ 1892692 w 5942855"/>
              <a:gd name="connsiteY1" fmla="*/ 330739 h 4712839"/>
              <a:gd name="connsiteX2" fmla="*/ 1362949 w 5942855"/>
              <a:gd name="connsiteY2" fmla="*/ 860481 h 4712839"/>
              <a:gd name="connsiteX3" fmla="*/ 1449574 w 5942855"/>
              <a:gd name="connsiteY3" fmla="*/ 3138189 h 4712839"/>
              <a:gd name="connsiteX4" fmla="*/ 2973739 w 5942855"/>
              <a:gd name="connsiteY4" fmla="*/ 3875716 h 4712839"/>
              <a:gd name="connsiteX5" fmla="*/ 4124191 w 5942855"/>
              <a:gd name="connsiteY5" fmla="*/ 3500771 h 4712839"/>
              <a:gd name="connsiteX6" fmla="*/ 4781156 w 5942855"/>
              <a:gd name="connsiteY6" fmla="*/ 1238976 h 4712839"/>
              <a:gd name="connsiteX7" fmla="*/ 4363852 w 5942855"/>
              <a:gd name="connsiteY7" fmla="*/ 591755 h 4712839"/>
              <a:gd name="connsiteX8" fmla="*/ 4226482 w 5942855"/>
              <a:gd name="connsiteY8" fmla="*/ 509315 h 4712839"/>
              <a:gd name="connsiteX9" fmla="*/ 3984774 w 5942855"/>
              <a:gd name="connsiteY9" fmla="*/ 716982 h 4712839"/>
              <a:gd name="connsiteX10" fmla="*/ 4107306 w 5942855"/>
              <a:gd name="connsiteY10" fmla="*/ 937440 h 4712839"/>
              <a:gd name="connsiteX11" fmla="*/ 4327232 w 5942855"/>
              <a:gd name="connsiteY11" fmla="*/ 2615353 h 4712839"/>
              <a:gd name="connsiteX12" fmla="*/ 3232902 w 5942855"/>
              <a:gd name="connsiteY12" fmla="*/ 3433104 h 4712839"/>
              <a:gd name="connsiteX13" fmla="*/ 2675701 w 5942855"/>
              <a:gd name="connsiteY13" fmla="*/ 3425977 h 4712839"/>
              <a:gd name="connsiteX14" fmla="*/ 1621296 w 5942855"/>
              <a:gd name="connsiteY14" fmla="*/ 1259839 h 4712839"/>
              <a:gd name="connsiteX15" fmla="*/ 2611481 w 5942855"/>
              <a:gd name="connsiteY15" fmla="*/ 470738 h 4712839"/>
              <a:gd name="connsiteX16" fmla="*/ 2977678 w 5942855"/>
              <a:gd name="connsiteY16" fmla="*/ 431048 h 4712839"/>
              <a:gd name="connsiteX17" fmla="*/ 3253441 w 5942855"/>
              <a:gd name="connsiteY17" fmla="*/ 398821 h 4712839"/>
              <a:gd name="connsiteX18" fmla="*/ 3257328 w 5942855"/>
              <a:gd name="connsiteY18" fmla="*/ 46579 h 4712839"/>
              <a:gd name="connsiteX19" fmla="*/ 2811762 w 5942855"/>
              <a:gd name="connsiteY19" fmla="*/ 6888 h 4712839"/>
              <a:gd name="connsiteX20" fmla="*/ 135021 w 5942855"/>
              <a:gd name="connsiteY20" fmla="*/ 1414365 h 4712839"/>
              <a:gd name="connsiteX21" fmla="*/ 6566 w 5942855"/>
              <a:gd name="connsiteY21" fmla="*/ 1762123 h 4712839"/>
              <a:gd name="connsiteX22" fmla="*/ 660072 w 5942855"/>
              <a:gd name="connsiteY22" fmla="*/ 3813983 h 4712839"/>
              <a:gd name="connsiteX23" fmla="*/ 1107764 w 5942855"/>
              <a:gd name="connsiteY23" fmla="*/ 4262737 h 4712839"/>
              <a:gd name="connsiteX24" fmla="*/ 1849515 w 5942855"/>
              <a:gd name="connsiteY24" fmla="*/ 4695151 h 4712839"/>
              <a:gd name="connsiteX25" fmla="*/ 2116414 w 5942855"/>
              <a:gd name="connsiteY25" fmla="*/ 4609718 h 4712839"/>
              <a:gd name="connsiteX26" fmla="*/ 2141488 w 5942855"/>
              <a:gd name="connsiteY26" fmla="*/ 4490878 h 4712839"/>
              <a:gd name="connsiteX27" fmla="*/ 2110285 w 5942855"/>
              <a:gd name="connsiteY27" fmla="*/ 4380734 h 4712839"/>
              <a:gd name="connsiteX28" fmla="*/ 1864728 w 5942855"/>
              <a:gd name="connsiteY28" fmla="*/ 4235123 h 4712839"/>
              <a:gd name="connsiteX29" fmla="*/ 1214163 w 5942855"/>
              <a:gd name="connsiteY29" fmla="*/ 3789699 h 4712839"/>
              <a:gd name="connsiteX30" fmla="*/ 432851 w 5942855"/>
              <a:gd name="connsiteY30" fmla="*/ 1757808 h 4712839"/>
              <a:gd name="connsiteX31" fmla="*/ 418830 w 5942855"/>
              <a:gd name="connsiteY31" fmla="*/ 1503595 h 4712839"/>
              <a:gd name="connsiteX32" fmla="*/ 330767 w 5942855"/>
              <a:gd name="connsiteY32" fmla="*/ 1413484 h 4712839"/>
              <a:gd name="connsiteX33" fmla="*/ 135021 w 5942855"/>
              <a:gd name="connsiteY33" fmla="*/ 1414365 h 4712839"/>
              <a:gd name="connsiteX34" fmla="*/ 5616711 w 5942855"/>
              <a:gd name="connsiteY34" fmla="*/ 1413484 h 4712839"/>
              <a:gd name="connsiteX35" fmla="*/ 5513979 w 5942855"/>
              <a:gd name="connsiteY35" fmla="*/ 1757367 h 4712839"/>
              <a:gd name="connsiteX36" fmla="*/ 4401327 w 5942855"/>
              <a:gd name="connsiteY36" fmla="*/ 4057207 h 4712839"/>
              <a:gd name="connsiteX37" fmla="*/ 4081986 w 5942855"/>
              <a:gd name="connsiteY37" fmla="*/ 4235071 h 4712839"/>
              <a:gd name="connsiteX38" fmla="*/ 3803061 w 5942855"/>
              <a:gd name="connsiteY38" fmla="*/ 4500765 h 4712839"/>
              <a:gd name="connsiteX39" fmla="*/ 4097963 w 5942855"/>
              <a:gd name="connsiteY39" fmla="*/ 4695151 h 4712839"/>
              <a:gd name="connsiteX40" fmla="*/ 4839714 w 5942855"/>
              <a:gd name="connsiteY40" fmla="*/ 4262128 h 4712839"/>
              <a:gd name="connsiteX41" fmla="*/ 5456536 w 5942855"/>
              <a:gd name="connsiteY41" fmla="*/ 3580736 h 4712839"/>
              <a:gd name="connsiteX42" fmla="*/ 5942855 w 5942855"/>
              <a:gd name="connsiteY42" fmla="*/ 1954487 h 4712839"/>
              <a:gd name="connsiteX0" fmla="*/ 2811762 w 5942855"/>
              <a:gd name="connsiteY0" fmla="*/ 6888 h 4712839"/>
              <a:gd name="connsiteX1" fmla="*/ 1892692 w 5942855"/>
              <a:gd name="connsiteY1" fmla="*/ 330739 h 4712839"/>
              <a:gd name="connsiteX2" fmla="*/ 1362949 w 5942855"/>
              <a:gd name="connsiteY2" fmla="*/ 860481 h 4712839"/>
              <a:gd name="connsiteX3" fmla="*/ 1449574 w 5942855"/>
              <a:gd name="connsiteY3" fmla="*/ 3138189 h 4712839"/>
              <a:gd name="connsiteX4" fmla="*/ 2973739 w 5942855"/>
              <a:gd name="connsiteY4" fmla="*/ 3875716 h 4712839"/>
              <a:gd name="connsiteX5" fmla="*/ 4124191 w 5942855"/>
              <a:gd name="connsiteY5" fmla="*/ 3500771 h 4712839"/>
              <a:gd name="connsiteX6" fmla="*/ 4781156 w 5942855"/>
              <a:gd name="connsiteY6" fmla="*/ 1238976 h 4712839"/>
              <a:gd name="connsiteX7" fmla="*/ 4363852 w 5942855"/>
              <a:gd name="connsiteY7" fmla="*/ 591755 h 4712839"/>
              <a:gd name="connsiteX8" fmla="*/ 4226482 w 5942855"/>
              <a:gd name="connsiteY8" fmla="*/ 509315 h 4712839"/>
              <a:gd name="connsiteX9" fmla="*/ 3984774 w 5942855"/>
              <a:gd name="connsiteY9" fmla="*/ 716982 h 4712839"/>
              <a:gd name="connsiteX10" fmla="*/ 4107306 w 5942855"/>
              <a:gd name="connsiteY10" fmla="*/ 937440 h 4712839"/>
              <a:gd name="connsiteX11" fmla="*/ 4327232 w 5942855"/>
              <a:gd name="connsiteY11" fmla="*/ 2615353 h 4712839"/>
              <a:gd name="connsiteX12" fmla="*/ 3232902 w 5942855"/>
              <a:gd name="connsiteY12" fmla="*/ 3433104 h 4712839"/>
              <a:gd name="connsiteX13" fmla="*/ 2675701 w 5942855"/>
              <a:gd name="connsiteY13" fmla="*/ 3425977 h 4712839"/>
              <a:gd name="connsiteX14" fmla="*/ 1621296 w 5942855"/>
              <a:gd name="connsiteY14" fmla="*/ 1259839 h 4712839"/>
              <a:gd name="connsiteX15" fmla="*/ 2611481 w 5942855"/>
              <a:gd name="connsiteY15" fmla="*/ 470738 h 4712839"/>
              <a:gd name="connsiteX16" fmla="*/ 2977678 w 5942855"/>
              <a:gd name="connsiteY16" fmla="*/ 431048 h 4712839"/>
              <a:gd name="connsiteX17" fmla="*/ 3253441 w 5942855"/>
              <a:gd name="connsiteY17" fmla="*/ 398821 h 4712839"/>
              <a:gd name="connsiteX18" fmla="*/ 3257328 w 5942855"/>
              <a:gd name="connsiteY18" fmla="*/ 46579 h 4712839"/>
              <a:gd name="connsiteX19" fmla="*/ 2811762 w 5942855"/>
              <a:gd name="connsiteY19" fmla="*/ 6888 h 4712839"/>
              <a:gd name="connsiteX20" fmla="*/ 135021 w 5942855"/>
              <a:gd name="connsiteY20" fmla="*/ 1414365 h 4712839"/>
              <a:gd name="connsiteX21" fmla="*/ 6566 w 5942855"/>
              <a:gd name="connsiteY21" fmla="*/ 1762123 h 4712839"/>
              <a:gd name="connsiteX22" fmla="*/ 660072 w 5942855"/>
              <a:gd name="connsiteY22" fmla="*/ 3813983 h 4712839"/>
              <a:gd name="connsiteX23" fmla="*/ 1107764 w 5942855"/>
              <a:gd name="connsiteY23" fmla="*/ 4262737 h 4712839"/>
              <a:gd name="connsiteX24" fmla="*/ 1849515 w 5942855"/>
              <a:gd name="connsiteY24" fmla="*/ 4695151 h 4712839"/>
              <a:gd name="connsiteX25" fmla="*/ 2116414 w 5942855"/>
              <a:gd name="connsiteY25" fmla="*/ 4609718 h 4712839"/>
              <a:gd name="connsiteX26" fmla="*/ 2141488 w 5942855"/>
              <a:gd name="connsiteY26" fmla="*/ 4490878 h 4712839"/>
              <a:gd name="connsiteX27" fmla="*/ 2110285 w 5942855"/>
              <a:gd name="connsiteY27" fmla="*/ 4380734 h 4712839"/>
              <a:gd name="connsiteX28" fmla="*/ 1864728 w 5942855"/>
              <a:gd name="connsiteY28" fmla="*/ 4235123 h 4712839"/>
              <a:gd name="connsiteX29" fmla="*/ 1214163 w 5942855"/>
              <a:gd name="connsiteY29" fmla="*/ 3789699 h 4712839"/>
              <a:gd name="connsiteX30" fmla="*/ 432851 w 5942855"/>
              <a:gd name="connsiteY30" fmla="*/ 1757808 h 4712839"/>
              <a:gd name="connsiteX31" fmla="*/ 418830 w 5942855"/>
              <a:gd name="connsiteY31" fmla="*/ 1503595 h 4712839"/>
              <a:gd name="connsiteX32" fmla="*/ 330767 w 5942855"/>
              <a:gd name="connsiteY32" fmla="*/ 1413484 h 4712839"/>
              <a:gd name="connsiteX33" fmla="*/ 135021 w 5942855"/>
              <a:gd name="connsiteY33" fmla="*/ 1414365 h 4712839"/>
              <a:gd name="connsiteX34" fmla="*/ 5513979 w 5942855"/>
              <a:gd name="connsiteY34" fmla="*/ 1757367 h 4712839"/>
              <a:gd name="connsiteX35" fmla="*/ 4401327 w 5942855"/>
              <a:gd name="connsiteY35" fmla="*/ 4057207 h 4712839"/>
              <a:gd name="connsiteX36" fmla="*/ 4081986 w 5942855"/>
              <a:gd name="connsiteY36" fmla="*/ 4235071 h 4712839"/>
              <a:gd name="connsiteX37" fmla="*/ 3803061 w 5942855"/>
              <a:gd name="connsiteY37" fmla="*/ 4500765 h 4712839"/>
              <a:gd name="connsiteX38" fmla="*/ 4097963 w 5942855"/>
              <a:gd name="connsiteY38" fmla="*/ 4695151 h 4712839"/>
              <a:gd name="connsiteX39" fmla="*/ 4839714 w 5942855"/>
              <a:gd name="connsiteY39" fmla="*/ 4262128 h 4712839"/>
              <a:gd name="connsiteX40" fmla="*/ 5456536 w 5942855"/>
              <a:gd name="connsiteY40" fmla="*/ 3580736 h 4712839"/>
              <a:gd name="connsiteX41" fmla="*/ 5942855 w 5942855"/>
              <a:gd name="connsiteY41" fmla="*/ 1954487 h 4712839"/>
              <a:gd name="connsiteX0" fmla="*/ 2811762 w 5513979"/>
              <a:gd name="connsiteY0" fmla="*/ 6888 h 4712839"/>
              <a:gd name="connsiteX1" fmla="*/ 1892692 w 5513979"/>
              <a:gd name="connsiteY1" fmla="*/ 330739 h 4712839"/>
              <a:gd name="connsiteX2" fmla="*/ 1362949 w 5513979"/>
              <a:gd name="connsiteY2" fmla="*/ 860481 h 4712839"/>
              <a:gd name="connsiteX3" fmla="*/ 1449574 w 5513979"/>
              <a:gd name="connsiteY3" fmla="*/ 3138189 h 4712839"/>
              <a:gd name="connsiteX4" fmla="*/ 2973739 w 5513979"/>
              <a:gd name="connsiteY4" fmla="*/ 3875716 h 4712839"/>
              <a:gd name="connsiteX5" fmla="*/ 4124191 w 5513979"/>
              <a:gd name="connsiteY5" fmla="*/ 3500771 h 4712839"/>
              <a:gd name="connsiteX6" fmla="*/ 4781156 w 5513979"/>
              <a:gd name="connsiteY6" fmla="*/ 1238976 h 4712839"/>
              <a:gd name="connsiteX7" fmla="*/ 4363852 w 5513979"/>
              <a:gd name="connsiteY7" fmla="*/ 591755 h 4712839"/>
              <a:gd name="connsiteX8" fmla="*/ 4226482 w 5513979"/>
              <a:gd name="connsiteY8" fmla="*/ 509315 h 4712839"/>
              <a:gd name="connsiteX9" fmla="*/ 3984774 w 5513979"/>
              <a:gd name="connsiteY9" fmla="*/ 716982 h 4712839"/>
              <a:gd name="connsiteX10" fmla="*/ 4107306 w 5513979"/>
              <a:gd name="connsiteY10" fmla="*/ 937440 h 4712839"/>
              <a:gd name="connsiteX11" fmla="*/ 4327232 w 5513979"/>
              <a:gd name="connsiteY11" fmla="*/ 2615353 h 4712839"/>
              <a:gd name="connsiteX12" fmla="*/ 3232902 w 5513979"/>
              <a:gd name="connsiteY12" fmla="*/ 3433104 h 4712839"/>
              <a:gd name="connsiteX13" fmla="*/ 2675701 w 5513979"/>
              <a:gd name="connsiteY13" fmla="*/ 3425977 h 4712839"/>
              <a:gd name="connsiteX14" fmla="*/ 1621296 w 5513979"/>
              <a:gd name="connsiteY14" fmla="*/ 1259839 h 4712839"/>
              <a:gd name="connsiteX15" fmla="*/ 2611481 w 5513979"/>
              <a:gd name="connsiteY15" fmla="*/ 470738 h 4712839"/>
              <a:gd name="connsiteX16" fmla="*/ 2977678 w 5513979"/>
              <a:gd name="connsiteY16" fmla="*/ 431048 h 4712839"/>
              <a:gd name="connsiteX17" fmla="*/ 3253441 w 5513979"/>
              <a:gd name="connsiteY17" fmla="*/ 398821 h 4712839"/>
              <a:gd name="connsiteX18" fmla="*/ 3257328 w 5513979"/>
              <a:gd name="connsiteY18" fmla="*/ 46579 h 4712839"/>
              <a:gd name="connsiteX19" fmla="*/ 2811762 w 5513979"/>
              <a:gd name="connsiteY19" fmla="*/ 6888 h 4712839"/>
              <a:gd name="connsiteX20" fmla="*/ 135021 w 5513979"/>
              <a:gd name="connsiteY20" fmla="*/ 1414365 h 4712839"/>
              <a:gd name="connsiteX21" fmla="*/ 6566 w 5513979"/>
              <a:gd name="connsiteY21" fmla="*/ 1762123 h 4712839"/>
              <a:gd name="connsiteX22" fmla="*/ 660072 w 5513979"/>
              <a:gd name="connsiteY22" fmla="*/ 3813983 h 4712839"/>
              <a:gd name="connsiteX23" fmla="*/ 1107764 w 5513979"/>
              <a:gd name="connsiteY23" fmla="*/ 4262737 h 4712839"/>
              <a:gd name="connsiteX24" fmla="*/ 1849515 w 5513979"/>
              <a:gd name="connsiteY24" fmla="*/ 4695151 h 4712839"/>
              <a:gd name="connsiteX25" fmla="*/ 2116414 w 5513979"/>
              <a:gd name="connsiteY25" fmla="*/ 4609718 h 4712839"/>
              <a:gd name="connsiteX26" fmla="*/ 2141488 w 5513979"/>
              <a:gd name="connsiteY26" fmla="*/ 4490878 h 4712839"/>
              <a:gd name="connsiteX27" fmla="*/ 2110285 w 5513979"/>
              <a:gd name="connsiteY27" fmla="*/ 4380734 h 4712839"/>
              <a:gd name="connsiteX28" fmla="*/ 1864728 w 5513979"/>
              <a:gd name="connsiteY28" fmla="*/ 4235123 h 4712839"/>
              <a:gd name="connsiteX29" fmla="*/ 1214163 w 5513979"/>
              <a:gd name="connsiteY29" fmla="*/ 3789699 h 4712839"/>
              <a:gd name="connsiteX30" fmla="*/ 432851 w 5513979"/>
              <a:gd name="connsiteY30" fmla="*/ 1757808 h 4712839"/>
              <a:gd name="connsiteX31" fmla="*/ 418830 w 5513979"/>
              <a:gd name="connsiteY31" fmla="*/ 1503595 h 4712839"/>
              <a:gd name="connsiteX32" fmla="*/ 330767 w 5513979"/>
              <a:gd name="connsiteY32" fmla="*/ 1413484 h 4712839"/>
              <a:gd name="connsiteX33" fmla="*/ 135021 w 5513979"/>
              <a:gd name="connsiteY33" fmla="*/ 1414365 h 4712839"/>
              <a:gd name="connsiteX34" fmla="*/ 5513979 w 5513979"/>
              <a:gd name="connsiteY34" fmla="*/ 1757367 h 4712839"/>
              <a:gd name="connsiteX35" fmla="*/ 4401327 w 5513979"/>
              <a:gd name="connsiteY35" fmla="*/ 4057207 h 4712839"/>
              <a:gd name="connsiteX36" fmla="*/ 4081986 w 5513979"/>
              <a:gd name="connsiteY36" fmla="*/ 4235071 h 4712839"/>
              <a:gd name="connsiteX37" fmla="*/ 3803061 w 5513979"/>
              <a:gd name="connsiteY37" fmla="*/ 4500765 h 4712839"/>
              <a:gd name="connsiteX38" fmla="*/ 4097963 w 5513979"/>
              <a:gd name="connsiteY38" fmla="*/ 4695151 h 4712839"/>
              <a:gd name="connsiteX39" fmla="*/ 4839714 w 5513979"/>
              <a:gd name="connsiteY39" fmla="*/ 4262128 h 4712839"/>
              <a:gd name="connsiteX40" fmla="*/ 5456536 w 5513979"/>
              <a:gd name="connsiteY40" fmla="*/ 3580736 h 4712839"/>
              <a:gd name="connsiteX0" fmla="*/ 2811762 w 5456536"/>
              <a:gd name="connsiteY0" fmla="*/ 6888 h 4712839"/>
              <a:gd name="connsiteX1" fmla="*/ 1892692 w 5456536"/>
              <a:gd name="connsiteY1" fmla="*/ 330739 h 4712839"/>
              <a:gd name="connsiteX2" fmla="*/ 1362949 w 5456536"/>
              <a:gd name="connsiteY2" fmla="*/ 860481 h 4712839"/>
              <a:gd name="connsiteX3" fmla="*/ 1449574 w 5456536"/>
              <a:gd name="connsiteY3" fmla="*/ 3138189 h 4712839"/>
              <a:gd name="connsiteX4" fmla="*/ 2973739 w 5456536"/>
              <a:gd name="connsiteY4" fmla="*/ 3875716 h 4712839"/>
              <a:gd name="connsiteX5" fmla="*/ 4124191 w 5456536"/>
              <a:gd name="connsiteY5" fmla="*/ 3500771 h 4712839"/>
              <a:gd name="connsiteX6" fmla="*/ 4781156 w 5456536"/>
              <a:gd name="connsiteY6" fmla="*/ 1238976 h 4712839"/>
              <a:gd name="connsiteX7" fmla="*/ 4363852 w 5456536"/>
              <a:gd name="connsiteY7" fmla="*/ 591755 h 4712839"/>
              <a:gd name="connsiteX8" fmla="*/ 4226482 w 5456536"/>
              <a:gd name="connsiteY8" fmla="*/ 509315 h 4712839"/>
              <a:gd name="connsiteX9" fmla="*/ 3984774 w 5456536"/>
              <a:gd name="connsiteY9" fmla="*/ 716982 h 4712839"/>
              <a:gd name="connsiteX10" fmla="*/ 4107306 w 5456536"/>
              <a:gd name="connsiteY10" fmla="*/ 937440 h 4712839"/>
              <a:gd name="connsiteX11" fmla="*/ 4327232 w 5456536"/>
              <a:gd name="connsiteY11" fmla="*/ 2615353 h 4712839"/>
              <a:gd name="connsiteX12" fmla="*/ 3232902 w 5456536"/>
              <a:gd name="connsiteY12" fmla="*/ 3433104 h 4712839"/>
              <a:gd name="connsiteX13" fmla="*/ 2675701 w 5456536"/>
              <a:gd name="connsiteY13" fmla="*/ 3425977 h 4712839"/>
              <a:gd name="connsiteX14" fmla="*/ 1621296 w 5456536"/>
              <a:gd name="connsiteY14" fmla="*/ 1259839 h 4712839"/>
              <a:gd name="connsiteX15" fmla="*/ 2611481 w 5456536"/>
              <a:gd name="connsiteY15" fmla="*/ 470738 h 4712839"/>
              <a:gd name="connsiteX16" fmla="*/ 2977678 w 5456536"/>
              <a:gd name="connsiteY16" fmla="*/ 431048 h 4712839"/>
              <a:gd name="connsiteX17" fmla="*/ 3253441 w 5456536"/>
              <a:gd name="connsiteY17" fmla="*/ 398821 h 4712839"/>
              <a:gd name="connsiteX18" fmla="*/ 3257328 w 5456536"/>
              <a:gd name="connsiteY18" fmla="*/ 46579 h 4712839"/>
              <a:gd name="connsiteX19" fmla="*/ 2811762 w 5456536"/>
              <a:gd name="connsiteY19" fmla="*/ 6888 h 4712839"/>
              <a:gd name="connsiteX20" fmla="*/ 135021 w 5456536"/>
              <a:gd name="connsiteY20" fmla="*/ 1414365 h 4712839"/>
              <a:gd name="connsiteX21" fmla="*/ 6566 w 5456536"/>
              <a:gd name="connsiteY21" fmla="*/ 1762123 h 4712839"/>
              <a:gd name="connsiteX22" fmla="*/ 660072 w 5456536"/>
              <a:gd name="connsiteY22" fmla="*/ 3813983 h 4712839"/>
              <a:gd name="connsiteX23" fmla="*/ 1107764 w 5456536"/>
              <a:gd name="connsiteY23" fmla="*/ 4262737 h 4712839"/>
              <a:gd name="connsiteX24" fmla="*/ 1849515 w 5456536"/>
              <a:gd name="connsiteY24" fmla="*/ 4695151 h 4712839"/>
              <a:gd name="connsiteX25" fmla="*/ 2116414 w 5456536"/>
              <a:gd name="connsiteY25" fmla="*/ 4609718 h 4712839"/>
              <a:gd name="connsiteX26" fmla="*/ 2141488 w 5456536"/>
              <a:gd name="connsiteY26" fmla="*/ 4490878 h 4712839"/>
              <a:gd name="connsiteX27" fmla="*/ 2110285 w 5456536"/>
              <a:gd name="connsiteY27" fmla="*/ 4380734 h 4712839"/>
              <a:gd name="connsiteX28" fmla="*/ 1864728 w 5456536"/>
              <a:gd name="connsiteY28" fmla="*/ 4235123 h 4712839"/>
              <a:gd name="connsiteX29" fmla="*/ 1214163 w 5456536"/>
              <a:gd name="connsiteY29" fmla="*/ 3789699 h 4712839"/>
              <a:gd name="connsiteX30" fmla="*/ 432851 w 5456536"/>
              <a:gd name="connsiteY30" fmla="*/ 1757808 h 4712839"/>
              <a:gd name="connsiteX31" fmla="*/ 418830 w 5456536"/>
              <a:gd name="connsiteY31" fmla="*/ 1503595 h 4712839"/>
              <a:gd name="connsiteX32" fmla="*/ 330767 w 5456536"/>
              <a:gd name="connsiteY32" fmla="*/ 1413484 h 4712839"/>
              <a:gd name="connsiteX33" fmla="*/ 135021 w 5456536"/>
              <a:gd name="connsiteY33" fmla="*/ 1414365 h 4712839"/>
              <a:gd name="connsiteX34" fmla="*/ 4401327 w 5456536"/>
              <a:gd name="connsiteY34" fmla="*/ 4057207 h 4712839"/>
              <a:gd name="connsiteX35" fmla="*/ 4081986 w 5456536"/>
              <a:gd name="connsiteY35" fmla="*/ 4235071 h 4712839"/>
              <a:gd name="connsiteX36" fmla="*/ 3803061 w 5456536"/>
              <a:gd name="connsiteY36" fmla="*/ 4500765 h 4712839"/>
              <a:gd name="connsiteX37" fmla="*/ 4097963 w 5456536"/>
              <a:gd name="connsiteY37" fmla="*/ 4695151 h 4712839"/>
              <a:gd name="connsiteX38" fmla="*/ 4839714 w 5456536"/>
              <a:gd name="connsiteY38" fmla="*/ 4262128 h 4712839"/>
              <a:gd name="connsiteX39" fmla="*/ 5456536 w 5456536"/>
              <a:gd name="connsiteY39" fmla="*/ 3580736 h 4712839"/>
              <a:gd name="connsiteX0" fmla="*/ 2811762 w 4912360"/>
              <a:gd name="connsiteY0" fmla="*/ 6888 h 4712839"/>
              <a:gd name="connsiteX1" fmla="*/ 1892692 w 4912360"/>
              <a:gd name="connsiteY1" fmla="*/ 330739 h 4712839"/>
              <a:gd name="connsiteX2" fmla="*/ 1362949 w 4912360"/>
              <a:gd name="connsiteY2" fmla="*/ 860481 h 4712839"/>
              <a:gd name="connsiteX3" fmla="*/ 1449574 w 4912360"/>
              <a:gd name="connsiteY3" fmla="*/ 3138189 h 4712839"/>
              <a:gd name="connsiteX4" fmla="*/ 2973739 w 4912360"/>
              <a:gd name="connsiteY4" fmla="*/ 3875716 h 4712839"/>
              <a:gd name="connsiteX5" fmla="*/ 4124191 w 4912360"/>
              <a:gd name="connsiteY5" fmla="*/ 3500771 h 4712839"/>
              <a:gd name="connsiteX6" fmla="*/ 4781156 w 4912360"/>
              <a:gd name="connsiteY6" fmla="*/ 1238976 h 4712839"/>
              <a:gd name="connsiteX7" fmla="*/ 4363852 w 4912360"/>
              <a:gd name="connsiteY7" fmla="*/ 591755 h 4712839"/>
              <a:gd name="connsiteX8" fmla="*/ 4226482 w 4912360"/>
              <a:gd name="connsiteY8" fmla="*/ 509315 h 4712839"/>
              <a:gd name="connsiteX9" fmla="*/ 3984774 w 4912360"/>
              <a:gd name="connsiteY9" fmla="*/ 716982 h 4712839"/>
              <a:gd name="connsiteX10" fmla="*/ 4107306 w 4912360"/>
              <a:gd name="connsiteY10" fmla="*/ 937440 h 4712839"/>
              <a:gd name="connsiteX11" fmla="*/ 4327232 w 4912360"/>
              <a:gd name="connsiteY11" fmla="*/ 2615353 h 4712839"/>
              <a:gd name="connsiteX12" fmla="*/ 3232902 w 4912360"/>
              <a:gd name="connsiteY12" fmla="*/ 3433104 h 4712839"/>
              <a:gd name="connsiteX13" fmla="*/ 2675701 w 4912360"/>
              <a:gd name="connsiteY13" fmla="*/ 3425977 h 4712839"/>
              <a:gd name="connsiteX14" fmla="*/ 1621296 w 4912360"/>
              <a:gd name="connsiteY14" fmla="*/ 1259839 h 4712839"/>
              <a:gd name="connsiteX15" fmla="*/ 2611481 w 4912360"/>
              <a:gd name="connsiteY15" fmla="*/ 470738 h 4712839"/>
              <a:gd name="connsiteX16" fmla="*/ 2977678 w 4912360"/>
              <a:gd name="connsiteY16" fmla="*/ 431048 h 4712839"/>
              <a:gd name="connsiteX17" fmla="*/ 3253441 w 4912360"/>
              <a:gd name="connsiteY17" fmla="*/ 398821 h 4712839"/>
              <a:gd name="connsiteX18" fmla="*/ 3257328 w 4912360"/>
              <a:gd name="connsiteY18" fmla="*/ 46579 h 4712839"/>
              <a:gd name="connsiteX19" fmla="*/ 2811762 w 4912360"/>
              <a:gd name="connsiteY19" fmla="*/ 6888 h 4712839"/>
              <a:gd name="connsiteX20" fmla="*/ 135021 w 4912360"/>
              <a:gd name="connsiteY20" fmla="*/ 1414365 h 4712839"/>
              <a:gd name="connsiteX21" fmla="*/ 6566 w 4912360"/>
              <a:gd name="connsiteY21" fmla="*/ 1762123 h 4712839"/>
              <a:gd name="connsiteX22" fmla="*/ 660072 w 4912360"/>
              <a:gd name="connsiteY22" fmla="*/ 3813983 h 4712839"/>
              <a:gd name="connsiteX23" fmla="*/ 1107764 w 4912360"/>
              <a:gd name="connsiteY23" fmla="*/ 4262737 h 4712839"/>
              <a:gd name="connsiteX24" fmla="*/ 1849515 w 4912360"/>
              <a:gd name="connsiteY24" fmla="*/ 4695151 h 4712839"/>
              <a:gd name="connsiteX25" fmla="*/ 2116414 w 4912360"/>
              <a:gd name="connsiteY25" fmla="*/ 4609718 h 4712839"/>
              <a:gd name="connsiteX26" fmla="*/ 2141488 w 4912360"/>
              <a:gd name="connsiteY26" fmla="*/ 4490878 h 4712839"/>
              <a:gd name="connsiteX27" fmla="*/ 2110285 w 4912360"/>
              <a:gd name="connsiteY27" fmla="*/ 4380734 h 4712839"/>
              <a:gd name="connsiteX28" fmla="*/ 1864728 w 4912360"/>
              <a:gd name="connsiteY28" fmla="*/ 4235123 h 4712839"/>
              <a:gd name="connsiteX29" fmla="*/ 1214163 w 4912360"/>
              <a:gd name="connsiteY29" fmla="*/ 3789699 h 4712839"/>
              <a:gd name="connsiteX30" fmla="*/ 432851 w 4912360"/>
              <a:gd name="connsiteY30" fmla="*/ 1757808 h 4712839"/>
              <a:gd name="connsiteX31" fmla="*/ 418830 w 4912360"/>
              <a:gd name="connsiteY31" fmla="*/ 1503595 h 4712839"/>
              <a:gd name="connsiteX32" fmla="*/ 330767 w 4912360"/>
              <a:gd name="connsiteY32" fmla="*/ 1413484 h 4712839"/>
              <a:gd name="connsiteX33" fmla="*/ 135021 w 4912360"/>
              <a:gd name="connsiteY33" fmla="*/ 1414365 h 4712839"/>
              <a:gd name="connsiteX34" fmla="*/ 4401327 w 4912360"/>
              <a:gd name="connsiteY34" fmla="*/ 4057207 h 4712839"/>
              <a:gd name="connsiteX35" fmla="*/ 4081986 w 4912360"/>
              <a:gd name="connsiteY35" fmla="*/ 4235071 h 4712839"/>
              <a:gd name="connsiteX36" fmla="*/ 3803061 w 4912360"/>
              <a:gd name="connsiteY36" fmla="*/ 4500765 h 4712839"/>
              <a:gd name="connsiteX37" fmla="*/ 4097963 w 4912360"/>
              <a:gd name="connsiteY37" fmla="*/ 4695151 h 4712839"/>
              <a:gd name="connsiteX38" fmla="*/ 4839714 w 4912360"/>
              <a:gd name="connsiteY38" fmla="*/ 4262128 h 4712839"/>
              <a:gd name="connsiteX0" fmla="*/ 2811762 w 4912360"/>
              <a:gd name="connsiteY0" fmla="*/ 6888 h 4712839"/>
              <a:gd name="connsiteX1" fmla="*/ 1892692 w 4912360"/>
              <a:gd name="connsiteY1" fmla="*/ 330739 h 4712839"/>
              <a:gd name="connsiteX2" fmla="*/ 1362949 w 4912360"/>
              <a:gd name="connsiteY2" fmla="*/ 860481 h 4712839"/>
              <a:gd name="connsiteX3" fmla="*/ 1449574 w 4912360"/>
              <a:gd name="connsiteY3" fmla="*/ 3138189 h 4712839"/>
              <a:gd name="connsiteX4" fmla="*/ 2973739 w 4912360"/>
              <a:gd name="connsiteY4" fmla="*/ 3875716 h 4712839"/>
              <a:gd name="connsiteX5" fmla="*/ 4124191 w 4912360"/>
              <a:gd name="connsiteY5" fmla="*/ 3500771 h 4712839"/>
              <a:gd name="connsiteX6" fmla="*/ 4781156 w 4912360"/>
              <a:gd name="connsiteY6" fmla="*/ 1238976 h 4712839"/>
              <a:gd name="connsiteX7" fmla="*/ 4363852 w 4912360"/>
              <a:gd name="connsiteY7" fmla="*/ 591755 h 4712839"/>
              <a:gd name="connsiteX8" fmla="*/ 4226482 w 4912360"/>
              <a:gd name="connsiteY8" fmla="*/ 509315 h 4712839"/>
              <a:gd name="connsiteX9" fmla="*/ 3984774 w 4912360"/>
              <a:gd name="connsiteY9" fmla="*/ 716982 h 4712839"/>
              <a:gd name="connsiteX10" fmla="*/ 4107306 w 4912360"/>
              <a:gd name="connsiteY10" fmla="*/ 937440 h 4712839"/>
              <a:gd name="connsiteX11" fmla="*/ 4327232 w 4912360"/>
              <a:gd name="connsiteY11" fmla="*/ 2615353 h 4712839"/>
              <a:gd name="connsiteX12" fmla="*/ 3232902 w 4912360"/>
              <a:gd name="connsiteY12" fmla="*/ 3433104 h 4712839"/>
              <a:gd name="connsiteX13" fmla="*/ 2675701 w 4912360"/>
              <a:gd name="connsiteY13" fmla="*/ 3425977 h 4712839"/>
              <a:gd name="connsiteX14" fmla="*/ 1621296 w 4912360"/>
              <a:gd name="connsiteY14" fmla="*/ 1259839 h 4712839"/>
              <a:gd name="connsiteX15" fmla="*/ 2611481 w 4912360"/>
              <a:gd name="connsiteY15" fmla="*/ 470738 h 4712839"/>
              <a:gd name="connsiteX16" fmla="*/ 2977678 w 4912360"/>
              <a:gd name="connsiteY16" fmla="*/ 431048 h 4712839"/>
              <a:gd name="connsiteX17" fmla="*/ 3253441 w 4912360"/>
              <a:gd name="connsiteY17" fmla="*/ 398821 h 4712839"/>
              <a:gd name="connsiteX18" fmla="*/ 3257328 w 4912360"/>
              <a:gd name="connsiteY18" fmla="*/ 46579 h 4712839"/>
              <a:gd name="connsiteX19" fmla="*/ 2811762 w 4912360"/>
              <a:gd name="connsiteY19" fmla="*/ 6888 h 4712839"/>
              <a:gd name="connsiteX20" fmla="*/ 135021 w 4912360"/>
              <a:gd name="connsiteY20" fmla="*/ 1414365 h 4712839"/>
              <a:gd name="connsiteX21" fmla="*/ 6566 w 4912360"/>
              <a:gd name="connsiteY21" fmla="*/ 1762123 h 4712839"/>
              <a:gd name="connsiteX22" fmla="*/ 660072 w 4912360"/>
              <a:gd name="connsiteY22" fmla="*/ 3813983 h 4712839"/>
              <a:gd name="connsiteX23" fmla="*/ 1107764 w 4912360"/>
              <a:gd name="connsiteY23" fmla="*/ 4262737 h 4712839"/>
              <a:gd name="connsiteX24" fmla="*/ 1849515 w 4912360"/>
              <a:gd name="connsiteY24" fmla="*/ 4695151 h 4712839"/>
              <a:gd name="connsiteX25" fmla="*/ 2116414 w 4912360"/>
              <a:gd name="connsiteY25" fmla="*/ 4609718 h 4712839"/>
              <a:gd name="connsiteX26" fmla="*/ 2141488 w 4912360"/>
              <a:gd name="connsiteY26" fmla="*/ 4490878 h 4712839"/>
              <a:gd name="connsiteX27" fmla="*/ 2110285 w 4912360"/>
              <a:gd name="connsiteY27" fmla="*/ 4380734 h 4712839"/>
              <a:gd name="connsiteX28" fmla="*/ 1864728 w 4912360"/>
              <a:gd name="connsiteY28" fmla="*/ 4235123 h 4712839"/>
              <a:gd name="connsiteX29" fmla="*/ 1214163 w 4912360"/>
              <a:gd name="connsiteY29" fmla="*/ 3789699 h 4712839"/>
              <a:gd name="connsiteX30" fmla="*/ 432851 w 4912360"/>
              <a:gd name="connsiteY30" fmla="*/ 1757808 h 4712839"/>
              <a:gd name="connsiteX31" fmla="*/ 418830 w 4912360"/>
              <a:gd name="connsiteY31" fmla="*/ 1503595 h 4712839"/>
              <a:gd name="connsiteX32" fmla="*/ 330767 w 4912360"/>
              <a:gd name="connsiteY32" fmla="*/ 1413484 h 4712839"/>
              <a:gd name="connsiteX33" fmla="*/ 135021 w 4912360"/>
              <a:gd name="connsiteY33" fmla="*/ 1414365 h 4712839"/>
              <a:gd name="connsiteX34" fmla="*/ 4401327 w 4912360"/>
              <a:gd name="connsiteY34" fmla="*/ 4057207 h 4712839"/>
              <a:gd name="connsiteX35" fmla="*/ 4081986 w 4912360"/>
              <a:gd name="connsiteY35" fmla="*/ 4235071 h 4712839"/>
              <a:gd name="connsiteX36" fmla="*/ 3803061 w 4912360"/>
              <a:gd name="connsiteY36" fmla="*/ 4500765 h 4712839"/>
              <a:gd name="connsiteX37" fmla="*/ 4097963 w 4912360"/>
              <a:gd name="connsiteY37" fmla="*/ 4695151 h 4712839"/>
              <a:gd name="connsiteX0" fmla="*/ 2811762 w 4912360"/>
              <a:gd name="connsiteY0" fmla="*/ 6888 h 4712839"/>
              <a:gd name="connsiteX1" fmla="*/ 1892692 w 4912360"/>
              <a:gd name="connsiteY1" fmla="*/ 330739 h 4712839"/>
              <a:gd name="connsiteX2" fmla="*/ 1362949 w 4912360"/>
              <a:gd name="connsiteY2" fmla="*/ 860481 h 4712839"/>
              <a:gd name="connsiteX3" fmla="*/ 1449574 w 4912360"/>
              <a:gd name="connsiteY3" fmla="*/ 3138189 h 4712839"/>
              <a:gd name="connsiteX4" fmla="*/ 2973739 w 4912360"/>
              <a:gd name="connsiteY4" fmla="*/ 3875716 h 4712839"/>
              <a:gd name="connsiteX5" fmla="*/ 4124191 w 4912360"/>
              <a:gd name="connsiteY5" fmla="*/ 3500771 h 4712839"/>
              <a:gd name="connsiteX6" fmla="*/ 4781156 w 4912360"/>
              <a:gd name="connsiteY6" fmla="*/ 1238976 h 4712839"/>
              <a:gd name="connsiteX7" fmla="*/ 4363852 w 4912360"/>
              <a:gd name="connsiteY7" fmla="*/ 591755 h 4712839"/>
              <a:gd name="connsiteX8" fmla="*/ 4226482 w 4912360"/>
              <a:gd name="connsiteY8" fmla="*/ 509315 h 4712839"/>
              <a:gd name="connsiteX9" fmla="*/ 3984774 w 4912360"/>
              <a:gd name="connsiteY9" fmla="*/ 716982 h 4712839"/>
              <a:gd name="connsiteX10" fmla="*/ 4107306 w 4912360"/>
              <a:gd name="connsiteY10" fmla="*/ 937440 h 4712839"/>
              <a:gd name="connsiteX11" fmla="*/ 4327232 w 4912360"/>
              <a:gd name="connsiteY11" fmla="*/ 2615353 h 4712839"/>
              <a:gd name="connsiteX12" fmla="*/ 3232902 w 4912360"/>
              <a:gd name="connsiteY12" fmla="*/ 3433104 h 4712839"/>
              <a:gd name="connsiteX13" fmla="*/ 2675701 w 4912360"/>
              <a:gd name="connsiteY13" fmla="*/ 3425977 h 4712839"/>
              <a:gd name="connsiteX14" fmla="*/ 1621296 w 4912360"/>
              <a:gd name="connsiteY14" fmla="*/ 1259839 h 4712839"/>
              <a:gd name="connsiteX15" fmla="*/ 2611481 w 4912360"/>
              <a:gd name="connsiteY15" fmla="*/ 470738 h 4712839"/>
              <a:gd name="connsiteX16" fmla="*/ 2977678 w 4912360"/>
              <a:gd name="connsiteY16" fmla="*/ 431048 h 4712839"/>
              <a:gd name="connsiteX17" fmla="*/ 3253441 w 4912360"/>
              <a:gd name="connsiteY17" fmla="*/ 398821 h 4712839"/>
              <a:gd name="connsiteX18" fmla="*/ 3257328 w 4912360"/>
              <a:gd name="connsiteY18" fmla="*/ 46579 h 4712839"/>
              <a:gd name="connsiteX19" fmla="*/ 2811762 w 4912360"/>
              <a:gd name="connsiteY19" fmla="*/ 6888 h 4712839"/>
              <a:gd name="connsiteX20" fmla="*/ 135021 w 4912360"/>
              <a:gd name="connsiteY20" fmla="*/ 1414365 h 4712839"/>
              <a:gd name="connsiteX21" fmla="*/ 6566 w 4912360"/>
              <a:gd name="connsiteY21" fmla="*/ 1762123 h 4712839"/>
              <a:gd name="connsiteX22" fmla="*/ 660072 w 4912360"/>
              <a:gd name="connsiteY22" fmla="*/ 3813983 h 4712839"/>
              <a:gd name="connsiteX23" fmla="*/ 1107764 w 4912360"/>
              <a:gd name="connsiteY23" fmla="*/ 4262737 h 4712839"/>
              <a:gd name="connsiteX24" fmla="*/ 1849515 w 4912360"/>
              <a:gd name="connsiteY24" fmla="*/ 4695151 h 4712839"/>
              <a:gd name="connsiteX25" fmla="*/ 2116414 w 4912360"/>
              <a:gd name="connsiteY25" fmla="*/ 4609718 h 4712839"/>
              <a:gd name="connsiteX26" fmla="*/ 2141488 w 4912360"/>
              <a:gd name="connsiteY26" fmla="*/ 4490878 h 4712839"/>
              <a:gd name="connsiteX27" fmla="*/ 2110285 w 4912360"/>
              <a:gd name="connsiteY27" fmla="*/ 4380734 h 4712839"/>
              <a:gd name="connsiteX28" fmla="*/ 1864728 w 4912360"/>
              <a:gd name="connsiteY28" fmla="*/ 4235123 h 4712839"/>
              <a:gd name="connsiteX29" fmla="*/ 1214163 w 4912360"/>
              <a:gd name="connsiteY29" fmla="*/ 3789699 h 4712839"/>
              <a:gd name="connsiteX30" fmla="*/ 432851 w 4912360"/>
              <a:gd name="connsiteY30" fmla="*/ 1757808 h 4712839"/>
              <a:gd name="connsiteX31" fmla="*/ 418830 w 4912360"/>
              <a:gd name="connsiteY31" fmla="*/ 1503595 h 4712839"/>
              <a:gd name="connsiteX32" fmla="*/ 330767 w 4912360"/>
              <a:gd name="connsiteY32" fmla="*/ 1413484 h 4712839"/>
              <a:gd name="connsiteX33" fmla="*/ 135021 w 4912360"/>
              <a:gd name="connsiteY33" fmla="*/ 1414365 h 4712839"/>
              <a:gd name="connsiteX34" fmla="*/ 4081986 w 4912360"/>
              <a:gd name="connsiteY34" fmla="*/ 4235071 h 4712839"/>
              <a:gd name="connsiteX35" fmla="*/ 3803061 w 4912360"/>
              <a:gd name="connsiteY35" fmla="*/ 4500765 h 4712839"/>
              <a:gd name="connsiteX36" fmla="*/ 4097963 w 4912360"/>
              <a:gd name="connsiteY36" fmla="*/ 4695151 h 4712839"/>
              <a:gd name="connsiteX0" fmla="*/ 2811762 w 4912360"/>
              <a:gd name="connsiteY0" fmla="*/ 6888 h 4712839"/>
              <a:gd name="connsiteX1" fmla="*/ 1892692 w 4912360"/>
              <a:gd name="connsiteY1" fmla="*/ 330739 h 4712839"/>
              <a:gd name="connsiteX2" fmla="*/ 1362949 w 4912360"/>
              <a:gd name="connsiteY2" fmla="*/ 860481 h 4712839"/>
              <a:gd name="connsiteX3" fmla="*/ 1449574 w 4912360"/>
              <a:gd name="connsiteY3" fmla="*/ 3138189 h 4712839"/>
              <a:gd name="connsiteX4" fmla="*/ 2973739 w 4912360"/>
              <a:gd name="connsiteY4" fmla="*/ 3875716 h 4712839"/>
              <a:gd name="connsiteX5" fmla="*/ 4124191 w 4912360"/>
              <a:gd name="connsiteY5" fmla="*/ 3500771 h 4712839"/>
              <a:gd name="connsiteX6" fmla="*/ 4781156 w 4912360"/>
              <a:gd name="connsiteY6" fmla="*/ 1238976 h 4712839"/>
              <a:gd name="connsiteX7" fmla="*/ 4363852 w 4912360"/>
              <a:gd name="connsiteY7" fmla="*/ 591755 h 4712839"/>
              <a:gd name="connsiteX8" fmla="*/ 4226482 w 4912360"/>
              <a:gd name="connsiteY8" fmla="*/ 509315 h 4712839"/>
              <a:gd name="connsiteX9" fmla="*/ 3984774 w 4912360"/>
              <a:gd name="connsiteY9" fmla="*/ 716982 h 4712839"/>
              <a:gd name="connsiteX10" fmla="*/ 4107306 w 4912360"/>
              <a:gd name="connsiteY10" fmla="*/ 937440 h 4712839"/>
              <a:gd name="connsiteX11" fmla="*/ 4327232 w 4912360"/>
              <a:gd name="connsiteY11" fmla="*/ 2615353 h 4712839"/>
              <a:gd name="connsiteX12" fmla="*/ 3232902 w 4912360"/>
              <a:gd name="connsiteY12" fmla="*/ 3433104 h 4712839"/>
              <a:gd name="connsiteX13" fmla="*/ 2675701 w 4912360"/>
              <a:gd name="connsiteY13" fmla="*/ 3425977 h 4712839"/>
              <a:gd name="connsiteX14" fmla="*/ 1621296 w 4912360"/>
              <a:gd name="connsiteY14" fmla="*/ 1259839 h 4712839"/>
              <a:gd name="connsiteX15" fmla="*/ 2611481 w 4912360"/>
              <a:gd name="connsiteY15" fmla="*/ 470738 h 4712839"/>
              <a:gd name="connsiteX16" fmla="*/ 2977678 w 4912360"/>
              <a:gd name="connsiteY16" fmla="*/ 431048 h 4712839"/>
              <a:gd name="connsiteX17" fmla="*/ 3253441 w 4912360"/>
              <a:gd name="connsiteY17" fmla="*/ 398821 h 4712839"/>
              <a:gd name="connsiteX18" fmla="*/ 3257328 w 4912360"/>
              <a:gd name="connsiteY18" fmla="*/ 46579 h 4712839"/>
              <a:gd name="connsiteX19" fmla="*/ 2811762 w 4912360"/>
              <a:gd name="connsiteY19" fmla="*/ 6888 h 4712839"/>
              <a:gd name="connsiteX20" fmla="*/ 135021 w 4912360"/>
              <a:gd name="connsiteY20" fmla="*/ 1414365 h 4712839"/>
              <a:gd name="connsiteX21" fmla="*/ 6566 w 4912360"/>
              <a:gd name="connsiteY21" fmla="*/ 1762123 h 4712839"/>
              <a:gd name="connsiteX22" fmla="*/ 660072 w 4912360"/>
              <a:gd name="connsiteY22" fmla="*/ 3813983 h 4712839"/>
              <a:gd name="connsiteX23" fmla="*/ 1107764 w 4912360"/>
              <a:gd name="connsiteY23" fmla="*/ 4262737 h 4712839"/>
              <a:gd name="connsiteX24" fmla="*/ 1849515 w 4912360"/>
              <a:gd name="connsiteY24" fmla="*/ 4695151 h 4712839"/>
              <a:gd name="connsiteX25" fmla="*/ 2116414 w 4912360"/>
              <a:gd name="connsiteY25" fmla="*/ 4609718 h 4712839"/>
              <a:gd name="connsiteX26" fmla="*/ 2141488 w 4912360"/>
              <a:gd name="connsiteY26" fmla="*/ 4490878 h 4712839"/>
              <a:gd name="connsiteX27" fmla="*/ 2110285 w 4912360"/>
              <a:gd name="connsiteY27" fmla="*/ 4380734 h 4712839"/>
              <a:gd name="connsiteX28" fmla="*/ 1864728 w 4912360"/>
              <a:gd name="connsiteY28" fmla="*/ 4235123 h 4712839"/>
              <a:gd name="connsiteX29" fmla="*/ 1214163 w 4912360"/>
              <a:gd name="connsiteY29" fmla="*/ 3789699 h 4712839"/>
              <a:gd name="connsiteX30" fmla="*/ 432851 w 4912360"/>
              <a:gd name="connsiteY30" fmla="*/ 1757808 h 4712839"/>
              <a:gd name="connsiteX31" fmla="*/ 418830 w 4912360"/>
              <a:gd name="connsiteY31" fmla="*/ 1503595 h 4712839"/>
              <a:gd name="connsiteX32" fmla="*/ 330767 w 4912360"/>
              <a:gd name="connsiteY32" fmla="*/ 1413484 h 4712839"/>
              <a:gd name="connsiteX33" fmla="*/ 135021 w 4912360"/>
              <a:gd name="connsiteY33" fmla="*/ 1414365 h 4712839"/>
              <a:gd name="connsiteX34" fmla="*/ 3803061 w 4912360"/>
              <a:gd name="connsiteY34" fmla="*/ 4500765 h 4712839"/>
              <a:gd name="connsiteX35" fmla="*/ 4097963 w 4912360"/>
              <a:gd name="connsiteY35" fmla="*/ 4695151 h 4712839"/>
              <a:gd name="connsiteX0" fmla="*/ 2811762 w 4912360"/>
              <a:gd name="connsiteY0" fmla="*/ 6888 h 4712839"/>
              <a:gd name="connsiteX1" fmla="*/ 1892692 w 4912360"/>
              <a:gd name="connsiteY1" fmla="*/ 330739 h 4712839"/>
              <a:gd name="connsiteX2" fmla="*/ 1362949 w 4912360"/>
              <a:gd name="connsiteY2" fmla="*/ 860481 h 4712839"/>
              <a:gd name="connsiteX3" fmla="*/ 1449574 w 4912360"/>
              <a:gd name="connsiteY3" fmla="*/ 3138189 h 4712839"/>
              <a:gd name="connsiteX4" fmla="*/ 2973739 w 4912360"/>
              <a:gd name="connsiteY4" fmla="*/ 3875716 h 4712839"/>
              <a:gd name="connsiteX5" fmla="*/ 4124191 w 4912360"/>
              <a:gd name="connsiteY5" fmla="*/ 3500771 h 4712839"/>
              <a:gd name="connsiteX6" fmla="*/ 4781156 w 4912360"/>
              <a:gd name="connsiteY6" fmla="*/ 1238976 h 4712839"/>
              <a:gd name="connsiteX7" fmla="*/ 4363852 w 4912360"/>
              <a:gd name="connsiteY7" fmla="*/ 591755 h 4712839"/>
              <a:gd name="connsiteX8" fmla="*/ 4226482 w 4912360"/>
              <a:gd name="connsiteY8" fmla="*/ 509315 h 4712839"/>
              <a:gd name="connsiteX9" fmla="*/ 3984774 w 4912360"/>
              <a:gd name="connsiteY9" fmla="*/ 716982 h 4712839"/>
              <a:gd name="connsiteX10" fmla="*/ 4107306 w 4912360"/>
              <a:gd name="connsiteY10" fmla="*/ 937440 h 4712839"/>
              <a:gd name="connsiteX11" fmla="*/ 4327232 w 4912360"/>
              <a:gd name="connsiteY11" fmla="*/ 2615353 h 4712839"/>
              <a:gd name="connsiteX12" fmla="*/ 3232902 w 4912360"/>
              <a:gd name="connsiteY12" fmla="*/ 3433104 h 4712839"/>
              <a:gd name="connsiteX13" fmla="*/ 2675701 w 4912360"/>
              <a:gd name="connsiteY13" fmla="*/ 3425977 h 4712839"/>
              <a:gd name="connsiteX14" fmla="*/ 1621296 w 4912360"/>
              <a:gd name="connsiteY14" fmla="*/ 1259839 h 4712839"/>
              <a:gd name="connsiteX15" fmla="*/ 2611481 w 4912360"/>
              <a:gd name="connsiteY15" fmla="*/ 470738 h 4712839"/>
              <a:gd name="connsiteX16" fmla="*/ 2977678 w 4912360"/>
              <a:gd name="connsiteY16" fmla="*/ 431048 h 4712839"/>
              <a:gd name="connsiteX17" fmla="*/ 3253441 w 4912360"/>
              <a:gd name="connsiteY17" fmla="*/ 398821 h 4712839"/>
              <a:gd name="connsiteX18" fmla="*/ 3257328 w 4912360"/>
              <a:gd name="connsiteY18" fmla="*/ 46579 h 4712839"/>
              <a:gd name="connsiteX19" fmla="*/ 2811762 w 4912360"/>
              <a:gd name="connsiteY19" fmla="*/ 6888 h 4712839"/>
              <a:gd name="connsiteX20" fmla="*/ 135021 w 4912360"/>
              <a:gd name="connsiteY20" fmla="*/ 1414365 h 4712839"/>
              <a:gd name="connsiteX21" fmla="*/ 6566 w 4912360"/>
              <a:gd name="connsiteY21" fmla="*/ 1762123 h 4712839"/>
              <a:gd name="connsiteX22" fmla="*/ 660072 w 4912360"/>
              <a:gd name="connsiteY22" fmla="*/ 3813983 h 4712839"/>
              <a:gd name="connsiteX23" fmla="*/ 1107764 w 4912360"/>
              <a:gd name="connsiteY23" fmla="*/ 4262737 h 4712839"/>
              <a:gd name="connsiteX24" fmla="*/ 1849515 w 4912360"/>
              <a:gd name="connsiteY24" fmla="*/ 4695151 h 4712839"/>
              <a:gd name="connsiteX25" fmla="*/ 2116414 w 4912360"/>
              <a:gd name="connsiteY25" fmla="*/ 4609718 h 4712839"/>
              <a:gd name="connsiteX26" fmla="*/ 2141488 w 4912360"/>
              <a:gd name="connsiteY26" fmla="*/ 4490878 h 4712839"/>
              <a:gd name="connsiteX27" fmla="*/ 2110285 w 4912360"/>
              <a:gd name="connsiteY27" fmla="*/ 4380734 h 4712839"/>
              <a:gd name="connsiteX28" fmla="*/ 1864728 w 4912360"/>
              <a:gd name="connsiteY28" fmla="*/ 4235123 h 4712839"/>
              <a:gd name="connsiteX29" fmla="*/ 1214163 w 4912360"/>
              <a:gd name="connsiteY29" fmla="*/ 3789699 h 4712839"/>
              <a:gd name="connsiteX30" fmla="*/ 432851 w 4912360"/>
              <a:gd name="connsiteY30" fmla="*/ 1757808 h 4712839"/>
              <a:gd name="connsiteX31" fmla="*/ 418830 w 4912360"/>
              <a:gd name="connsiteY31" fmla="*/ 1503595 h 4712839"/>
              <a:gd name="connsiteX32" fmla="*/ 330767 w 4912360"/>
              <a:gd name="connsiteY32" fmla="*/ 1413484 h 4712839"/>
              <a:gd name="connsiteX33" fmla="*/ 135021 w 4912360"/>
              <a:gd name="connsiteY33" fmla="*/ 1414365 h 4712839"/>
              <a:gd name="connsiteX0" fmla="*/ 2811762 w 4912360"/>
              <a:gd name="connsiteY0" fmla="*/ 6888 h 4712839"/>
              <a:gd name="connsiteX1" fmla="*/ 1892692 w 4912360"/>
              <a:gd name="connsiteY1" fmla="*/ 330739 h 4712839"/>
              <a:gd name="connsiteX2" fmla="*/ 1362949 w 4912360"/>
              <a:gd name="connsiteY2" fmla="*/ 860481 h 4712839"/>
              <a:gd name="connsiteX3" fmla="*/ 1449574 w 4912360"/>
              <a:gd name="connsiteY3" fmla="*/ 3138189 h 4712839"/>
              <a:gd name="connsiteX4" fmla="*/ 2973739 w 4912360"/>
              <a:gd name="connsiteY4" fmla="*/ 3875716 h 4712839"/>
              <a:gd name="connsiteX5" fmla="*/ 4124191 w 4912360"/>
              <a:gd name="connsiteY5" fmla="*/ 3500771 h 4712839"/>
              <a:gd name="connsiteX6" fmla="*/ 4781156 w 4912360"/>
              <a:gd name="connsiteY6" fmla="*/ 1238976 h 4712839"/>
              <a:gd name="connsiteX7" fmla="*/ 4363852 w 4912360"/>
              <a:gd name="connsiteY7" fmla="*/ 591755 h 4712839"/>
              <a:gd name="connsiteX8" fmla="*/ 4226482 w 4912360"/>
              <a:gd name="connsiteY8" fmla="*/ 509315 h 4712839"/>
              <a:gd name="connsiteX9" fmla="*/ 3984774 w 4912360"/>
              <a:gd name="connsiteY9" fmla="*/ 716982 h 4712839"/>
              <a:gd name="connsiteX10" fmla="*/ 4107306 w 4912360"/>
              <a:gd name="connsiteY10" fmla="*/ 937440 h 4712839"/>
              <a:gd name="connsiteX11" fmla="*/ 4327232 w 4912360"/>
              <a:gd name="connsiteY11" fmla="*/ 2615353 h 4712839"/>
              <a:gd name="connsiteX12" fmla="*/ 3232902 w 4912360"/>
              <a:gd name="connsiteY12" fmla="*/ 3433104 h 4712839"/>
              <a:gd name="connsiteX13" fmla="*/ 2675701 w 4912360"/>
              <a:gd name="connsiteY13" fmla="*/ 3425977 h 4712839"/>
              <a:gd name="connsiteX14" fmla="*/ 1621296 w 4912360"/>
              <a:gd name="connsiteY14" fmla="*/ 1259839 h 4712839"/>
              <a:gd name="connsiteX15" fmla="*/ 2611481 w 4912360"/>
              <a:gd name="connsiteY15" fmla="*/ 470738 h 4712839"/>
              <a:gd name="connsiteX16" fmla="*/ 2977678 w 4912360"/>
              <a:gd name="connsiteY16" fmla="*/ 431048 h 4712839"/>
              <a:gd name="connsiteX17" fmla="*/ 3253441 w 4912360"/>
              <a:gd name="connsiteY17" fmla="*/ 398821 h 4712839"/>
              <a:gd name="connsiteX18" fmla="*/ 3257328 w 4912360"/>
              <a:gd name="connsiteY18" fmla="*/ 46579 h 4712839"/>
              <a:gd name="connsiteX19" fmla="*/ 2811762 w 4912360"/>
              <a:gd name="connsiteY19" fmla="*/ 6888 h 4712839"/>
              <a:gd name="connsiteX20" fmla="*/ 135021 w 4912360"/>
              <a:gd name="connsiteY20" fmla="*/ 1414365 h 4712839"/>
              <a:gd name="connsiteX21" fmla="*/ 6566 w 4912360"/>
              <a:gd name="connsiteY21" fmla="*/ 1762123 h 4712839"/>
              <a:gd name="connsiteX22" fmla="*/ 660072 w 4912360"/>
              <a:gd name="connsiteY22" fmla="*/ 3813983 h 4712839"/>
              <a:gd name="connsiteX23" fmla="*/ 1107764 w 4912360"/>
              <a:gd name="connsiteY23" fmla="*/ 4262737 h 4712839"/>
              <a:gd name="connsiteX24" fmla="*/ 1849515 w 4912360"/>
              <a:gd name="connsiteY24" fmla="*/ 4695151 h 4712839"/>
              <a:gd name="connsiteX25" fmla="*/ 2116414 w 4912360"/>
              <a:gd name="connsiteY25" fmla="*/ 4609718 h 4712839"/>
              <a:gd name="connsiteX26" fmla="*/ 2141488 w 4912360"/>
              <a:gd name="connsiteY26" fmla="*/ 4490878 h 4712839"/>
              <a:gd name="connsiteX27" fmla="*/ 1864728 w 4912360"/>
              <a:gd name="connsiteY27" fmla="*/ 4235123 h 4712839"/>
              <a:gd name="connsiteX28" fmla="*/ 1214163 w 4912360"/>
              <a:gd name="connsiteY28" fmla="*/ 3789699 h 4712839"/>
              <a:gd name="connsiteX29" fmla="*/ 432851 w 4912360"/>
              <a:gd name="connsiteY29" fmla="*/ 1757808 h 4712839"/>
              <a:gd name="connsiteX30" fmla="*/ 418830 w 4912360"/>
              <a:gd name="connsiteY30" fmla="*/ 1503595 h 4712839"/>
              <a:gd name="connsiteX31" fmla="*/ 330767 w 4912360"/>
              <a:gd name="connsiteY31" fmla="*/ 1413484 h 4712839"/>
              <a:gd name="connsiteX32" fmla="*/ 135021 w 4912360"/>
              <a:gd name="connsiteY32" fmla="*/ 1414365 h 4712839"/>
              <a:gd name="connsiteX0" fmla="*/ 2811762 w 4912360"/>
              <a:gd name="connsiteY0" fmla="*/ 6888 h 4709680"/>
              <a:gd name="connsiteX1" fmla="*/ 1892692 w 4912360"/>
              <a:gd name="connsiteY1" fmla="*/ 330739 h 4709680"/>
              <a:gd name="connsiteX2" fmla="*/ 1362949 w 4912360"/>
              <a:gd name="connsiteY2" fmla="*/ 860481 h 4709680"/>
              <a:gd name="connsiteX3" fmla="*/ 1449574 w 4912360"/>
              <a:gd name="connsiteY3" fmla="*/ 3138189 h 4709680"/>
              <a:gd name="connsiteX4" fmla="*/ 2973739 w 4912360"/>
              <a:gd name="connsiteY4" fmla="*/ 3875716 h 4709680"/>
              <a:gd name="connsiteX5" fmla="*/ 4124191 w 4912360"/>
              <a:gd name="connsiteY5" fmla="*/ 3500771 h 4709680"/>
              <a:gd name="connsiteX6" fmla="*/ 4781156 w 4912360"/>
              <a:gd name="connsiteY6" fmla="*/ 1238976 h 4709680"/>
              <a:gd name="connsiteX7" fmla="*/ 4363852 w 4912360"/>
              <a:gd name="connsiteY7" fmla="*/ 591755 h 4709680"/>
              <a:gd name="connsiteX8" fmla="*/ 4226482 w 4912360"/>
              <a:gd name="connsiteY8" fmla="*/ 509315 h 4709680"/>
              <a:gd name="connsiteX9" fmla="*/ 3984774 w 4912360"/>
              <a:gd name="connsiteY9" fmla="*/ 716982 h 4709680"/>
              <a:gd name="connsiteX10" fmla="*/ 4107306 w 4912360"/>
              <a:gd name="connsiteY10" fmla="*/ 937440 h 4709680"/>
              <a:gd name="connsiteX11" fmla="*/ 4327232 w 4912360"/>
              <a:gd name="connsiteY11" fmla="*/ 2615353 h 4709680"/>
              <a:gd name="connsiteX12" fmla="*/ 3232902 w 4912360"/>
              <a:gd name="connsiteY12" fmla="*/ 3433104 h 4709680"/>
              <a:gd name="connsiteX13" fmla="*/ 2675701 w 4912360"/>
              <a:gd name="connsiteY13" fmla="*/ 3425977 h 4709680"/>
              <a:gd name="connsiteX14" fmla="*/ 1621296 w 4912360"/>
              <a:gd name="connsiteY14" fmla="*/ 1259839 h 4709680"/>
              <a:gd name="connsiteX15" fmla="*/ 2611481 w 4912360"/>
              <a:gd name="connsiteY15" fmla="*/ 470738 h 4709680"/>
              <a:gd name="connsiteX16" fmla="*/ 2977678 w 4912360"/>
              <a:gd name="connsiteY16" fmla="*/ 431048 h 4709680"/>
              <a:gd name="connsiteX17" fmla="*/ 3253441 w 4912360"/>
              <a:gd name="connsiteY17" fmla="*/ 398821 h 4709680"/>
              <a:gd name="connsiteX18" fmla="*/ 3257328 w 4912360"/>
              <a:gd name="connsiteY18" fmla="*/ 46579 h 4709680"/>
              <a:gd name="connsiteX19" fmla="*/ 2811762 w 4912360"/>
              <a:gd name="connsiteY19" fmla="*/ 6888 h 4709680"/>
              <a:gd name="connsiteX20" fmla="*/ 135021 w 4912360"/>
              <a:gd name="connsiteY20" fmla="*/ 1414365 h 4709680"/>
              <a:gd name="connsiteX21" fmla="*/ 6566 w 4912360"/>
              <a:gd name="connsiteY21" fmla="*/ 1762123 h 4709680"/>
              <a:gd name="connsiteX22" fmla="*/ 660072 w 4912360"/>
              <a:gd name="connsiteY22" fmla="*/ 3813983 h 4709680"/>
              <a:gd name="connsiteX23" fmla="*/ 1107764 w 4912360"/>
              <a:gd name="connsiteY23" fmla="*/ 4262737 h 4709680"/>
              <a:gd name="connsiteX24" fmla="*/ 1849515 w 4912360"/>
              <a:gd name="connsiteY24" fmla="*/ 4695151 h 4709680"/>
              <a:gd name="connsiteX25" fmla="*/ 2116414 w 4912360"/>
              <a:gd name="connsiteY25" fmla="*/ 4609718 h 4709680"/>
              <a:gd name="connsiteX26" fmla="*/ 1864728 w 4912360"/>
              <a:gd name="connsiteY26" fmla="*/ 4235123 h 4709680"/>
              <a:gd name="connsiteX27" fmla="*/ 1214163 w 4912360"/>
              <a:gd name="connsiteY27" fmla="*/ 3789699 h 4709680"/>
              <a:gd name="connsiteX28" fmla="*/ 432851 w 4912360"/>
              <a:gd name="connsiteY28" fmla="*/ 1757808 h 4709680"/>
              <a:gd name="connsiteX29" fmla="*/ 418830 w 4912360"/>
              <a:gd name="connsiteY29" fmla="*/ 1503595 h 4709680"/>
              <a:gd name="connsiteX30" fmla="*/ 330767 w 4912360"/>
              <a:gd name="connsiteY30" fmla="*/ 1413484 h 4709680"/>
              <a:gd name="connsiteX31" fmla="*/ 135021 w 4912360"/>
              <a:gd name="connsiteY31" fmla="*/ 1414365 h 4709680"/>
              <a:gd name="connsiteX0" fmla="*/ 2811762 w 4912360"/>
              <a:gd name="connsiteY0" fmla="*/ 6888 h 4695206"/>
              <a:gd name="connsiteX1" fmla="*/ 1892692 w 4912360"/>
              <a:gd name="connsiteY1" fmla="*/ 330739 h 4695206"/>
              <a:gd name="connsiteX2" fmla="*/ 1362949 w 4912360"/>
              <a:gd name="connsiteY2" fmla="*/ 860481 h 4695206"/>
              <a:gd name="connsiteX3" fmla="*/ 1449574 w 4912360"/>
              <a:gd name="connsiteY3" fmla="*/ 3138189 h 4695206"/>
              <a:gd name="connsiteX4" fmla="*/ 2973739 w 4912360"/>
              <a:gd name="connsiteY4" fmla="*/ 3875716 h 4695206"/>
              <a:gd name="connsiteX5" fmla="*/ 4124191 w 4912360"/>
              <a:gd name="connsiteY5" fmla="*/ 3500771 h 4695206"/>
              <a:gd name="connsiteX6" fmla="*/ 4781156 w 4912360"/>
              <a:gd name="connsiteY6" fmla="*/ 1238976 h 4695206"/>
              <a:gd name="connsiteX7" fmla="*/ 4363852 w 4912360"/>
              <a:gd name="connsiteY7" fmla="*/ 591755 h 4695206"/>
              <a:gd name="connsiteX8" fmla="*/ 4226482 w 4912360"/>
              <a:gd name="connsiteY8" fmla="*/ 509315 h 4695206"/>
              <a:gd name="connsiteX9" fmla="*/ 3984774 w 4912360"/>
              <a:gd name="connsiteY9" fmla="*/ 716982 h 4695206"/>
              <a:gd name="connsiteX10" fmla="*/ 4107306 w 4912360"/>
              <a:gd name="connsiteY10" fmla="*/ 937440 h 4695206"/>
              <a:gd name="connsiteX11" fmla="*/ 4327232 w 4912360"/>
              <a:gd name="connsiteY11" fmla="*/ 2615353 h 4695206"/>
              <a:gd name="connsiteX12" fmla="*/ 3232902 w 4912360"/>
              <a:gd name="connsiteY12" fmla="*/ 3433104 h 4695206"/>
              <a:gd name="connsiteX13" fmla="*/ 2675701 w 4912360"/>
              <a:gd name="connsiteY13" fmla="*/ 3425977 h 4695206"/>
              <a:gd name="connsiteX14" fmla="*/ 1621296 w 4912360"/>
              <a:gd name="connsiteY14" fmla="*/ 1259839 h 4695206"/>
              <a:gd name="connsiteX15" fmla="*/ 2611481 w 4912360"/>
              <a:gd name="connsiteY15" fmla="*/ 470738 h 4695206"/>
              <a:gd name="connsiteX16" fmla="*/ 2977678 w 4912360"/>
              <a:gd name="connsiteY16" fmla="*/ 431048 h 4695206"/>
              <a:gd name="connsiteX17" fmla="*/ 3253441 w 4912360"/>
              <a:gd name="connsiteY17" fmla="*/ 398821 h 4695206"/>
              <a:gd name="connsiteX18" fmla="*/ 3257328 w 4912360"/>
              <a:gd name="connsiteY18" fmla="*/ 46579 h 4695206"/>
              <a:gd name="connsiteX19" fmla="*/ 2811762 w 4912360"/>
              <a:gd name="connsiteY19" fmla="*/ 6888 h 4695206"/>
              <a:gd name="connsiteX20" fmla="*/ 135021 w 4912360"/>
              <a:gd name="connsiteY20" fmla="*/ 1414365 h 4695206"/>
              <a:gd name="connsiteX21" fmla="*/ 6566 w 4912360"/>
              <a:gd name="connsiteY21" fmla="*/ 1762123 h 4695206"/>
              <a:gd name="connsiteX22" fmla="*/ 660072 w 4912360"/>
              <a:gd name="connsiteY22" fmla="*/ 3813983 h 4695206"/>
              <a:gd name="connsiteX23" fmla="*/ 1107764 w 4912360"/>
              <a:gd name="connsiteY23" fmla="*/ 4262737 h 4695206"/>
              <a:gd name="connsiteX24" fmla="*/ 1849515 w 4912360"/>
              <a:gd name="connsiteY24" fmla="*/ 4695151 h 4695206"/>
              <a:gd name="connsiteX25" fmla="*/ 1864728 w 4912360"/>
              <a:gd name="connsiteY25" fmla="*/ 4235123 h 4695206"/>
              <a:gd name="connsiteX26" fmla="*/ 1214163 w 4912360"/>
              <a:gd name="connsiteY26" fmla="*/ 3789699 h 4695206"/>
              <a:gd name="connsiteX27" fmla="*/ 432851 w 4912360"/>
              <a:gd name="connsiteY27" fmla="*/ 1757808 h 4695206"/>
              <a:gd name="connsiteX28" fmla="*/ 418830 w 4912360"/>
              <a:gd name="connsiteY28" fmla="*/ 1503595 h 4695206"/>
              <a:gd name="connsiteX29" fmla="*/ 330767 w 4912360"/>
              <a:gd name="connsiteY29" fmla="*/ 1413484 h 4695206"/>
              <a:gd name="connsiteX30" fmla="*/ 135021 w 4912360"/>
              <a:gd name="connsiteY30" fmla="*/ 1414365 h 4695206"/>
              <a:gd name="connsiteX0" fmla="*/ 2811762 w 4912360"/>
              <a:gd name="connsiteY0" fmla="*/ 6888 h 4706405"/>
              <a:gd name="connsiteX1" fmla="*/ 1892692 w 4912360"/>
              <a:gd name="connsiteY1" fmla="*/ 330739 h 4706405"/>
              <a:gd name="connsiteX2" fmla="*/ 1362949 w 4912360"/>
              <a:gd name="connsiteY2" fmla="*/ 860481 h 4706405"/>
              <a:gd name="connsiteX3" fmla="*/ 1449574 w 4912360"/>
              <a:gd name="connsiteY3" fmla="*/ 3138189 h 4706405"/>
              <a:gd name="connsiteX4" fmla="*/ 2973739 w 4912360"/>
              <a:gd name="connsiteY4" fmla="*/ 3875716 h 4706405"/>
              <a:gd name="connsiteX5" fmla="*/ 4124191 w 4912360"/>
              <a:gd name="connsiteY5" fmla="*/ 3500771 h 4706405"/>
              <a:gd name="connsiteX6" fmla="*/ 4781156 w 4912360"/>
              <a:gd name="connsiteY6" fmla="*/ 1238976 h 4706405"/>
              <a:gd name="connsiteX7" fmla="*/ 4363852 w 4912360"/>
              <a:gd name="connsiteY7" fmla="*/ 591755 h 4706405"/>
              <a:gd name="connsiteX8" fmla="*/ 4226482 w 4912360"/>
              <a:gd name="connsiteY8" fmla="*/ 509315 h 4706405"/>
              <a:gd name="connsiteX9" fmla="*/ 3984774 w 4912360"/>
              <a:gd name="connsiteY9" fmla="*/ 716982 h 4706405"/>
              <a:gd name="connsiteX10" fmla="*/ 4107306 w 4912360"/>
              <a:gd name="connsiteY10" fmla="*/ 937440 h 4706405"/>
              <a:gd name="connsiteX11" fmla="*/ 4327232 w 4912360"/>
              <a:gd name="connsiteY11" fmla="*/ 2615353 h 4706405"/>
              <a:gd name="connsiteX12" fmla="*/ 3232902 w 4912360"/>
              <a:gd name="connsiteY12" fmla="*/ 3433104 h 4706405"/>
              <a:gd name="connsiteX13" fmla="*/ 2675701 w 4912360"/>
              <a:gd name="connsiteY13" fmla="*/ 3425977 h 4706405"/>
              <a:gd name="connsiteX14" fmla="*/ 1621296 w 4912360"/>
              <a:gd name="connsiteY14" fmla="*/ 1259839 h 4706405"/>
              <a:gd name="connsiteX15" fmla="*/ 2611481 w 4912360"/>
              <a:gd name="connsiteY15" fmla="*/ 470738 h 4706405"/>
              <a:gd name="connsiteX16" fmla="*/ 2977678 w 4912360"/>
              <a:gd name="connsiteY16" fmla="*/ 431048 h 4706405"/>
              <a:gd name="connsiteX17" fmla="*/ 3253441 w 4912360"/>
              <a:gd name="connsiteY17" fmla="*/ 398821 h 4706405"/>
              <a:gd name="connsiteX18" fmla="*/ 3257328 w 4912360"/>
              <a:gd name="connsiteY18" fmla="*/ 46579 h 4706405"/>
              <a:gd name="connsiteX19" fmla="*/ 2811762 w 4912360"/>
              <a:gd name="connsiteY19" fmla="*/ 6888 h 4706405"/>
              <a:gd name="connsiteX20" fmla="*/ 135021 w 4912360"/>
              <a:gd name="connsiteY20" fmla="*/ 1414365 h 4706405"/>
              <a:gd name="connsiteX21" fmla="*/ 6566 w 4912360"/>
              <a:gd name="connsiteY21" fmla="*/ 1762123 h 4706405"/>
              <a:gd name="connsiteX22" fmla="*/ 660072 w 4912360"/>
              <a:gd name="connsiteY22" fmla="*/ 3813983 h 4706405"/>
              <a:gd name="connsiteX23" fmla="*/ 1107764 w 4912360"/>
              <a:gd name="connsiteY23" fmla="*/ 4262737 h 4706405"/>
              <a:gd name="connsiteX24" fmla="*/ 1849515 w 4912360"/>
              <a:gd name="connsiteY24" fmla="*/ 4695151 h 4706405"/>
              <a:gd name="connsiteX25" fmla="*/ 1214163 w 4912360"/>
              <a:gd name="connsiteY25" fmla="*/ 3789699 h 4706405"/>
              <a:gd name="connsiteX26" fmla="*/ 432851 w 4912360"/>
              <a:gd name="connsiteY26" fmla="*/ 1757808 h 4706405"/>
              <a:gd name="connsiteX27" fmla="*/ 418830 w 4912360"/>
              <a:gd name="connsiteY27" fmla="*/ 1503595 h 4706405"/>
              <a:gd name="connsiteX28" fmla="*/ 330767 w 4912360"/>
              <a:gd name="connsiteY28" fmla="*/ 1413484 h 4706405"/>
              <a:gd name="connsiteX29" fmla="*/ 135021 w 4912360"/>
              <a:gd name="connsiteY29" fmla="*/ 1414365 h 4706405"/>
              <a:gd name="connsiteX0" fmla="*/ 2811762 w 4912360"/>
              <a:gd name="connsiteY0" fmla="*/ 6888 h 4262774"/>
              <a:gd name="connsiteX1" fmla="*/ 1892692 w 4912360"/>
              <a:gd name="connsiteY1" fmla="*/ 330739 h 4262774"/>
              <a:gd name="connsiteX2" fmla="*/ 1362949 w 4912360"/>
              <a:gd name="connsiteY2" fmla="*/ 860481 h 4262774"/>
              <a:gd name="connsiteX3" fmla="*/ 1449574 w 4912360"/>
              <a:gd name="connsiteY3" fmla="*/ 3138189 h 4262774"/>
              <a:gd name="connsiteX4" fmla="*/ 2973739 w 4912360"/>
              <a:gd name="connsiteY4" fmla="*/ 3875716 h 4262774"/>
              <a:gd name="connsiteX5" fmla="*/ 4124191 w 4912360"/>
              <a:gd name="connsiteY5" fmla="*/ 3500771 h 4262774"/>
              <a:gd name="connsiteX6" fmla="*/ 4781156 w 4912360"/>
              <a:gd name="connsiteY6" fmla="*/ 1238976 h 4262774"/>
              <a:gd name="connsiteX7" fmla="*/ 4363852 w 4912360"/>
              <a:gd name="connsiteY7" fmla="*/ 591755 h 4262774"/>
              <a:gd name="connsiteX8" fmla="*/ 4226482 w 4912360"/>
              <a:gd name="connsiteY8" fmla="*/ 509315 h 4262774"/>
              <a:gd name="connsiteX9" fmla="*/ 3984774 w 4912360"/>
              <a:gd name="connsiteY9" fmla="*/ 716982 h 4262774"/>
              <a:gd name="connsiteX10" fmla="*/ 4107306 w 4912360"/>
              <a:gd name="connsiteY10" fmla="*/ 937440 h 4262774"/>
              <a:gd name="connsiteX11" fmla="*/ 4327232 w 4912360"/>
              <a:gd name="connsiteY11" fmla="*/ 2615353 h 4262774"/>
              <a:gd name="connsiteX12" fmla="*/ 3232902 w 4912360"/>
              <a:gd name="connsiteY12" fmla="*/ 3433104 h 4262774"/>
              <a:gd name="connsiteX13" fmla="*/ 2675701 w 4912360"/>
              <a:gd name="connsiteY13" fmla="*/ 3425977 h 4262774"/>
              <a:gd name="connsiteX14" fmla="*/ 1621296 w 4912360"/>
              <a:gd name="connsiteY14" fmla="*/ 1259839 h 4262774"/>
              <a:gd name="connsiteX15" fmla="*/ 2611481 w 4912360"/>
              <a:gd name="connsiteY15" fmla="*/ 470738 h 4262774"/>
              <a:gd name="connsiteX16" fmla="*/ 2977678 w 4912360"/>
              <a:gd name="connsiteY16" fmla="*/ 431048 h 4262774"/>
              <a:gd name="connsiteX17" fmla="*/ 3253441 w 4912360"/>
              <a:gd name="connsiteY17" fmla="*/ 398821 h 4262774"/>
              <a:gd name="connsiteX18" fmla="*/ 3257328 w 4912360"/>
              <a:gd name="connsiteY18" fmla="*/ 46579 h 4262774"/>
              <a:gd name="connsiteX19" fmla="*/ 2811762 w 4912360"/>
              <a:gd name="connsiteY19" fmla="*/ 6888 h 4262774"/>
              <a:gd name="connsiteX20" fmla="*/ 135021 w 4912360"/>
              <a:gd name="connsiteY20" fmla="*/ 1414365 h 4262774"/>
              <a:gd name="connsiteX21" fmla="*/ 6566 w 4912360"/>
              <a:gd name="connsiteY21" fmla="*/ 1762123 h 4262774"/>
              <a:gd name="connsiteX22" fmla="*/ 660072 w 4912360"/>
              <a:gd name="connsiteY22" fmla="*/ 3813983 h 4262774"/>
              <a:gd name="connsiteX23" fmla="*/ 1107764 w 4912360"/>
              <a:gd name="connsiteY23" fmla="*/ 4262737 h 4262774"/>
              <a:gd name="connsiteX24" fmla="*/ 1214163 w 4912360"/>
              <a:gd name="connsiteY24" fmla="*/ 3789699 h 4262774"/>
              <a:gd name="connsiteX25" fmla="*/ 432851 w 4912360"/>
              <a:gd name="connsiteY25" fmla="*/ 1757808 h 4262774"/>
              <a:gd name="connsiteX26" fmla="*/ 418830 w 4912360"/>
              <a:gd name="connsiteY26" fmla="*/ 1503595 h 4262774"/>
              <a:gd name="connsiteX27" fmla="*/ 330767 w 4912360"/>
              <a:gd name="connsiteY27" fmla="*/ 1413484 h 4262774"/>
              <a:gd name="connsiteX28" fmla="*/ 135021 w 4912360"/>
              <a:gd name="connsiteY28" fmla="*/ 1414365 h 4262774"/>
              <a:gd name="connsiteX0" fmla="*/ 2808631 w 4909229"/>
              <a:gd name="connsiteY0" fmla="*/ 6888 h 4057339"/>
              <a:gd name="connsiteX1" fmla="*/ 1889561 w 4909229"/>
              <a:gd name="connsiteY1" fmla="*/ 330739 h 4057339"/>
              <a:gd name="connsiteX2" fmla="*/ 1359818 w 4909229"/>
              <a:gd name="connsiteY2" fmla="*/ 860481 h 4057339"/>
              <a:gd name="connsiteX3" fmla="*/ 1446443 w 4909229"/>
              <a:gd name="connsiteY3" fmla="*/ 3138189 h 4057339"/>
              <a:gd name="connsiteX4" fmla="*/ 2970608 w 4909229"/>
              <a:gd name="connsiteY4" fmla="*/ 3875716 h 4057339"/>
              <a:gd name="connsiteX5" fmla="*/ 4121060 w 4909229"/>
              <a:gd name="connsiteY5" fmla="*/ 3500771 h 4057339"/>
              <a:gd name="connsiteX6" fmla="*/ 4778025 w 4909229"/>
              <a:gd name="connsiteY6" fmla="*/ 1238976 h 4057339"/>
              <a:gd name="connsiteX7" fmla="*/ 4360721 w 4909229"/>
              <a:gd name="connsiteY7" fmla="*/ 591755 h 4057339"/>
              <a:gd name="connsiteX8" fmla="*/ 4223351 w 4909229"/>
              <a:gd name="connsiteY8" fmla="*/ 509315 h 4057339"/>
              <a:gd name="connsiteX9" fmla="*/ 3981643 w 4909229"/>
              <a:gd name="connsiteY9" fmla="*/ 716982 h 4057339"/>
              <a:gd name="connsiteX10" fmla="*/ 4104175 w 4909229"/>
              <a:gd name="connsiteY10" fmla="*/ 937440 h 4057339"/>
              <a:gd name="connsiteX11" fmla="*/ 4324101 w 4909229"/>
              <a:gd name="connsiteY11" fmla="*/ 2615353 h 4057339"/>
              <a:gd name="connsiteX12" fmla="*/ 3229771 w 4909229"/>
              <a:gd name="connsiteY12" fmla="*/ 3433104 h 4057339"/>
              <a:gd name="connsiteX13" fmla="*/ 2672570 w 4909229"/>
              <a:gd name="connsiteY13" fmla="*/ 3425977 h 4057339"/>
              <a:gd name="connsiteX14" fmla="*/ 1618165 w 4909229"/>
              <a:gd name="connsiteY14" fmla="*/ 1259839 h 4057339"/>
              <a:gd name="connsiteX15" fmla="*/ 2608350 w 4909229"/>
              <a:gd name="connsiteY15" fmla="*/ 470738 h 4057339"/>
              <a:gd name="connsiteX16" fmla="*/ 2974547 w 4909229"/>
              <a:gd name="connsiteY16" fmla="*/ 431048 h 4057339"/>
              <a:gd name="connsiteX17" fmla="*/ 3250310 w 4909229"/>
              <a:gd name="connsiteY17" fmla="*/ 398821 h 4057339"/>
              <a:gd name="connsiteX18" fmla="*/ 3254197 w 4909229"/>
              <a:gd name="connsiteY18" fmla="*/ 46579 h 4057339"/>
              <a:gd name="connsiteX19" fmla="*/ 2808631 w 4909229"/>
              <a:gd name="connsiteY19" fmla="*/ 6888 h 4057339"/>
              <a:gd name="connsiteX20" fmla="*/ 131890 w 4909229"/>
              <a:gd name="connsiteY20" fmla="*/ 1414365 h 4057339"/>
              <a:gd name="connsiteX21" fmla="*/ 3435 w 4909229"/>
              <a:gd name="connsiteY21" fmla="*/ 1762123 h 4057339"/>
              <a:gd name="connsiteX22" fmla="*/ 656941 w 4909229"/>
              <a:gd name="connsiteY22" fmla="*/ 3813983 h 4057339"/>
              <a:gd name="connsiteX23" fmla="*/ 1211032 w 4909229"/>
              <a:gd name="connsiteY23" fmla="*/ 3789699 h 4057339"/>
              <a:gd name="connsiteX24" fmla="*/ 429720 w 4909229"/>
              <a:gd name="connsiteY24" fmla="*/ 1757808 h 4057339"/>
              <a:gd name="connsiteX25" fmla="*/ 415699 w 4909229"/>
              <a:gd name="connsiteY25" fmla="*/ 1503595 h 4057339"/>
              <a:gd name="connsiteX26" fmla="*/ 327636 w 4909229"/>
              <a:gd name="connsiteY26" fmla="*/ 1413484 h 4057339"/>
              <a:gd name="connsiteX27" fmla="*/ 131890 w 4909229"/>
              <a:gd name="connsiteY27" fmla="*/ 1414365 h 4057339"/>
              <a:gd name="connsiteX0" fmla="*/ 2807972 w 4908570"/>
              <a:gd name="connsiteY0" fmla="*/ 6888 h 3875716"/>
              <a:gd name="connsiteX1" fmla="*/ 1888902 w 4908570"/>
              <a:gd name="connsiteY1" fmla="*/ 330739 h 3875716"/>
              <a:gd name="connsiteX2" fmla="*/ 1359159 w 4908570"/>
              <a:gd name="connsiteY2" fmla="*/ 860481 h 3875716"/>
              <a:gd name="connsiteX3" fmla="*/ 1445784 w 4908570"/>
              <a:gd name="connsiteY3" fmla="*/ 3138189 h 3875716"/>
              <a:gd name="connsiteX4" fmla="*/ 2969949 w 4908570"/>
              <a:gd name="connsiteY4" fmla="*/ 3875716 h 3875716"/>
              <a:gd name="connsiteX5" fmla="*/ 4120401 w 4908570"/>
              <a:gd name="connsiteY5" fmla="*/ 3500771 h 3875716"/>
              <a:gd name="connsiteX6" fmla="*/ 4777366 w 4908570"/>
              <a:gd name="connsiteY6" fmla="*/ 1238976 h 3875716"/>
              <a:gd name="connsiteX7" fmla="*/ 4360062 w 4908570"/>
              <a:gd name="connsiteY7" fmla="*/ 591755 h 3875716"/>
              <a:gd name="connsiteX8" fmla="*/ 4222692 w 4908570"/>
              <a:gd name="connsiteY8" fmla="*/ 509315 h 3875716"/>
              <a:gd name="connsiteX9" fmla="*/ 3980984 w 4908570"/>
              <a:gd name="connsiteY9" fmla="*/ 716982 h 3875716"/>
              <a:gd name="connsiteX10" fmla="*/ 4103516 w 4908570"/>
              <a:gd name="connsiteY10" fmla="*/ 937440 h 3875716"/>
              <a:gd name="connsiteX11" fmla="*/ 4323442 w 4908570"/>
              <a:gd name="connsiteY11" fmla="*/ 2615353 h 3875716"/>
              <a:gd name="connsiteX12" fmla="*/ 3229112 w 4908570"/>
              <a:gd name="connsiteY12" fmla="*/ 3433104 h 3875716"/>
              <a:gd name="connsiteX13" fmla="*/ 2671911 w 4908570"/>
              <a:gd name="connsiteY13" fmla="*/ 3425977 h 3875716"/>
              <a:gd name="connsiteX14" fmla="*/ 1617506 w 4908570"/>
              <a:gd name="connsiteY14" fmla="*/ 1259839 h 3875716"/>
              <a:gd name="connsiteX15" fmla="*/ 2607691 w 4908570"/>
              <a:gd name="connsiteY15" fmla="*/ 470738 h 3875716"/>
              <a:gd name="connsiteX16" fmla="*/ 2973888 w 4908570"/>
              <a:gd name="connsiteY16" fmla="*/ 431048 h 3875716"/>
              <a:gd name="connsiteX17" fmla="*/ 3249651 w 4908570"/>
              <a:gd name="connsiteY17" fmla="*/ 398821 h 3875716"/>
              <a:gd name="connsiteX18" fmla="*/ 3253538 w 4908570"/>
              <a:gd name="connsiteY18" fmla="*/ 46579 h 3875716"/>
              <a:gd name="connsiteX19" fmla="*/ 2807972 w 4908570"/>
              <a:gd name="connsiteY19" fmla="*/ 6888 h 3875716"/>
              <a:gd name="connsiteX20" fmla="*/ 131231 w 4908570"/>
              <a:gd name="connsiteY20" fmla="*/ 1414365 h 3875716"/>
              <a:gd name="connsiteX21" fmla="*/ 2776 w 4908570"/>
              <a:gd name="connsiteY21" fmla="*/ 1762123 h 3875716"/>
              <a:gd name="connsiteX22" fmla="*/ 656282 w 4908570"/>
              <a:gd name="connsiteY22" fmla="*/ 3813983 h 3875716"/>
              <a:gd name="connsiteX23" fmla="*/ 429061 w 4908570"/>
              <a:gd name="connsiteY23" fmla="*/ 1757808 h 3875716"/>
              <a:gd name="connsiteX24" fmla="*/ 415040 w 4908570"/>
              <a:gd name="connsiteY24" fmla="*/ 1503595 h 3875716"/>
              <a:gd name="connsiteX25" fmla="*/ 326977 w 4908570"/>
              <a:gd name="connsiteY25" fmla="*/ 1413484 h 3875716"/>
              <a:gd name="connsiteX26" fmla="*/ 131231 w 4908570"/>
              <a:gd name="connsiteY26" fmla="*/ 1414365 h 3875716"/>
              <a:gd name="connsiteX0" fmla="*/ 2819668 w 4920266"/>
              <a:gd name="connsiteY0" fmla="*/ 6888 h 3875716"/>
              <a:gd name="connsiteX1" fmla="*/ 1900598 w 4920266"/>
              <a:gd name="connsiteY1" fmla="*/ 330739 h 3875716"/>
              <a:gd name="connsiteX2" fmla="*/ 1370855 w 4920266"/>
              <a:gd name="connsiteY2" fmla="*/ 860481 h 3875716"/>
              <a:gd name="connsiteX3" fmla="*/ 1457480 w 4920266"/>
              <a:gd name="connsiteY3" fmla="*/ 3138189 h 3875716"/>
              <a:gd name="connsiteX4" fmla="*/ 2981645 w 4920266"/>
              <a:gd name="connsiteY4" fmla="*/ 3875716 h 3875716"/>
              <a:gd name="connsiteX5" fmla="*/ 4132097 w 4920266"/>
              <a:gd name="connsiteY5" fmla="*/ 3500771 h 3875716"/>
              <a:gd name="connsiteX6" fmla="*/ 4789062 w 4920266"/>
              <a:gd name="connsiteY6" fmla="*/ 1238976 h 3875716"/>
              <a:gd name="connsiteX7" fmla="*/ 4371758 w 4920266"/>
              <a:gd name="connsiteY7" fmla="*/ 591755 h 3875716"/>
              <a:gd name="connsiteX8" fmla="*/ 4234388 w 4920266"/>
              <a:gd name="connsiteY8" fmla="*/ 509315 h 3875716"/>
              <a:gd name="connsiteX9" fmla="*/ 3992680 w 4920266"/>
              <a:gd name="connsiteY9" fmla="*/ 716982 h 3875716"/>
              <a:gd name="connsiteX10" fmla="*/ 4115212 w 4920266"/>
              <a:gd name="connsiteY10" fmla="*/ 937440 h 3875716"/>
              <a:gd name="connsiteX11" fmla="*/ 4335138 w 4920266"/>
              <a:gd name="connsiteY11" fmla="*/ 2615353 h 3875716"/>
              <a:gd name="connsiteX12" fmla="*/ 3240808 w 4920266"/>
              <a:gd name="connsiteY12" fmla="*/ 3433104 h 3875716"/>
              <a:gd name="connsiteX13" fmla="*/ 2683607 w 4920266"/>
              <a:gd name="connsiteY13" fmla="*/ 3425977 h 3875716"/>
              <a:gd name="connsiteX14" fmla="*/ 1629202 w 4920266"/>
              <a:gd name="connsiteY14" fmla="*/ 1259839 h 3875716"/>
              <a:gd name="connsiteX15" fmla="*/ 2619387 w 4920266"/>
              <a:gd name="connsiteY15" fmla="*/ 470738 h 3875716"/>
              <a:gd name="connsiteX16" fmla="*/ 2985584 w 4920266"/>
              <a:gd name="connsiteY16" fmla="*/ 431048 h 3875716"/>
              <a:gd name="connsiteX17" fmla="*/ 3261347 w 4920266"/>
              <a:gd name="connsiteY17" fmla="*/ 398821 h 3875716"/>
              <a:gd name="connsiteX18" fmla="*/ 3265234 w 4920266"/>
              <a:gd name="connsiteY18" fmla="*/ 46579 h 3875716"/>
              <a:gd name="connsiteX19" fmla="*/ 2819668 w 4920266"/>
              <a:gd name="connsiteY19" fmla="*/ 6888 h 3875716"/>
              <a:gd name="connsiteX20" fmla="*/ 142927 w 4920266"/>
              <a:gd name="connsiteY20" fmla="*/ 1414365 h 3875716"/>
              <a:gd name="connsiteX21" fmla="*/ 14472 w 4920266"/>
              <a:gd name="connsiteY21" fmla="*/ 1762123 h 3875716"/>
              <a:gd name="connsiteX22" fmla="*/ 440757 w 4920266"/>
              <a:gd name="connsiteY22" fmla="*/ 1757808 h 3875716"/>
              <a:gd name="connsiteX23" fmla="*/ 426736 w 4920266"/>
              <a:gd name="connsiteY23" fmla="*/ 1503595 h 3875716"/>
              <a:gd name="connsiteX24" fmla="*/ 338673 w 4920266"/>
              <a:gd name="connsiteY24" fmla="*/ 1413484 h 3875716"/>
              <a:gd name="connsiteX25" fmla="*/ 142927 w 4920266"/>
              <a:gd name="connsiteY25" fmla="*/ 1414365 h 3875716"/>
              <a:gd name="connsiteX0" fmla="*/ 2818772 w 4919370"/>
              <a:gd name="connsiteY0" fmla="*/ 6888 h 3875716"/>
              <a:gd name="connsiteX1" fmla="*/ 1899702 w 4919370"/>
              <a:gd name="connsiteY1" fmla="*/ 330739 h 3875716"/>
              <a:gd name="connsiteX2" fmla="*/ 1369959 w 4919370"/>
              <a:gd name="connsiteY2" fmla="*/ 860481 h 3875716"/>
              <a:gd name="connsiteX3" fmla="*/ 1456584 w 4919370"/>
              <a:gd name="connsiteY3" fmla="*/ 3138189 h 3875716"/>
              <a:gd name="connsiteX4" fmla="*/ 2980749 w 4919370"/>
              <a:gd name="connsiteY4" fmla="*/ 3875716 h 3875716"/>
              <a:gd name="connsiteX5" fmla="*/ 4131201 w 4919370"/>
              <a:gd name="connsiteY5" fmla="*/ 3500771 h 3875716"/>
              <a:gd name="connsiteX6" fmla="*/ 4788166 w 4919370"/>
              <a:gd name="connsiteY6" fmla="*/ 1238976 h 3875716"/>
              <a:gd name="connsiteX7" fmla="*/ 4370862 w 4919370"/>
              <a:gd name="connsiteY7" fmla="*/ 591755 h 3875716"/>
              <a:gd name="connsiteX8" fmla="*/ 4233492 w 4919370"/>
              <a:gd name="connsiteY8" fmla="*/ 509315 h 3875716"/>
              <a:gd name="connsiteX9" fmla="*/ 3991784 w 4919370"/>
              <a:gd name="connsiteY9" fmla="*/ 716982 h 3875716"/>
              <a:gd name="connsiteX10" fmla="*/ 4114316 w 4919370"/>
              <a:gd name="connsiteY10" fmla="*/ 937440 h 3875716"/>
              <a:gd name="connsiteX11" fmla="*/ 4334242 w 4919370"/>
              <a:gd name="connsiteY11" fmla="*/ 2615353 h 3875716"/>
              <a:gd name="connsiteX12" fmla="*/ 3239912 w 4919370"/>
              <a:gd name="connsiteY12" fmla="*/ 3433104 h 3875716"/>
              <a:gd name="connsiteX13" fmla="*/ 2682711 w 4919370"/>
              <a:gd name="connsiteY13" fmla="*/ 3425977 h 3875716"/>
              <a:gd name="connsiteX14" fmla="*/ 1628306 w 4919370"/>
              <a:gd name="connsiteY14" fmla="*/ 1259839 h 3875716"/>
              <a:gd name="connsiteX15" fmla="*/ 2618491 w 4919370"/>
              <a:gd name="connsiteY15" fmla="*/ 470738 h 3875716"/>
              <a:gd name="connsiteX16" fmla="*/ 2984688 w 4919370"/>
              <a:gd name="connsiteY16" fmla="*/ 431048 h 3875716"/>
              <a:gd name="connsiteX17" fmla="*/ 3260451 w 4919370"/>
              <a:gd name="connsiteY17" fmla="*/ 398821 h 3875716"/>
              <a:gd name="connsiteX18" fmla="*/ 3264338 w 4919370"/>
              <a:gd name="connsiteY18" fmla="*/ 46579 h 3875716"/>
              <a:gd name="connsiteX19" fmla="*/ 2818772 w 4919370"/>
              <a:gd name="connsiteY19" fmla="*/ 6888 h 3875716"/>
              <a:gd name="connsiteX20" fmla="*/ 142031 w 4919370"/>
              <a:gd name="connsiteY20" fmla="*/ 1414365 h 3875716"/>
              <a:gd name="connsiteX21" fmla="*/ 13576 w 4919370"/>
              <a:gd name="connsiteY21" fmla="*/ 1762123 h 3875716"/>
              <a:gd name="connsiteX22" fmla="*/ 425840 w 4919370"/>
              <a:gd name="connsiteY22" fmla="*/ 1503595 h 3875716"/>
              <a:gd name="connsiteX23" fmla="*/ 337777 w 4919370"/>
              <a:gd name="connsiteY23" fmla="*/ 1413484 h 3875716"/>
              <a:gd name="connsiteX24" fmla="*/ 142031 w 4919370"/>
              <a:gd name="connsiteY24" fmla="*/ 1414365 h 3875716"/>
              <a:gd name="connsiteX0" fmla="*/ 2676741 w 4777339"/>
              <a:gd name="connsiteY0" fmla="*/ 6888 h 3875716"/>
              <a:gd name="connsiteX1" fmla="*/ 1757671 w 4777339"/>
              <a:gd name="connsiteY1" fmla="*/ 330739 h 3875716"/>
              <a:gd name="connsiteX2" fmla="*/ 1227928 w 4777339"/>
              <a:gd name="connsiteY2" fmla="*/ 860481 h 3875716"/>
              <a:gd name="connsiteX3" fmla="*/ 1314553 w 4777339"/>
              <a:gd name="connsiteY3" fmla="*/ 3138189 h 3875716"/>
              <a:gd name="connsiteX4" fmla="*/ 2838718 w 4777339"/>
              <a:gd name="connsiteY4" fmla="*/ 3875716 h 3875716"/>
              <a:gd name="connsiteX5" fmla="*/ 3989170 w 4777339"/>
              <a:gd name="connsiteY5" fmla="*/ 3500771 h 3875716"/>
              <a:gd name="connsiteX6" fmla="*/ 4646135 w 4777339"/>
              <a:gd name="connsiteY6" fmla="*/ 1238976 h 3875716"/>
              <a:gd name="connsiteX7" fmla="*/ 4228831 w 4777339"/>
              <a:gd name="connsiteY7" fmla="*/ 591755 h 3875716"/>
              <a:gd name="connsiteX8" fmla="*/ 4091461 w 4777339"/>
              <a:gd name="connsiteY8" fmla="*/ 509315 h 3875716"/>
              <a:gd name="connsiteX9" fmla="*/ 3849753 w 4777339"/>
              <a:gd name="connsiteY9" fmla="*/ 716982 h 3875716"/>
              <a:gd name="connsiteX10" fmla="*/ 3972285 w 4777339"/>
              <a:gd name="connsiteY10" fmla="*/ 937440 h 3875716"/>
              <a:gd name="connsiteX11" fmla="*/ 4192211 w 4777339"/>
              <a:gd name="connsiteY11" fmla="*/ 2615353 h 3875716"/>
              <a:gd name="connsiteX12" fmla="*/ 3097881 w 4777339"/>
              <a:gd name="connsiteY12" fmla="*/ 3433104 h 3875716"/>
              <a:gd name="connsiteX13" fmla="*/ 2540680 w 4777339"/>
              <a:gd name="connsiteY13" fmla="*/ 3425977 h 3875716"/>
              <a:gd name="connsiteX14" fmla="*/ 1486275 w 4777339"/>
              <a:gd name="connsiteY14" fmla="*/ 1259839 h 3875716"/>
              <a:gd name="connsiteX15" fmla="*/ 2476460 w 4777339"/>
              <a:gd name="connsiteY15" fmla="*/ 470738 h 3875716"/>
              <a:gd name="connsiteX16" fmla="*/ 2842657 w 4777339"/>
              <a:gd name="connsiteY16" fmla="*/ 431048 h 3875716"/>
              <a:gd name="connsiteX17" fmla="*/ 3118420 w 4777339"/>
              <a:gd name="connsiteY17" fmla="*/ 398821 h 3875716"/>
              <a:gd name="connsiteX18" fmla="*/ 3122307 w 4777339"/>
              <a:gd name="connsiteY18" fmla="*/ 46579 h 3875716"/>
              <a:gd name="connsiteX19" fmla="*/ 2676741 w 4777339"/>
              <a:gd name="connsiteY19" fmla="*/ 6888 h 3875716"/>
              <a:gd name="connsiteX20" fmla="*/ 0 w 4777339"/>
              <a:gd name="connsiteY20" fmla="*/ 1414365 h 3875716"/>
              <a:gd name="connsiteX21" fmla="*/ 283809 w 4777339"/>
              <a:gd name="connsiteY21" fmla="*/ 1503595 h 3875716"/>
              <a:gd name="connsiteX22" fmla="*/ 195746 w 4777339"/>
              <a:gd name="connsiteY22" fmla="*/ 1413484 h 3875716"/>
              <a:gd name="connsiteX23" fmla="*/ 0 w 4777339"/>
              <a:gd name="connsiteY23" fmla="*/ 1414365 h 3875716"/>
              <a:gd name="connsiteX0" fmla="*/ 2676741 w 4777339"/>
              <a:gd name="connsiteY0" fmla="*/ 6888 h 3875716"/>
              <a:gd name="connsiteX1" fmla="*/ 1757671 w 4777339"/>
              <a:gd name="connsiteY1" fmla="*/ 330739 h 3875716"/>
              <a:gd name="connsiteX2" fmla="*/ 1227928 w 4777339"/>
              <a:gd name="connsiteY2" fmla="*/ 860481 h 3875716"/>
              <a:gd name="connsiteX3" fmla="*/ 1314553 w 4777339"/>
              <a:gd name="connsiteY3" fmla="*/ 3138189 h 3875716"/>
              <a:gd name="connsiteX4" fmla="*/ 2838718 w 4777339"/>
              <a:gd name="connsiteY4" fmla="*/ 3875716 h 3875716"/>
              <a:gd name="connsiteX5" fmla="*/ 3989170 w 4777339"/>
              <a:gd name="connsiteY5" fmla="*/ 3500771 h 3875716"/>
              <a:gd name="connsiteX6" fmla="*/ 4646135 w 4777339"/>
              <a:gd name="connsiteY6" fmla="*/ 1238976 h 3875716"/>
              <a:gd name="connsiteX7" fmla="*/ 4228831 w 4777339"/>
              <a:gd name="connsiteY7" fmla="*/ 591755 h 3875716"/>
              <a:gd name="connsiteX8" fmla="*/ 4091461 w 4777339"/>
              <a:gd name="connsiteY8" fmla="*/ 509315 h 3875716"/>
              <a:gd name="connsiteX9" fmla="*/ 3849753 w 4777339"/>
              <a:gd name="connsiteY9" fmla="*/ 716982 h 3875716"/>
              <a:gd name="connsiteX10" fmla="*/ 3972285 w 4777339"/>
              <a:gd name="connsiteY10" fmla="*/ 937440 h 3875716"/>
              <a:gd name="connsiteX11" fmla="*/ 4192211 w 4777339"/>
              <a:gd name="connsiteY11" fmla="*/ 2615353 h 3875716"/>
              <a:gd name="connsiteX12" fmla="*/ 3097881 w 4777339"/>
              <a:gd name="connsiteY12" fmla="*/ 3433104 h 3875716"/>
              <a:gd name="connsiteX13" fmla="*/ 2540680 w 4777339"/>
              <a:gd name="connsiteY13" fmla="*/ 3425977 h 3875716"/>
              <a:gd name="connsiteX14" fmla="*/ 1486275 w 4777339"/>
              <a:gd name="connsiteY14" fmla="*/ 1259839 h 3875716"/>
              <a:gd name="connsiteX15" fmla="*/ 2476460 w 4777339"/>
              <a:gd name="connsiteY15" fmla="*/ 470738 h 3875716"/>
              <a:gd name="connsiteX16" fmla="*/ 2842657 w 4777339"/>
              <a:gd name="connsiteY16" fmla="*/ 431048 h 3875716"/>
              <a:gd name="connsiteX17" fmla="*/ 3118420 w 4777339"/>
              <a:gd name="connsiteY17" fmla="*/ 398821 h 3875716"/>
              <a:gd name="connsiteX18" fmla="*/ 3122307 w 4777339"/>
              <a:gd name="connsiteY18" fmla="*/ 46579 h 3875716"/>
              <a:gd name="connsiteX19" fmla="*/ 2676741 w 4777339"/>
              <a:gd name="connsiteY19" fmla="*/ 6888 h 3875716"/>
              <a:gd name="connsiteX20" fmla="*/ 0 w 4777339"/>
              <a:gd name="connsiteY20" fmla="*/ 1414365 h 3875716"/>
              <a:gd name="connsiteX21" fmla="*/ 195746 w 4777339"/>
              <a:gd name="connsiteY21" fmla="*/ 1413484 h 3875716"/>
              <a:gd name="connsiteX22" fmla="*/ 0 w 4777339"/>
              <a:gd name="connsiteY22" fmla="*/ 1414365 h 3875716"/>
              <a:gd name="connsiteX0" fmla="*/ 2676741 w 4777339"/>
              <a:gd name="connsiteY0" fmla="*/ 6888 h 3875716"/>
              <a:gd name="connsiteX1" fmla="*/ 1757671 w 4777339"/>
              <a:gd name="connsiteY1" fmla="*/ 330739 h 3875716"/>
              <a:gd name="connsiteX2" fmla="*/ 1227928 w 4777339"/>
              <a:gd name="connsiteY2" fmla="*/ 860481 h 3875716"/>
              <a:gd name="connsiteX3" fmla="*/ 1314553 w 4777339"/>
              <a:gd name="connsiteY3" fmla="*/ 3138189 h 3875716"/>
              <a:gd name="connsiteX4" fmla="*/ 2838718 w 4777339"/>
              <a:gd name="connsiteY4" fmla="*/ 3875716 h 3875716"/>
              <a:gd name="connsiteX5" fmla="*/ 3989170 w 4777339"/>
              <a:gd name="connsiteY5" fmla="*/ 3500771 h 3875716"/>
              <a:gd name="connsiteX6" fmla="*/ 4646135 w 4777339"/>
              <a:gd name="connsiteY6" fmla="*/ 1238976 h 3875716"/>
              <a:gd name="connsiteX7" fmla="*/ 4228831 w 4777339"/>
              <a:gd name="connsiteY7" fmla="*/ 591755 h 3875716"/>
              <a:gd name="connsiteX8" fmla="*/ 4091461 w 4777339"/>
              <a:gd name="connsiteY8" fmla="*/ 509315 h 3875716"/>
              <a:gd name="connsiteX9" fmla="*/ 3849753 w 4777339"/>
              <a:gd name="connsiteY9" fmla="*/ 716982 h 3875716"/>
              <a:gd name="connsiteX10" fmla="*/ 3972285 w 4777339"/>
              <a:gd name="connsiteY10" fmla="*/ 937440 h 3875716"/>
              <a:gd name="connsiteX11" fmla="*/ 4192211 w 4777339"/>
              <a:gd name="connsiteY11" fmla="*/ 2615353 h 3875716"/>
              <a:gd name="connsiteX12" fmla="*/ 3097881 w 4777339"/>
              <a:gd name="connsiteY12" fmla="*/ 3433104 h 3875716"/>
              <a:gd name="connsiteX13" fmla="*/ 2540680 w 4777339"/>
              <a:gd name="connsiteY13" fmla="*/ 3425977 h 3875716"/>
              <a:gd name="connsiteX14" fmla="*/ 1486275 w 4777339"/>
              <a:gd name="connsiteY14" fmla="*/ 1259839 h 3875716"/>
              <a:gd name="connsiteX15" fmla="*/ 2476460 w 4777339"/>
              <a:gd name="connsiteY15" fmla="*/ 470738 h 3875716"/>
              <a:gd name="connsiteX16" fmla="*/ 2842657 w 4777339"/>
              <a:gd name="connsiteY16" fmla="*/ 431048 h 3875716"/>
              <a:gd name="connsiteX17" fmla="*/ 3118420 w 4777339"/>
              <a:gd name="connsiteY17" fmla="*/ 398821 h 3875716"/>
              <a:gd name="connsiteX18" fmla="*/ 3122307 w 4777339"/>
              <a:gd name="connsiteY18" fmla="*/ 46579 h 3875716"/>
              <a:gd name="connsiteX19" fmla="*/ 2676741 w 4777339"/>
              <a:gd name="connsiteY19" fmla="*/ 6888 h 3875716"/>
              <a:gd name="connsiteX20" fmla="*/ 0 w 4777339"/>
              <a:gd name="connsiteY20" fmla="*/ 1414365 h 3875716"/>
              <a:gd name="connsiteX21" fmla="*/ 0 w 4777339"/>
              <a:gd name="connsiteY21" fmla="*/ 1414365 h 3875716"/>
              <a:gd name="connsiteX0" fmla="*/ 1777043 w 3877641"/>
              <a:gd name="connsiteY0" fmla="*/ 6888 h 3875716"/>
              <a:gd name="connsiteX1" fmla="*/ 857973 w 3877641"/>
              <a:gd name="connsiteY1" fmla="*/ 330739 h 3875716"/>
              <a:gd name="connsiteX2" fmla="*/ 328230 w 3877641"/>
              <a:gd name="connsiteY2" fmla="*/ 860481 h 3875716"/>
              <a:gd name="connsiteX3" fmla="*/ 414855 w 3877641"/>
              <a:gd name="connsiteY3" fmla="*/ 3138189 h 3875716"/>
              <a:gd name="connsiteX4" fmla="*/ 1939020 w 3877641"/>
              <a:gd name="connsiteY4" fmla="*/ 3875716 h 3875716"/>
              <a:gd name="connsiteX5" fmla="*/ 3089472 w 3877641"/>
              <a:gd name="connsiteY5" fmla="*/ 3500771 h 3875716"/>
              <a:gd name="connsiteX6" fmla="*/ 3746437 w 3877641"/>
              <a:gd name="connsiteY6" fmla="*/ 1238976 h 3875716"/>
              <a:gd name="connsiteX7" fmla="*/ 3329133 w 3877641"/>
              <a:gd name="connsiteY7" fmla="*/ 591755 h 3875716"/>
              <a:gd name="connsiteX8" fmla="*/ 3191763 w 3877641"/>
              <a:gd name="connsiteY8" fmla="*/ 509315 h 3875716"/>
              <a:gd name="connsiteX9" fmla="*/ 2950055 w 3877641"/>
              <a:gd name="connsiteY9" fmla="*/ 716982 h 3875716"/>
              <a:gd name="connsiteX10" fmla="*/ 3072587 w 3877641"/>
              <a:gd name="connsiteY10" fmla="*/ 937440 h 3875716"/>
              <a:gd name="connsiteX11" fmla="*/ 3292513 w 3877641"/>
              <a:gd name="connsiteY11" fmla="*/ 2615353 h 3875716"/>
              <a:gd name="connsiteX12" fmla="*/ 2198183 w 3877641"/>
              <a:gd name="connsiteY12" fmla="*/ 3433104 h 3875716"/>
              <a:gd name="connsiteX13" fmla="*/ 1640982 w 3877641"/>
              <a:gd name="connsiteY13" fmla="*/ 3425977 h 3875716"/>
              <a:gd name="connsiteX14" fmla="*/ 586577 w 3877641"/>
              <a:gd name="connsiteY14" fmla="*/ 1259839 h 3875716"/>
              <a:gd name="connsiteX15" fmla="*/ 1576762 w 3877641"/>
              <a:gd name="connsiteY15" fmla="*/ 470738 h 3875716"/>
              <a:gd name="connsiteX16" fmla="*/ 1942959 w 3877641"/>
              <a:gd name="connsiteY16" fmla="*/ 431048 h 3875716"/>
              <a:gd name="connsiteX17" fmla="*/ 2218722 w 3877641"/>
              <a:gd name="connsiteY17" fmla="*/ 398821 h 3875716"/>
              <a:gd name="connsiteX18" fmla="*/ 2222609 w 3877641"/>
              <a:gd name="connsiteY18" fmla="*/ 46579 h 3875716"/>
              <a:gd name="connsiteX19" fmla="*/ 1777043 w 3877641"/>
              <a:gd name="connsiteY19" fmla="*/ 6888 h 387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7641" h="3875716">
                <a:moveTo>
                  <a:pt x="1777043" y="6888"/>
                </a:moveTo>
                <a:cubicBezTo>
                  <a:pt x="1453452" y="36420"/>
                  <a:pt x="1131169" y="149985"/>
                  <a:pt x="857973" y="330739"/>
                </a:cubicBezTo>
                <a:cubicBezTo>
                  <a:pt x="681806" y="447310"/>
                  <a:pt x="444801" y="684315"/>
                  <a:pt x="328230" y="860481"/>
                </a:cubicBezTo>
                <a:cubicBezTo>
                  <a:pt x="-139262" y="1567038"/>
                  <a:pt x="-104715" y="2475431"/>
                  <a:pt x="414855" y="3138189"/>
                </a:cubicBezTo>
                <a:cubicBezTo>
                  <a:pt x="783955" y="3609024"/>
                  <a:pt x="1335105" y="3875716"/>
                  <a:pt x="1939020" y="3875716"/>
                </a:cubicBezTo>
                <a:cubicBezTo>
                  <a:pt x="2366626" y="3875716"/>
                  <a:pt x="2756887" y="3748518"/>
                  <a:pt x="3089472" y="3500771"/>
                </a:cubicBezTo>
                <a:cubicBezTo>
                  <a:pt x="3795510" y="2974812"/>
                  <a:pt x="4061774" y="2058139"/>
                  <a:pt x="3746437" y="1238976"/>
                </a:cubicBezTo>
                <a:cubicBezTo>
                  <a:pt x="3655108" y="1001712"/>
                  <a:pt x="3488790" y="743767"/>
                  <a:pt x="3329133" y="591755"/>
                </a:cubicBezTo>
                <a:cubicBezTo>
                  <a:pt x="3265625" y="531279"/>
                  <a:pt x="3241445" y="516766"/>
                  <a:pt x="3191763" y="509315"/>
                </a:cubicBezTo>
                <a:cubicBezTo>
                  <a:pt x="3068609" y="490850"/>
                  <a:pt x="2950365" y="592429"/>
                  <a:pt x="2950055" y="716982"/>
                </a:cubicBezTo>
                <a:cubicBezTo>
                  <a:pt x="2949873" y="784572"/>
                  <a:pt x="2968520" y="818108"/>
                  <a:pt x="3072587" y="937440"/>
                </a:cubicBezTo>
                <a:cubicBezTo>
                  <a:pt x="3483892" y="1409039"/>
                  <a:pt x="3569623" y="2063180"/>
                  <a:pt x="3292513" y="2615353"/>
                </a:cubicBezTo>
                <a:cubicBezTo>
                  <a:pt x="3076267" y="3046264"/>
                  <a:pt x="2673126" y="3347502"/>
                  <a:pt x="2198183" y="3433104"/>
                </a:cubicBezTo>
                <a:cubicBezTo>
                  <a:pt x="2059557" y="3458087"/>
                  <a:pt x="1776602" y="3454472"/>
                  <a:pt x="1640982" y="3425977"/>
                </a:cubicBezTo>
                <a:cubicBezTo>
                  <a:pt x="658831" y="3219618"/>
                  <a:pt x="140933" y="2155662"/>
                  <a:pt x="586577" y="1259839"/>
                </a:cubicBezTo>
                <a:cubicBezTo>
                  <a:pt x="781286" y="868438"/>
                  <a:pt x="1136288" y="585535"/>
                  <a:pt x="1576762" y="470738"/>
                </a:cubicBezTo>
                <a:cubicBezTo>
                  <a:pt x="1694512" y="440054"/>
                  <a:pt x="1742458" y="434857"/>
                  <a:pt x="1942959" y="431048"/>
                </a:cubicBezTo>
                <a:cubicBezTo>
                  <a:pt x="2152000" y="427083"/>
                  <a:pt x="2177904" y="424050"/>
                  <a:pt x="2218722" y="398821"/>
                </a:cubicBezTo>
                <a:cubicBezTo>
                  <a:pt x="2342861" y="322108"/>
                  <a:pt x="2344895" y="137869"/>
                  <a:pt x="2222609" y="46579"/>
                </a:cubicBezTo>
                <a:cubicBezTo>
                  <a:pt x="2169351" y="6810"/>
                  <a:pt x="1971260" y="-10839"/>
                  <a:pt x="1777043" y="6888"/>
                </a:cubicBezTo>
              </a:path>
            </a:pathLst>
          </a:custGeom>
          <a:solidFill>
            <a:srgbClr val="00F8F8"/>
          </a:solidFill>
          <a:ln w="12948" cap="flat">
            <a:noFill/>
            <a:prstDash val="solid"/>
            <a:miter/>
          </a:ln>
        </p:spPr>
        <p:txBody>
          <a:bodyPr rtlCol="0" anchor="ctr"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203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B85179-49A9-B2E1-D522-81C1A74C3FA0}"/>
              </a:ext>
            </a:extLst>
          </p:cNvPr>
          <p:cNvCxnSpPr>
            <a:cxnSpLocks/>
          </p:cNvCxnSpPr>
          <p:nvPr/>
        </p:nvCxnSpPr>
        <p:spPr>
          <a:xfrm>
            <a:off x="4775199" y="2539999"/>
            <a:ext cx="2410691" cy="0"/>
          </a:xfrm>
          <a:prstGeom prst="line">
            <a:avLst/>
          </a:prstGeom>
          <a:ln w="381000">
            <a:solidFill>
              <a:srgbClr val="FFFF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F08475-C1EC-1CEA-53B9-3C4B561628B3}"/>
              </a:ext>
            </a:extLst>
          </p:cNvPr>
          <p:cNvCxnSpPr>
            <a:cxnSpLocks/>
          </p:cNvCxnSpPr>
          <p:nvPr/>
        </p:nvCxnSpPr>
        <p:spPr>
          <a:xfrm>
            <a:off x="4775199" y="3278908"/>
            <a:ext cx="1625600" cy="0"/>
          </a:xfrm>
          <a:prstGeom prst="line">
            <a:avLst/>
          </a:prstGeom>
          <a:ln w="381000">
            <a:solidFill>
              <a:srgbClr val="FFFF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B03C25-5251-13F3-DEC1-1E06B4171652}"/>
              </a:ext>
            </a:extLst>
          </p:cNvPr>
          <p:cNvCxnSpPr>
            <a:cxnSpLocks/>
          </p:cNvCxnSpPr>
          <p:nvPr/>
        </p:nvCxnSpPr>
        <p:spPr>
          <a:xfrm>
            <a:off x="4802909" y="4082471"/>
            <a:ext cx="2752436" cy="0"/>
          </a:xfrm>
          <a:prstGeom prst="line">
            <a:avLst/>
          </a:prstGeom>
          <a:ln w="381000">
            <a:solidFill>
              <a:srgbClr val="FFFF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B61B28-52AA-8BF8-8842-6FF5CBE98749}"/>
              </a:ext>
            </a:extLst>
          </p:cNvPr>
          <p:cNvCxnSpPr>
            <a:cxnSpLocks/>
          </p:cNvCxnSpPr>
          <p:nvPr/>
        </p:nvCxnSpPr>
        <p:spPr>
          <a:xfrm>
            <a:off x="4802909" y="4821380"/>
            <a:ext cx="1893454" cy="0"/>
          </a:xfrm>
          <a:prstGeom prst="line">
            <a:avLst/>
          </a:prstGeom>
          <a:ln w="381000">
            <a:solidFill>
              <a:srgbClr val="FFFF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5DAFE93-4224-9587-4368-E1D87BC9839C}"/>
              </a:ext>
            </a:extLst>
          </p:cNvPr>
          <p:cNvSpPr/>
          <p:nvPr/>
        </p:nvSpPr>
        <p:spPr>
          <a:xfrm>
            <a:off x="4116280" y="772357"/>
            <a:ext cx="3959440" cy="5313286"/>
          </a:xfrm>
          <a:custGeom>
            <a:avLst/>
            <a:gdLst>
              <a:gd name="connsiteX0" fmla="*/ 0 w 3959440"/>
              <a:gd name="connsiteY0" fmla="*/ 0 h 5313286"/>
              <a:gd name="connsiteX1" fmla="*/ 2881922 w 3959440"/>
              <a:gd name="connsiteY1" fmla="*/ 0 h 5313286"/>
              <a:gd name="connsiteX2" fmla="*/ 3959440 w 3959440"/>
              <a:gd name="connsiteY2" fmla="*/ 933991 h 5313286"/>
              <a:gd name="connsiteX3" fmla="*/ 3959440 w 3959440"/>
              <a:gd name="connsiteY3" fmla="*/ 5313286 h 5313286"/>
              <a:gd name="connsiteX4" fmla="*/ 0 w 3959440"/>
              <a:gd name="connsiteY4" fmla="*/ 5313286 h 531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9440" h="5313286">
                <a:moveTo>
                  <a:pt x="0" y="0"/>
                </a:moveTo>
                <a:lnTo>
                  <a:pt x="2881922" y="0"/>
                </a:lnTo>
                <a:lnTo>
                  <a:pt x="3959440" y="933991"/>
                </a:lnTo>
                <a:lnTo>
                  <a:pt x="3959440" y="5313286"/>
                </a:lnTo>
                <a:lnTo>
                  <a:pt x="0" y="5313286"/>
                </a:lnTo>
                <a:close/>
              </a:path>
            </a:pathLst>
          </a:custGeom>
          <a:noFill/>
          <a:ln w="381000">
            <a:solidFill>
              <a:srgbClr val="FFFF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 b="1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E84A8E1-9FFC-79A2-6210-A415C6FF14E1}"/>
              </a:ext>
            </a:extLst>
          </p:cNvPr>
          <p:cNvSpPr/>
          <p:nvPr/>
        </p:nvSpPr>
        <p:spPr>
          <a:xfrm>
            <a:off x="6942786" y="945609"/>
            <a:ext cx="1077518" cy="933991"/>
          </a:xfrm>
          <a:custGeom>
            <a:avLst/>
            <a:gdLst>
              <a:gd name="connsiteX0" fmla="*/ 0 w 1077518"/>
              <a:gd name="connsiteY0" fmla="*/ 0 h 933991"/>
              <a:gd name="connsiteX1" fmla="*/ 1077518 w 1077518"/>
              <a:gd name="connsiteY1" fmla="*/ 933991 h 933991"/>
              <a:gd name="connsiteX2" fmla="*/ 0 w 1077518"/>
              <a:gd name="connsiteY2" fmla="*/ 933991 h 933991"/>
              <a:gd name="connsiteX3" fmla="*/ 0 w 1077518"/>
              <a:gd name="connsiteY3" fmla="*/ 0 h 93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18" h="933991">
                <a:moveTo>
                  <a:pt x="0" y="0"/>
                </a:moveTo>
                <a:lnTo>
                  <a:pt x="1077518" y="933991"/>
                </a:lnTo>
                <a:lnTo>
                  <a:pt x="0" y="933991"/>
                </a:lnTo>
                <a:lnTo>
                  <a:pt x="0" y="0"/>
                </a:lnTo>
                <a:close/>
              </a:path>
            </a:pathLst>
          </a:custGeom>
          <a:solidFill>
            <a:srgbClr val="FFFF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7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C68927-9D9E-5C1B-974B-5CAEEF99DFDF}"/>
              </a:ext>
            </a:extLst>
          </p:cNvPr>
          <p:cNvCxnSpPr>
            <a:cxnSpLocks/>
          </p:cNvCxnSpPr>
          <p:nvPr/>
        </p:nvCxnSpPr>
        <p:spPr>
          <a:xfrm>
            <a:off x="4802909" y="3842327"/>
            <a:ext cx="2752436" cy="0"/>
          </a:xfrm>
          <a:prstGeom prst="line">
            <a:avLst/>
          </a:prstGeom>
          <a:ln w="381000">
            <a:solidFill>
              <a:srgbClr val="FFFF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B489B1-9950-E51E-327C-55D27D6DA209}"/>
              </a:ext>
            </a:extLst>
          </p:cNvPr>
          <p:cNvCxnSpPr>
            <a:cxnSpLocks/>
          </p:cNvCxnSpPr>
          <p:nvPr/>
        </p:nvCxnSpPr>
        <p:spPr>
          <a:xfrm>
            <a:off x="4802909" y="4581236"/>
            <a:ext cx="1893454" cy="0"/>
          </a:xfrm>
          <a:prstGeom prst="line">
            <a:avLst/>
          </a:prstGeom>
          <a:ln w="381000">
            <a:solidFill>
              <a:srgbClr val="FFFF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CC9115C-2EDC-1A27-FC6D-237EB0C29936}"/>
              </a:ext>
            </a:extLst>
          </p:cNvPr>
          <p:cNvSpPr/>
          <p:nvPr/>
        </p:nvSpPr>
        <p:spPr>
          <a:xfrm>
            <a:off x="4116280" y="772357"/>
            <a:ext cx="3959440" cy="4801789"/>
          </a:xfrm>
          <a:prstGeom prst="rect">
            <a:avLst/>
          </a:prstGeom>
          <a:noFill/>
          <a:ln w="381000">
            <a:solidFill>
              <a:srgbClr val="FFFF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 b="1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B5515E-A06F-14C6-0493-32E381A69E1E}"/>
              </a:ext>
            </a:extLst>
          </p:cNvPr>
          <p:cNvCxnSpPr>
            <a:cxnSpLocks/>
          </p:cNvCxnSpPr>
          <p:nvPr/>
        </p:nvCxnSpPr>
        <p:spPr>
          <a:xfrm>
            <a:off x="4775199" y="1616362"/>
            <a:ext cx="1320801" cy="0"/>
          </a:xfrm>
          <a:prstGeom prst="line">
            <a:avLst/>
          </a:prstGeom>
          <a:ln w="381000">
            <a:solidFill>
              <a:srgbClr val="FFFF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4B5604D-75CF-B6E9-F19C-92D195360890}"/>
              </a:ext>
            </a:extLst>
          </p:cNvPr>
          <p:cNvSpPr/>
          <p:nvPr/>
        </p:nvSpPr>
        <p:spPr>
          <a:xfrm>
            <a:off x="6853345" y="1283854"/>
            <a:ext cx="702000" cy="701964"/>
          </a:xfrm>
          <a:prstGeom prst="rect">
            <a:avLst/>
          </a:prstGeom>
          <a:solidFill>
            <a:srgbClr val="FFFF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24EFD1-89BF-8188-A844-D01A352327AE}"/>
              </a:ext>
            </a:extLst>
          </p:cNvPr>
          <p:cNvCxnSpPr>
            <a:cxnSpLocks/>
          </p:cNvCxnSpPr>
          <p:nvPr/>
        </p:nvCxnSpPr>
        <p:spPr>
          <a:xfrm>
            <a:off x="4775199" y="3038763"/>
            <a:ext cx="2078146" cy="0"/>
          </a:xfrm>
          <a:prstGeom prst="line">
            <a:avLst/>
          </a:prstGeom>
          <a:ln w="381000">
            <a:solidFill>
              <a:srgbClr val="FFFF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03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C68927-9D9E-5C1B-974B-5CAEEF99DFDF}"/>
              </a:ext>
            </a:extLst>
          </p:cNvPr>
          <p:cNvCxnSpPr>
            <a:cxnSpLocks/>
          </p:cNvCxnSpPr>
          <p:nvPr/>
        </p:nvCxnSpPr>
        <p:spPr>
          <a:xfrm>
            <a:off x="4802909" y="3842327"/>
            <a:ext cx="2752436" cy="0"/>
          </a:xfrm>
          <a:prstGeom prst="line">
            <a:avLst/>
          </a:prstGeom>
          <a:ln w="381000">
            <a:solidFill>
              <a:srgbClr val="FFFF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B489B1-9950-E51E-327C-55D27D6DA209}"/>
              </a:ext>
            </a:extLst>
          </p:cNvPr>
          <p:cNvCxnSpPr>
            <a:cxnSpLocks/>
          </p:cNvCxnSpPr>
          <p:nvPr/>
        </p:nvCxnSpPr>
        <p:spPr>
          <a:xfrm>
            <a:off x="4802909" y="4581236"/>
            <a:ext cx="1893454" cy="0"/>
          </a:xfrm>
          <a:prstGeom prst="line">
            <a:avLst/>
          </a:prstGeom>
          <a:ln w="381000">
            <a:solidFill>
              <a:srgbClr val="FFFF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CC9115C-2EDC-1A27-FC6D-237EB0C29936}"/>
              </a:ext>
            </a:extLst>
          </p:cNvPr>
          <p:cNvSpPr/>
          <p:nvPr/>
        </p:nvSpPr>
        <p:spPr>
          <a:xfrm>
            <a:off x="4116280" y="772357"/>
            <a:ext cx="3959440" cy="4801789"/>
          </a:xfrm>
          <a:prstGeom prst="rect">
            <a:avLst/>
          </a:prstGeom>
          <a:noFill/>
          <a:ln w="381000">
            <a:solidFill>
              <a:srgbClr val="FFFF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 b="1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B5515E-A06F-14C6-0493-32E381A69E1E}"/>
              </a:ext>
            </a:extLst>
          </p:cNvPr>
          <p:cNvCxnSpPr>
            <a:cxnSpLocks/>
          </p:cNvCxnSpPr>
          <p:nvPr/>
        </p:nvCxnSpPr>
        <p:spPr>
          <a:xfrm>
            <a:off x="4775199" y="1616362"/>
            <a:ext cx="1320801" cy="0"/>
          </a:xfrm>
          <a:prstGeom prst="line">
            <a:avLst/>
          </a:prstGeom>
          <a:ln w="381000">
            <a:solidFill>
              <a:srgbClr val="FFFF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4B5604D-75CF-B6E9-F19C-92D195360890}"/>
              </a:ext>
            </a:extLst>
          </p:cNvPr>
          <p:cNvSpPr/>
          <p:nvPr/>
        </p:nvSpPr>
        <p:spPr>
          <a:xfrm>
            <a:off x="6853345" y="1283854"/>
            <a:ext cx="702000" cy="701964"/>
          </a:xfrm>
          <a:prstGeom prst="rect">
            <a:avLst/>
          </a:prstGeom>
          <a:solidFill>
            <a:srgbClr val="FFFF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24EFD1-89BF-8188-A844-D01A352327AE}"/>
              </a:ext>
            </a:extLst>
          </p:cNvPr>
          <p:cNvCxnSpPr>
            <a:cxnSpLocks/>
          </p:cNvCxnSpPr>
          <p:nvPr/>
        </p:nvCxnSpPr>
        <p:spPr>
          <a:xfrm>
            <a:off x="4775199" y="3038763"/>
            <a:ext cx="2078146" cy="0"/>
          </a:xfrm>
          <a:prstGeom prst="line">
            <a:avLst/>
          </a:prstGeom>
          <a:ln w="381000">
            <a:solidFill>
              <a:srgbClr val="FFFF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64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8A9F35D-7426-2E6E-B98A-8BAFCCE1E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646421-9D25-E6AF-BD2E-5405C09C393D}"/>
              </a:ext>
            </a:extLst>
          </p:cNvPr>
          <p:cNvSpPr txBox="1"/>
          <p:nvPr/>
        </p:nvSpPr>
        <p:spPr>
          <a:xfrm>
            <a:off x="1191491" y="2544146"/>
            <a:ext cx="9809020" cy="17697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1500">
                <a:ln>
                  <a:solidFill>
                    <a:schemeClr val="bg1">
                      <a:alpha val="80000"/>
                    </a:schemeClr>
                  </a:solidFill>
                </a:ln>
                <a:solidFill>
                  <a:srgbClr val="00F8F8"/>
                </a:solidFill>
                <a:effectLst>
                  <a:glow rad="101600">
                    <a:srgbClr val="00F8F8">
                      <a:alpha val="22000"/>
                    </a:srgbClr>
                  </a:glow>
                </a:effectLst>
                <a:latin typeface="Primal" panose="02000500000000000000" pitchFamily="2" charset="0"/>
              </a:rPr>
              <a:t>P.O.R.T.A.L.</a:t>
            </a:r>
            <a:endParaRPr lang="en-PH" sz="11500">
              <a:ln>
                <a:solidFill>
                  <a:schemeClr val="bg1">
                    <a:alpha val="80000"/>
                  </a:schemeClr>
                </a:solidFill>
              </a:ln>
              <a:solidFill>
                <a:srgbClr val="00F8F8"/>
              </a:solidFill>
              <a:effectLst>
                <a:glow rad="101600">
                  <a:srgbClr val="00F8F8">
                    <a:alpha val="22000"/>
                  </a:srgbClr>
                </a:glow>
              </a:effectLst>
              <a:latin typeface="Primal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594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EBD4ADB-DC5D-4178-777F-3C028BC5F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0436" y="593436"/>
            <a:ext cx="5671128" cy="567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6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14F06F9-6295-F65C-0428-3244C91EA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6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BBC1871-899E-4DD2-D320-D4C6D7D2331A}"/>
              </a:ext>
            </a:extLst>
          </p:cNvPr>
          <p:cNvSpPr/>
          <p:nvPr/>
        </p:nvSpPr>
        <p:spPr>
          <a:xfrm>
            <a:off x="2778711" y="111711"/>
            <a:ext cx="12958" cy="12958"/>
          </a:xfrm>
          <a:custGeom>
            <a:avLst/>
            <a:gdLst/>
            <a:ahLst/>
            <a:cxnLst/>
            <a:rect l="l" t="t" r="r" b="b"/>
            <a:pathLst>
              <a:path w="12958" h="12958"/>
            </a:pathLst>
          </a:custGeom>
          <a:solidFill>
            <a:srgbClr val="00F8F8"/>
          </a:solidFill>
          <a:ln w="12948" cap="flat">
            <a:noFill/>
            <a:prstDash val="solid"/>
            <a:miter/>
          </a:ln>
        </p:spPr>
        <p:txBody>
          <a:bodyPr rtlCol="0" anchor="ctr"/>
          <a:lstStyle/>
          <a:p>
            <a:endParaRPr lang="en-PH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F68106D-38DF-FB79-8FAD-E51250998AC5}"/>
              </a:ext>
            </a:extLst>
          </p:cNvPr>
          <p:cNvSpPr/>
          <p:nvPr/>
        </p:nvSpPr>
        <p:spPr>
          <a:xfrm>
            <a:off x="3122261" y="557736"/>
            <a:ext cx="5942855" cy="5746239"/>
          </a:xfrm>
          <a:custGeom>
            <a:avLst/>
            <a:gdLst>
              <a:gd name="connsiteX0" fmla="*/ 2675701 w 5942855"/>
              <a:gd name="connsiteY0" fmla="*/ 7717 h 5746239"/>
              <a:gd name="connsiteX1" fmla="*/ 2040751 w 5942855"/>
              <a:gd name="connsiteY1" fmla="*/ 145579 h 5746239"/>
              <a:gd name="connsiteX2" fmla="*/ 1140574 w 5942855"/>
              <a:gd name="connsiteY2" fmla="*/ 633778 h 5746239"/>
              <a:gd name="connsiteX3" fmla="*/ 1122018 w 5942855"/>
              <a:gd name="connsiteY3" fmla="*/ 935353 h 5746239"/>
              <a:gd name="connsiteX4" fmla="*/ 1463815 w 5942855"/>
              <a:gd name="connsiteY4" fmla="*/ 915683 h 5746239"/>
              <a:gd name="connsiteX5" fmla="*/ 2973739 w 5942855"/>
              <a:gd name="connsiteY5" fmla="*/ 422171 h 5746239"/>
              <a:gd name="connsiteX6" fmla="*/ 4514464 w 5942855"/>
              <a:gd name="connsiteY6" fmla="*/ 939577 h 5746239"/>
              <a:gd name="connsiteX7" fmla="*/ 4820717 w 5942855"/>
              <a:gd name="connsiteY7" fmla="*/ 882600 h 5746239"/>
              <a:gd name="connsiteX8" fmla="*/ 4823153 w 5942855"/>
              <a:gd name="connsiteY8" fmla="*/ 667054 h 5746239"/>
              <a:gd name="connsiteX9" fmla="*/ 4193465 w 5942855"/>
              <a:gd name="connsiteY9" fmla="*/ 259559 h 5746239"/>
              <a:gd name="connsiteX10" fmla="*/ 3407837 w 5942855"/>
              <a:gd name="connsiteY10" fmla="*/ 26364 h 5746239"/>
              <a:gd name="connsiteX11" fmla="*/ 2675701 w 5942855"/>
              <a:gd name="connsiteY11" fmla="*/ 7717 h 5746239"/>
              <a:gd name="connsiteX12" fmla="*/ 2811762 w 5942855"/>
              <a:gd name="connsiteY12" fmla="*/ 1040288 h 5746239"/>
              <a:gd name="connsiteX13" fmla="*/ 1892692 w 5942855"/>
              <a:gd name="connsiteY13" fmla="*/ 1364139 h 5746239"/>
              <a:gd name="connsiteX14" fmla="*/ 1362949 w 5942855"/>
              <a:gd name="connsiteY14" fmla="*/ 1893881 h 5746239"/>
              <a:gd name="connsiteX15" fmla="*/ 1449574 w 5942855"/>
              <a:gd name="connsiteY15" fmla="*/ 4171589 h 5746239"/>
              <a:gd name="connsiteX16" fmla="*/ 2973739 w 5942855"/>
              <a:gd name="connsiteY16" fmla="*/ 4909116 h 5746239"/>
              <a:gd name="connsiteX17" fmla="*/ 4124191 w 5942855"/>
              <a:gd name="connsiteY17" fmla="*/ 4534171 h 5746239"/>
              <a:gd name="connsiteX18" fmla="*/ 4781156 w 5942855"/>
              <a:gd name="connsiteY18" fmla="*/ 2272376 h 5746239"/>
              <a:gd name="connsiteX19" fmla="*/ 4363852 w 5942855"/>
              <a:gd name="connsiteY19" fmla="*/ 1625155 h 5746239"/>
              <a:gd name="connsiteX20" fmla="*/ 4226482 w 5942855"/>
              <a:gd name="connsiteY20" fmla="*/ 1542715 h 5746239"/>
              <a:gd name="connsiteX21" fmla="*/ 3984774 w 5942855"/>
              <a:gd name="connsiteY21" fmla="*/ 1750382 h 5746239"/>
              <a:gd name="connsiteX22" fmla="*/ 4107306 w 5942855"/>
              <a:gd name="connsiteY22" fmla="*/ 1970840 h 5746239"/>
              <a:gd name="connsiteX23" fmla="*/ 4327232 w 5942855"/>
              <a:gd name="connsiteY23" fmla="*/ 3648753 h 5746239"/>
              <a:gd name="connsiteX24" fmla="*/ 3232902 w 5942855"/>
              <a:gd name="connsiteY24" fmla="*/ 4466504 h 5746239"/>
              <a:gd name="connsiteX25" fmla="*/ 2675701 w 5942855"/>
              <a:gd name="connsiteY25" fmla="*/ 4459377 h 5746239"/>
              <a:gd name="connsiteX26" fmla="*/ 1621296 w 5942855"/>
              <a:gd name="connsiteY26" fmla="*/ 2293239 h 5746239"/>
              <a:gd name="connsiteX27" fmla="*/ 2611481 w 5942855"/>
              <a:gd name="connsiteY27" fmla="*/ 1504138 h 5746239"/>
              <a:gd name="connsiteX28" fmla="*/ 2977678 w 5942855"/>
              <a:gd name="connsiteY28" fmla="*/ 1464448 h 5746239"/>
              <a:gd name="connsiteX29" fmla="*/ 3253441 w 5942855"/>
              <a:gd name="connsiteY29" fmla="*/ 1432221 h 5746239"/>
              <a:gd name="connsiteX30" fmla="*/ 3257328 w 5942855"/>
              <a:gd name="connsiteY30" fmla="*/ 1079979 h 5746239"/>
              <a:gd name="connsiteX31" fmla="*/ 2811762 w 5942855"/>
              <a:gd name="connsiteY31" fmla="*/ 1040288 h 5746239"/>
              <a:gd name="connsiteX32" fmla="*/ 135021 w 5942855"/>
              <a:gd name="connsiteY32" fmla="*/ 2447765 h 5746239"/>
              <a:gd name="connsiteX33" fmla="*/ 6566 w 5942855"/>
              <a:gd name="connsiteY33" fmla="*/ 2795523 h 5746239"/>
              <a:gd name="connsiteX34" fmla="*/ 660072 w 5942855"/>
              <a:gd name="connsiteY34" fmla="*/ 4847383 h 5746239"/>
              <a:gd name="connsiteX35" fmla="*/ 1107764 w 5942855"/>
              <a:gd name="connsiteY35" fmla="*/ 5296137 h 5746239"/>
              <a:gd name="connsiteX36" fmla="*/ 1849515 w 5942855"/>
              <a:gd name="connsiteY36" fmla="*/ 5728551 h 5746239"/>
              <a:gd name="connsiteX37" fmla="*/ 2116414 w 5942855"/>
              <a:gd name="connsiteY37" fmla="*/ 5643118 h 5746239"/>
              <a:gd name="connsiteX38" fmla="*/ 2141488 w 5942855"/>
              <a:gd name="connsiteY38" fmla="*/ 5524278 h 5746239"/>
              <a:gd name="connsiteX39" fmla="*/ 2110285 w 5942855"/>
              <a:gd name="connsiteY39" fmla="*/ 5414134 h 5746239"/>
              <a:gd name="connsiteX40" fmla="*/ 1864728 w 5942855"/>
              <a:gd name="connsiteY40" fmla="*/ 5268523 h 5746239"/>
              <a:gd name="connsiteX41" fmla="*/ 1214163 w 5942855"/>
              <a:gd name="connsiteY41" fmla="*/ 4823099 h 5746239"/>
              <a:gd name="connsiteX42" fmla="*/ 432851 w 5942855"/>
              <a:gd name="connsiteY42" fmla="*/ 2791208 h 5746239"/>
              <a:gd name="connsiteX43" fmla="*/ 418830 w 5942855"/>
              <a:gd name="connsiteY43" fmla="*/ 2536995 h 5746239"/>
              <a:gd name="connsiteX44" fmla="*/ 330767 w 5942855"/>
              <a:gd name="connsiteY44" fmla="*/ 2446884 h 5746239"/>
              <a:gd name="connsiteX45" fmla="*/ 135021 w 5942855"/>
              <a:gd name="connsiteY45" fmla="*/ 2447765 h 5746239"/>
              <a:gd name="connsiteX46" fmla="*/ 5616711 w 5942855"/>
              <a:gd name="connsiteY46" fmla="*/ 2446884 h 5746239"/>
              <a:gd name="connsiteX47" fmla="*/ 5528492 w 5942855"/>
              <a:gd name="connsiteY47" fmla="*/ 2531604 h 5746239"/>
              <a:gd name="connsiteX48" fmla="*/ 5513979 w 5942855"/>
              <a:gd name="connsiteY48" fmla="*/ 2790767 h 5746239"/>
              <a:gd name="connsiteX49" fmla="*/ 4401327 w 5942855"/>
              <a:gd name="connsiteY49" fmla="*/ 5090607 h 5746239"/>
              <a:gd name="connsiteX50" fmla="*/ 4081986 w 5942855"/>
              <a:gd name="connsiteY50" fmla="*/ 5268471 h 5746239"/>
              <a:gd name="connsiteX51" fmla="*/ 3803061 w 5942855"/>
              <a:gd name="connsiteY51" fmla="*/ 5534165 h 5746239"/>
              <a:gd name="connsiteX52" fmla="*/ 4097963 w 5942855"/>
              <a:gd name="connsiteY52" fmla="*/ 5728551 h 5746239"/>
              <a:gd name="connsiteX53" fmla="*/ 4839714 w 5942855"/>
              <a:gd name="connsiteY53" fmla="*/ 5295528 h 5746239"/>
              <a:gd name="connsiteX54" fmla="*/ 5456536 w 5942855"/>
              <a:gd name="connsiteY54" fmla="*/ 4614136 h 5746239"/>
              <a:gd name="connsiteX55" fmla="*/ 5942855 w 5942855"/>
              <a:gd name="connsiteY55" fmla="*/ 2987887 h 5746239"/>
              <a:gd name="connsiteX56" fmla="*/ 5807002 w 5942855"/>
              <a:gd name="connsiteY56" fmla="*/ 2444564 h 5746239"/>
              <a:gd name="connsiteX57" fmla="*/ 5616711 w 5942855"/>
              <a:gd name="connsiteY57" fmla="*/ 2446884 h 5746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942855" h="5746239">
                <a:moveTo>
                  <a:pt x="2675701" y="7717"/>
                </a:moveTo>
                <a:cubicBezTo>
                  <a:pt x="2492421" y="26753"/>
                  <a:pt x="2225703" y="84663"/>
                  <a:pt x="2040751" y="145579"/>
                </a:cubicBezTo>
                <a:cubicBezTo>
                  <a:pt x="1730740" y="247689"/>
                  <a:pt x="1298016" y="482375"/>
                  <a:pt x="1140574" y="633778"/>
                </a:cubicBezTo>
                <a:cubicBezTo>
                  <a:pt x="1044062" y="726584"/>
                  <a:pt x="1036637" y="847276"/>
                  <a:pt x="1122018" y="935353"/>
                </a:cubicBezTo>
                <a:cubicBezTo>
                  <a:pt x="1215602" y="1031904"/>
                  <a:pt x="1311142" y="1026410"/>
                  <a:pt x="1463815" y="915683"/>
                </a:cubicBezTo>
                <a:cubicBezTo>
                  <a:pt x="1916392" y="587452"/>
                  <a:pt x="2422058" y="422171"/>
                  <a:pt x="2973739" y="422171"/>
                </a:cubicBezTo>
                <a:cubicBezTo>
                  <a:pt x="3532897" y="422171"/>
                  <a:pt x="3995827" y="577630"/>
                  <a:pt x="4514464" y="939577"/>
                </a:cubicBezTo>
                <a:cubicBezTo>
                  <a:pt x="4619322" y="1012752"/>
                  <a:pt x="4759762" y="986616"/>
                  <a:pt x="4820717" y="882600"/>
                </a:cubicBezTo>
                <a:cubicBezTo>
                  <a:pt x="4862663" y="811020"/>
                  <a:pt x="4863609" y="727401"/>
                  <a:pt x="4823153" y="667054"/>
                </a:cubicBezTo>
                <a:cubicBezTo>
                  <a:pt x="4761266" y="574740"/>
                  <a:pt x="4459690" y="379591"/>
                  <a:pt x="4193465" y="259559"/>
                </a:cubicBezTo>
                <a:cubicBezTo>
                  <a:pt x="3940871" y="145683"/>
                  <a:pt x="3685738" y="69955"/>
                  <a:pt x="3407837" y="26364"/>
                </a:cubicBezTo>
                <a:cubicBezTo>
                  <a:pt x="3254348" y="2288"/>
                  <a:pt x="2831614" y="-8481"/>
                  <a:pt x="2675701" y="7717"/>
                </a:cubicBezTo>
                <a:moveTo>
                  <a:pt x="2811762" y="1040288"/>
                </a:moveTo>
                <a:cubicBezTo>
                  <a:pt x="2488171" y="1069820"/>
                  <a:pt x="2165888" y="1183385"/>
                  <a:pt x="1892692" y="1364139"/>
                </a:cubicBezTo>
                <a:cubicBezTo>
                  <a:pt x="1716525" y="1480710"/>
                  <a:pt x="1479520" y="1717715"/>
                  <a:pt x="1362949" y="1893881"/>
                </a:cubicBezTo>
                <a:cubicBezTo>
                  <a:pt x="895457" y="2600438"/>
                  <a:pt x="930004" y="3508831"/>
                  <a:pt x="1449574" y="4171589"/>
                </a:cubicBezTo>
                <a:cubicBezTo>
                  <a:pt x="1818674" y="4642424"/>
                  <a:pt x="2369824" y="4909116"/>
                  <a:pt x="2973739" y="4909116"/>
                </a:cubicBezTo>
                <a:cubicBezTo>
                  <a:pt x="3401345" y="4909116"/>
                  <a:pt x="3791606" y="4781918"/>
                  <a:pt x="4124191" y="4534171"/>
                </a:cubicBezTo>
                <a:cubicBezTo>
                  <a:pt x="4830229" y="4008212"/>
                  <a:pt x="5096493" y="3091539"/>
                  <a:pt x="4781156" y="2272376"/>
                </a:cubicBezTo>
                <a:cubicBezTo>
                  <a:pt x="4689827" y="2035112"/>
                  <a:pt x="4523509" y="1777167"/>
                  <a:pt x="4363852" y="1625155"/>
                </a:cubicBezTo>
                <a:cubicBezTo>
                  <a:pt x="4300344" y="1564679"/>
                  <a:pt x="4276164" y="1550166"/>
                  <a:pt x="4226482" y="1542715"/>
                </a:cubicBezTo>
                <a:cubicBezTo>
                  <a:pt x="4103328" y="1524250"/>
                  <a:pt x="3985084" y="1625829"/>
                  <a:pt x="3984774" y="1750382"/>
                </a:cubicBezTo>
                <a:cubicBezTo>
                  <a:pt x="3984592" y="1817972"/>
                  <a:pt x="4003239" y="1851508"/>
                  <a:pt x="4107306" y="1970840"/>
                </a:cubicBezTo>
                <a:cubicBezTo>
                  <a:pt x="4518611" y="2442439"/>
                  <a:pt x="4604342" y="3096580"/>
                  <a:pt x="4327232" y="3648753"/>
                </a:cubicBezTo>
                <a:cubicBezTo>
                  <a:pt x="4110986" y="4079664"/>
                  <a:pt x="3707845" y="4380902"/>
                  <a:pt x="3232902" y="4466504"/>
                </a:cubicBezTo>
                <a:cubicBezTo>
                  <a:pt x="3094276" y="4491487"/>
                  <a:pt x="2811321" y="4487872"/>
                  <a:pt x="2675701" y="4459377"/>
                </a:cubicBezTo>
                <a:cubicBezTo>
                  <a:pt x="1693550" y="4253018"/>
                  <a:pt x="1175652" y="3189062"/>
                  <a:pt x="1621296" y="2293239"/>
                </a:cubicBezTo>
                <a:cubicBezTo>
                  <a:pt x="1816005" y="1901838"/>
                  <a:pt x="2171007" y="1618935"/>
                  <a:pt x="2611481" y="1504138"/>
                </a:cubicBezTo>
                <a:cubicBezTo>
                  <a:pt x="2729231" y="1473454"/>
                  <a:pt x="2777177" y="1468257"/>
                  <a:pt x="2977678" y="1464448"/>
                </a:cubicBezTo>
                <a:cubicBezTo>
                  <a:pt x="3186719" y="1460483"/>
                  <a:pt x="3212623" y="1457450"/>
                  <a:pt x="3253441" y="1432221"/>
                </a:cubicBezTo>
                <a:cubicBezTo>
                  <a:pt x="3377580" y="1355508"/>
                  <a:pt x="3379614" y="1171269"/>
                  <a:pt x="3257328" y="1079979"/>
                </a:cubicBezTo>
                <a:cubicBezTo>
                  <a:pt x="3204070" y="1040210"/>
                  <a:pt x="3005979" y="1022561"/>
                  <a:pt x="2811762" y="1040288"/>
                </a:cubicBezTo>
                <a:moveTo>
                  <a:pt x="135021" y="2447765"/>
                </a:moveTo>
                <a:cubicBezTo>
                  <a:pt x="43666" y="2496073"/>
                  <a:pt x="23049" y="2551897"/>
                  <a:pt x="6566" y="2795523"/>
                </a:cubicBezTo>
                <a:cubicBezTo>
                  <a:pt x="-43089" y="3529966"/>
                  <a:pt x="190248" y="4262594"/>
                  <a:pt x="660072" y="4847383"/>
                </a:cubicBezTo>
                <a:cubicBezTo>
                  <a:pt x="765487" y="4978584"/>
                  <a:pt x="980994" y="5194610"/>
                  <a:pt x="1107764" y="5296137"/>
                </a:cubicBezTo>
                <a:cubicBezTo>
                  <a:pt x="1301864" y="5451596"/>
                  <a:pt x="1648910" y="5653899"/>
                  <a:pt x="1849515" y="5728551"/>
                </a:cubicBezTo>
                <a:cubicBezTo>
                  <a:pt x="1958415" y="5769071"/>
                  <a:pt x="2050120" y="5739721"/>
                  <a:pt x="2116414" y="5643118"/>
                </a:cubicBezTo>
                <a:cubicBezTo>
                  <a:pt x="2141709" y="5606252"/>
                  <a:pt x="2145842" y="5586620"/>
                  <a:pt x="2141488" y="5524278"/>
                </a:cubicBezTo>
                <a:cubicBezTo>
                  <a:pt x="2138158" y="5476683"/>
                  <a:pt x="2126833" y="5436720"/>
                  <a:pt x="2110285" y="5414134"/>
                </a:cubicBezTo>
                <a:cubicBezTo>
                  <a:pt x="2093478" y="5391172"/>
                  <a:pt x="2006905" y="5339832"/>
                  <a:pt x="1864728" y="5268523"/>
                </a:cubicBezTo>
                <a:cubicBezTo>
                  <a:pt x="1573519" y="5122459"/>
                  <a:pt x="1418267" y="5016163"/>
                  <a:pt x="1214163" y="4823099"/>
                </a:cubicBezTo>
                <a:cubicBezTo>
                  <a:pt x="667342" y="4305823"/>
                  <a:pt x="370535" y="3533944"/>
                  <a:pt x="432851" y="2791208"/>
                </a:cubicBezTo>
                <a:cubicBezTo>
                  <a:pt x="448971" y="2599064"/>
                  <a:pt x="448893" y="2597600"/>
                  <a:pt x="418830" y="2536995"/>
                </a:cubicBezTo>
                <a:cubicBezTo>
                  <a:pt x="396115" y="2491226"/>
                  <a:pt x="374176" y="2468770"/>
                  <a:pt x="330767" y="2446884"/>
                </a:cubicBezTo>
                <a:cubicBezTo>
                  <a:pt x="257255" y="2409810"/>
                  <a:pt x="206355" y="2410044"/>
                  <a:pt x="135021" y="2447765"/>
                </a:cubicBezTo>
                <a:moveTo>
                  <a:pt x="5616711" y="2446884"/>
                </a:moveTo>
                <a:cubicBezTo>
                  <a:pt x="5576748" y="2467033"/>
                  <a:pt x="5549497" y="2493196"/>
                  <a:pt x="5528492" y="2531604"/>
                </a:cubicBezTo>
                <a:cubicBezTo>
                  <a:pt x="5498118" y="2587117"/>
                  <a:pt x="5498105" y="2587376"/>
                  <a:pt x="5513979" y="2790767"/>
                </a:cubicBezTo>
                <a:cubicBezTo>
                  <a:pt x="5584692" y="3697035"/>
                  <a:pt x="5160610" y="4573603"/>
                  <a:pt x="4401327" y="5090607"/>
                </a:cubicBezTo>
                <a:cubicBezTo>
                  <a:pt x="4346669" y="5127823"/>
                  <a:pt x="4202963" y="5207866"/>
                  <a:pt x="4081986" y="5268471"/>
                </a:cubicBezTo>
                <a:cubicBezTo>
                  <a:pt x="3828951" y="5395228"/>
                  <a:pt x="3803061" y="5419887"/>
                  <a:pt x="3803061" y="5534165"/>
                </a:cubicBezTo>
                <a:cubicBezTo>
                  <a:pt x="3803061" y="5690324"/>
                  <a:pt x="3946534" y="5784906"/>
                  <a:pt x="4097963" y="5728551"/>
                </a:cubicBezTo>
                <a:cubicBezTo>
                  <a:pt x="4299009" y="5653743"/>
                  <a:pt x="4643800" y="5452451"/>
                  <a:pt x="4839714" y="5295528"/>
                </a:cubicBezTo>
                <a:cubicBezTo>
                  <a:pt x="5057010" y="5121474"/>
                  <a:pt x="5297617" y="4855676"/>
                  <a:pt x="5456536" y="4614136"/>
                </a:cubicBezTo>
                <a:cubicBezTo>
                  <a:pt x="5782135" y="4119264"/>
                  <a:pt x="5942894" y="3581682"/>
                  <a:pt x="5942855" y="2987887"/>
                </a:cubicBezTo>
                <a:cubicBezTo>
                  <a:pt x="5942842" y="2599531"/>
                  <a:pt x="5917457" y="2498042"/>
                  <a:pt x="5807002" y="2444564"/>
                </a:cubicBezTo>
                <a:cubicBezTo>
                  <a:pt x="5735810" y="2410095"/>
                  <a:pt x="5688512" y="2410678"/>
                  <a:pt x="5616711" y="2446884"/>
                </a:cubicBezTo>
              </a:path>
            </a:pathLst>
          </a:custGeom>
          <a:solidFill>
            <a:srgbClr val="00F8F8"/>
          </a:solidFill>
          <a:ln w="12948" cap="flat">
            <a:noFill/>
            <a:prstDash val="solid"/>
            <a:miter/>
          </a:ln>
        </p:spPr>
        <p:txBody>
          <a:bodyPr rtlCol="0" anchor="ctr"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2291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12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Primal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Franklin Borromeo</dc:creator>
  <cp:lastModifiedBy>Leo Franklin Borromeo</cp:lastModifiedBy>
  <cp:revision>5</cp:revision>
  <dcterms:created xsi:type="dcterms:W3CDTF">2023-12-29T15:07:33Z</dcterms:created>
  <dcterms:modified xsi:type="dcterms:W3CDTF">2023-12-31T07:57:33Z</dcterms:modified>
</cp:coreProperties>
</file>