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By Simone Giampà and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8E74C-616E-4923-BF2F-E4BCFB41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392838"/>
            <a:ext cx="6240519" cy="5007961"/>
          </a:xfrm>
        </p:spPr>
        <p:txBody>
          <a:bodyPr/>
          <a:lstStyle/>
          <a:p>
            <a:r>
              <a:rPr lang="it-IT" dirty="0"/>
              <a:t>Il modello fisico dei LASER è complesso da risolvere analiticamente.</a:t>
            </a:r>
          </a:p>
          <a:p>
            <a:r>
              <a:rPr lang="it-IT" dirty="0"/>
              <a:t>Gli automi cellulari sono sistemi computazionali semplici che si prestano bene a descrivere sistemi di equazioni differenziali avanzati.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3" y="2645825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89233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96" y="889232"/>
            <a:ext cx="6395816" cy="5629013"/>
          </a:xfrm>
        </p:spPr>
        <p:txBody>
          <a:bodyPr>
            <a:normAutofit/>
          </a:bodyPr>
          <a:lstStyle/>
          <a:p>
            <a:r>
              <a:rPr lang="it-IT" dirty="0"/>
              <a:t>Partiamo da un sistema a quattro livelli energetici ma consideriamo </a:t>
            </a:r>
            <a:r>
              <a:rPr lang="it-IT" dirty="0" err="1"/>
              <a:t>decay</a:t>
            </a:r>
            <a:r>
              <a:rPr lang="it-IT" dirty="0"/>
              <a:t> E</a:t>
            </a:r>
            <a:r>
              <a:rPr lang="it-IT" sz="1000" dirty="0"/>
              <a:t>3</a:t>
            </a:r>
            <a:r>
              <a:rPr lang="it-IT" dirty="0"/>
              <a:t>-E</a:t>
            </a:r>
            <a:r>
              <a:rPr lang="it-IT" sz="1000" dirty="0"/>
              <a:t>2 </a:t>
            </a:r>
            <a:r>
              <a:rPr lang="it-IT" dirty="0"/>
              <a:t>e E</a:t>
            </a:r>
            <a:r>
              <a:rPr lang="it-IT" sz="1000" dirty="0"/>
              <a:t>1</a:t>
            </a:r>
            <a:r>
              <a:rPr lang="it-IT" dirty="0"/>
              <a:t>-E</a:t>
            </a:r>
            <a:r>
              <a:rPr lang="it-IT" sz="1000" dirty="0"/>
              <a:t>0</a:t>
            </a:r>
            <a:r>
              <a:rPr lang="it-IT" dirty="0"/>
              <a:t> istantanee e non radiative.</a:t>
            </a:r>
          </a:p>
          <a:p>
            <a:r>
              <a:rPr lang="it-IT" dirty="0"/>
              <a:t> Modelliamo lo stato del sistema come automa cellulare bidimensionale che si evolve con semplici regole che simulano fenomeni quantistici.</a:t>
            </a:r>
          </a:p>
          <a:p>
            <a:pPr lvl="1"/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8" y="889233"/>
            <a:ext cx="38037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1962"/>
            <a:ext cx="9905999" cy="471461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L’automa è rappresentato da reticolo bidimensionale, in cui ogni cella ha un suo stato.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dirty="0"/>
              <a:t>Stato dell’elettrone (eccitato, ground state)</a:t>
            </a:r>
          </a:p>
          <a:p>
            <a:pPr lvl="1"/>
            <a:r>
              <a:rPr lang="it-IT" dirty="0"/>
              <a:t>Tempo di vita rimanente all’elettrone eccitato</a:t>
            </a:r>
          </a:p>
          <a:p>
            <a:pPr lvl="1"/>
            <a:r>
              <a:rPr lang="it-IT" dirty="0"/>
              <a:t>Un insieme di fotoni (limitati da un parametro di saturazione), ciascuno con un suo tempo di vita rimanente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57" y="906012"/>
            <a:ext cx="8245488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 e il numero di fotoni,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viene distrutto.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avviene un decadimento non radiativo spontaneo.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57" y="906012"/>
            <a:ext cx="8245488" cy="54444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B9862-EAF6-4DE9-8B9E-5957D331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431" y="2249487"/>
            <a:ext cx="2993980" cy="3541714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 perfezionato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4DAF2F-2849-466C-9D22-50FA2F59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sui parametri di simulazione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72361F-22B8-42E6-B207-ADF667E0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81</TotalTime>
  <Words>365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Automa perfezionato</vt:lpstr>
      <vt:lpstr>Considerazioni sui parametri di simulazione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Francesco Panebianco</cp:lastModifiedBy>
  <cp:revision>2</cp:revision>
  <dcterms:created xsi:type="dcterms:W3CDTF">2021-06-03T15:35:49Z</dcterms:created>
  <dcterms:modified xsi:type="dcterms:W3CDTF">2021-06-03T16:57:14Z</dcterms:modified>
</cp:coreProperties>
</file>