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4" r:id="rId10"/>
    <p:sldId id="266" r:id="rId11"/>
    <p:sldId id="265" r:id="rId12"/>
    <p:sldId id="269" r:id="rId13"/>
    <p:sldId id="271" r:id="rId14"/>
    <p:sldId id="268" r:id="rId15"/>
    <p:sldId id="272" r:id="rId16"/>
    <p:sldId id="28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D3A7-DD9B-4F1D-BC10-117FF561A1AA}" v="54" dt="2022-02-15T15:31:09.174"/>
  </p1510:revLst>
</p1510:revInfo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0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Marino" userId="3be6afe6-e7eb-49e7-907b-1c154087134c" providerId="ADAL" clId="{8CBDD3A7-DD9B-4F1D-BC10-117FF561A1AA}"/>
    <pc:docChg chg="undo custSel addSld delSld modSld sldOrd">
      <pc:chgData name="Silvia Marino" userId="3be6afe6-e7eb-49e7-907b-1c154087134c" providerId="ADAL" clId="{8CBDD3A7-DD9B-4F1D-BC10-117FF561A1AA}" dt="2022-02-15T15:33:57.230" v="2417" actId="1076"/>
      <pc:docMkLst>
        <pc:docMk/>
      </pc:docMkLst>
      <pc:sldChg chg="modSp mod">
        <pc:chgData name="Silvia Marino" userId="3be6afe6-e7eb-49e7-907b-1c154087134c" providerId="ADAL" clId="{8CBDD3A7-DD9B-4F1D-BC10-117FF561A1AA}" dt="2022-02-15T14:05:23.168" v="0" actId="1076"/>
        <pc:sldMkLst>
          <pc:docMk/>
          <pc:sldMk cId="1168896590" sldId="262"/>
        </pc:sldMkLst>
        <pc:picChg chg="mod">
          <ac:chgData name="Silvia Marino" userId="3be6afe6-e7eb-49e7-907b-1c154087134c" providerId="ADAL" clId="{8CBDD3A7-DD9B-4F1D-BC10-117FF561A1AA}" dt="2022-02-15T14:05:23.168" v="0" actId="1076"/>
          <ac:picMkLst>
            <pc:docMk/>
            <pc:sldMk cId="1168896590" sldId="262"/>
            <ac:picMk id="5" creationId="{01AFD06C-8879-40F6-B861-0EEB37EE38E4}"/>
          </ac:picMkLst>
        </pc:picChg>
      </pc:sldChg>
      <pc:sldChg chg="modSp mod">
        <pc:chgData name="Silvia Marino" userId="3be6afe6-e7eb-49e7-907b-1c154087134c" providerId="ADAL" clId="{8CBDD3A7-DD9B-4F1D-BC10-117FF561A1AA}" dt="2022-02-15T15:33:57.230" v="2417" actId="1076"/>
        <pc:sldMkLst>
          <pc:docMk/>
          <pc:sldMk cId="3399777466" sldId="263"/>
        </pc:sldMkLst>
        <pc:picChg chg="mod">
          <ac:chgData name="Silvia Marino" userId="3be6afe6-e7eb-49e7-907b-1c154087134c" providerId="ADAL" clId="{8CBDD3A7-DD9B-4F1D-BC10-117FF561A1AA}" dt="2022-02-15T15:33:57.230" v="2417" actId="1076"/>
          <ac:picMkLst>
            <pc:docMk/>
            <pc:sldMk cId="3399777466" sldId="263"/>
            <ac:picMk id="5" creationId="{01AFD06C-8879-40F6-B861-0EEB37EE38E4}"/>
          </ac:picMkLst>
        </pc:picChg>
      </pc:sldChg>
      <pc:sldChg chg="addSp delSp modSp new mod ord setBg addAnim delAnim">
        <pc:chgData name="Silvia Marino" userId="3be6afe6-e7eb-49e7-907b-1c154087134c" providerId="ADAL" clId="{8CBDD3A7-DD9B-4F1D-BC10-117FF561A1AA}" dt="2022-02-15T14:26:49.805" v="388" actId="478"/>
        <pc:sldMkLst>
          <pc:docMk/>
          <pc:sldMk cId="3577863359" sldId="268"/>
        </pc:sldMkLst>
        <pc:spChg chg="mod ord">
          <ac:chgData name="Silvia Marino" userId="3be6afe6-e7eb-49e7-907b-1c154087134c" providerId="ADAL" clId="{8CBDD3A7-DD9B-4F1D-BC10-117FF561A1AA}" dt="2022-02-15T14:23:25.235" v="324" actId="20577"/>
          <ac:spMkLst>
            <pc:docMk/>
            <pc:sldMk cId="3577863359" sldId="268"/>
            <ac:spMk id="2" creationId="{C2C6DA6B-9EBE-4257-A37A-165C908DC8EF}"/>
          </ac:spMkLst>
        </pc:spChg>
        <pc:spChg chg="del">
          <ac:chgData name="Silvia Marino" userId="3be6afe6-e7eb-49e7-907b-1c154087134c" providerId="ADAL" clId="{8CBDD3A7-DD9B-4F1D-BC10-117FF561A1AA}" dt="2022-02-15T14:17:47.552" v="23" actId="478"/>
          <ac:spMkLst>
            <pc:docMk/>
            <pc:sldMk cId="3577863359" sldId="268"/>
            <ac:spMk id="3" creationId="{61EB39C2-93D5-41B1-B162-254E5CDB510A}"/>
          </ac:spMkLst>
        </pc:spChg>
        <pc:spChg chg="add mod">
          <ac:chgData name="Silvia Marino" userId="3be6afe6-e7eb-49e7-907b-1c154087134c" providerId="ADAL" clId="{8CBDD3A7-DD9B-4F1D-BC10-117FF561A1AA}" dt="2022-02-15T14:23:51.171" v="378" actId="20577"/>
          <ac:spMkLst>
            <pc:docMk/>
            <pc:sldMk cId="3577863359" sldId="268"/>
            <ac:spMk id="4" creationId="{210CF3E3-492E-4FD3-B2C8-6D6839071F1A}"/>
          </ac:spMkLst>
        </pc:spChg>
        <pc:spChg chg="add del mod">
          <ac:chgData name="Silvia Marino" userId="3be6afe6-e7eb-49e7-907b-1c154087134c" providerId="ADAL" clId="{8CBDD3A7-DD9B-4F1D-BC10-117FF561A1AA}" dt="2022-02-15T14:26:49.805" v="388" actId="478"/>
          <ac:spMkLst>
            <pc:docMk/>
            <pc:sldMk cId="3577863359" sldId="268"/>
            <ac:spMk id="5" creationId="{ECC8CCD5-3BD0-4B99-A4EA-FA63AE8C4D9E}"/>
          </ac:spMkLst>
        </pc:spChg>
        <pc:spChg chg="add del">
          <ac:chgData name="Silvia Marino" userId="3be6afe6-e7eb-49e7-907b-1c154087134c" providerId="ADAL" clId="{8CBDD3A7-DD9B-4F1D-BC10-117FF561A1AA}" dt="2022-02-15T14:17:55.171" v="26" actId="26606"/>
          <ac:spMkLst>
            <pc:docMk/>
            <pc:sldMk cId="3577863359" sldId="268"/>
            <ac:spMk id="71" creationId="{D4771268-CB57-404A-9271-370EB28F6090}"/>
          </ac:spMkLst>
        </pc:spChg>
        <pc:spChg chg="add del">
          <ac:chgData name="Silvia Marino" userId="3be6afe6-e7eb-49e7-907b-1c154087134c" providerId="ADAL" clId="{8CBDD3A7-DD9B-4F1D-BC10-117FF561A1AA}" dt="2022-02-15T14:17:58.771" v="32" actId="26606"/>
          <ac:spMkLst>
            <pc:docMk/>
            <pc:sldMk cId="3577863359" sldId="268"/>
            <ac:spMk id="73" creationId="{7F57BEA8-497D-4AA8-8A18-BDCD696B25FE}"/>
          </ac:spMkLst>
        </pc:spChg>
        <pc:spChg chg="add del">
          <ac:chgData name="Silvia Marino" userId="3be6afe6-e7eb-49e7-907b-1c154087134c" providerId="ADAL" clId="{8CBDD3A7-DD9B-4F1D-BC10-117FF561A1AA}" dt="2022-02-15T14:18:35.561" v="57" actId="26606"/>
          <ac:spMkLst>
            <pc:docMk/>
            <pc:sldMk cId="3577863359" sldId="268"/>
            <ac:spMk id="79" creationId="{F8260ED5-17F7-4158-B241-D51DD4CF1B7E}"/>
          </ac:spMkLst>
        </pc:spChg>
        <pc:spChg chg="add del">
          <ac:chgData name="Silvia Marino" userId="3be6afe6-e7eb-49e7-907b-1c154087134c" providerId="ADAL" clId="{8CBDD3A7-DD9B-4F1D-BC10-117FF561A1AA}" dt="2022-02-15T14:20:45.421" v="285" actId="26606"/>
          <ac:spMkLst>
            <pc:docMk/>
            <pc:sldMk cId="3577863359" sldId="268"/>
            <ac:spMk id="119" creationId="{A8384FB5-9ADC-4DDC-881B-597D56F5B15D}"/>
          </ac:spMkLst>
        </pc:spChg>
        <pc:spChg chg="add del">
          <ac:chgData name="Silvia Marino" userId="3be6afe6-e7eb-49e7-907b-1c154087134c" providerId="ADAL" clId="{8CBDD3A7-DD9B-4F1D-BC10-117FF561A1AA}" dt="2022-02-15T14:20:45.421" v="285" actId="26606"/>
          <ac:spMkLst>
            <pc:docMk/>
            <pc:sldMk cId="3577863359" sldId="268"/>
            <ac:spMk id="121" creationId="{91E5A9A7-95C6-4F4F-B00E-C82E07FE62EF}"/>
          </ac:spMkLst>
        </pc:spChg>
        <pc:spChg chg="add del">
          <ac:chgData name="Silvia Marino" userId="3be6afe6-e7eb-49e7-907b-1c154087134c" providerId="ADAL" clId="{8CBDD3A7-DD9B-4F1D-BC10-117FF561A1AA}" dt="2022-02-15T14:20:45.421" v="285" actId="26606"/>
          <ac:spMkLst>
            <pc:docMk/>
            <pc:sldMk cId="3577863359" sldId="268"/>
            <ac:spMk id="123" creationId="{D07DD2DE-F619-49DD-B5E7-03A290FF4ED1}"/>
          </ac:spMkLst>
        </pc:spChg>
        <pc:spChg chg="add del">
          <ac:chgData name="Silvia Marino" userId="3be6afe6-e7eb-49e7-907b-1c154087134c" providerId="ADAL" clId="{8CBDD3A7-DD9B-4F1D-BC10-117FF561A1AA}" dt="2022-02-15T14:20:45.421" v="285" actId="26606"/>
          <ac:spMkLst>
            <pc:docMk/>
            <pc:sldMk cId="3577863359" sldId="268"/>
            <ac:spMk id="125" creationId="{85149191-5F60-4A28-AAFF-039F96B0F3EC}"/>
          </ac:spMkLst>
        </pc:spChg>
        <pc:spChg chg="add del">
          <ac:chgData name="Silvia Marino" userId="3be6afe6-e7eb-49e7-907b-1c154087134c" providerId="ADAL" clId="{8CBDD3A7-DD9B-4F1D-BC10-117FF561A1AA}" dt="2022-02-15T14:20:45.421" v="285" actId="26606"/>
          <ac:spMkLst>
            <pc:docMk/>
            <pc:sldMk cId="3577863359" sldId="268"/>
            <ac:spMk id="127" creationId="{F8260ED5-17F7-4158-B241-D51DD4CF1B7E}"/>
          </ac:spMkLst>
        </pc:spChg>
        <pc:spChg chg="add del">
          <ac:chgData name="Silvia Marino" userId="3be6afe6-e7eb-49e7-907b-1c154087134c" providerId="ADAL" clId="{8CBDD3A7-DD9B-4F1D-BC10-117FF561A1AA}" dt="2022-02-15T14:17:58.041" v="30" actId="26606"/>
          <ac:spMkLst>
            <pc:docMk/>
            <pc:sldMk cId="3577863359" sldId="268"/>
            <ac:spMk id="1028" creationId="{53F29798-D584-4792-9B62-3F5F5C36D619}"/>
          </ac:spMkLst>
        </pc:spChg>
        <pc:spChg chg="add del">
          <ac:chgData name="Silvia Marino" userId="3be6afe6-e7eb-49e7-907b-1c154087134c" providerId="ADAL" clId="{8CBDD3A7-DD9B-4F1D-BC10-117FF561A1AA}" dt="2022-02-15T14:18:00.422" v="34" actId="26606"/>
          <ac:spMkLst>
            <pc:docMk/>
            <pc:sldMk cId="3577863359" sldId="268"/>
            <ac:spMk id="1032" creationId="{D4D28E87-62D2-4602-B72F-5F74AA236CC3}"/>
          </ac:spMkLst>
        </pc:spChg>
        <pc:spChg chg="add del">
          <ac:chgData name="Silvia Marino" userId="3be6afe6-e7eb-49e7-907b-1c154087134c" providerId="ADAL" clId="{8CBDD3A7-DD9B-4F1D-BC10-117FF561A1AA}" dt="2022-02-15T14:18:01.943" v="36" actId="26606"/>
          <ac:spMkLst>
            <pc:docMk/>
            <pc:sldMk cId="3577863359" sldId="268"/>
            <ac:spMk id="1034" creationId="{A4AC5506-6312-4701-8D3C-40187889A947}"/>
          </ac:spMkLst>
        </pc:spChg>
        <pc:spChg chg="add del">
          <ac:chgData name="Silvia Marino" userId="3be6afe6-e7eb-49e7-907b-1c154087134c" providerId="ADAL" clId="{8CBDD3A7-DD9B-4F1D-BC10-117FF561A1AA}" dt="2022-02-15T14:18:03.554" v="38" actId="26606"/>
          <ac:spMkLst>
            <pc:docMk/>
            <pc:sldMk cId="3577863359" sldId="268"/>
            <ac:spMk id="1036" creationId="{6753252F-4873-4F63-801D-CC719279A7D5}"/>
          </ac:spMkLst>
        </pc:spChg>
        <pc:spChg chg="add del">
          <ac:chgData name="Silvia Marino" userId="3be6afe6-e7eb-49e7-907b-1c154087134c" providerId="ADAL" clId="{8CBDD3A7-DD9B-4F1D-BC10-117FF561A1AA}" dt="2022-02-15T14:18:03.554" v="38" actId="26606"/>
          <ac:spMkLst>
            <pc:docMk/>
            <pc:sldMk cId="3577863359" sldId="268"/>
            <ac:spMk id="1037" creationId="{047C8CCB-F95D-4249-92DD-651249D3535A}"/>
          </ac:spMkLst>
        </pc:spChg>
        <pc:spChg chg="add del">
          <ac:chgData name="Silvia Marino" userId="3be6afe6-e7eb-49e7-907b-1c154087134c" providerId="ADAL" clId="{8CBDD3A7-DD9B-4F1D-BC10-117FF561A1AA}" dt="2022-02-15T14:18:08.560" v="40" actId="26606"/>
          <ac:spMkLst>
            <pc:docMk/>
            <pc:sldMk cId="3577863359" sldId="268"/>
            <ac:spMk id="1039" creationId="{BCED4D40-4B67-4331-AC48-79B82B4A47D8}"/>
          </ac:spMkLst>
        </pc:spChg>
        <pc:spChg chg="add del">
          <ac:chgData name="Silvia Marino" userId="3be6afe6-e7eb-49e7-907b-1c154087134c" providerId="ADAL" clId="{8CBDD3A7-DD9B-4F1D-BC10-117FF561A1AA}" dt="2022-02-15T14:18:08.560" v="40" actId="26606"/>
          <ac:spMkLst>
            <pc:docMk/>
            <pc:sldMk cId="3577863359" sldId="268"/>
            <ac:spMk id="1040" creationId="{670CEDEF-4F34-412E-84EE-329C1E936AF5}"/>
          </ac:spMkLst>
        </pc:spChg>
        <pc:spChg chg="add del">
          <ac:chgData name="Silvia Marino" userId="3be6afe6-e7eb-49e7-907b-1c154087134c" providerId="ADAL" clId="{8CBDD3A7-DD9B-4F1D-BC10-117FF561A1AA}" dt="2022-02-15T14:18:09.822" v="42" actId="26606"/>
          <ac:spMkLst>
            <pc:docMk/>
            <pc:sldMk cId="3577863359" sldId="268"/>
            <ac:spMk id="1042" creationId="{665DBBEF-238B-476B-96AB-8AAC3224ECEA}"/>
          </ac:spMkLst>
        </pc:spChg>
        <pc:spChg chg="add del">
          <ac:chgData name="Silvia Marino" userId="3be6afe6-e7eb-49e7-907b-1c154087134c" providerId="ADAL" clId="{8CBDD3A7-DD9B-4F1D-BC10-117FF561A1AA}" dt="2022-02-15T14:18:09.822" v="42" actId="26606"/>
          <ac:spMkLst>
            <pc:docMk/>
            <pc:sldMk cId="3577863359" sldId="268"/>
            <ac:spMk id="1043" creationId="{3FCFB1DE-0B7E-48CC-BA90-B2AB0889F9D6}"/>
          </ac:spMkLst>
        </pc:spChg>
        <pc:spChg chg="add del">
          <ac:chgData name="Silvia Marino" userId="3be6afe6-e7eb-49e7-907b-1c154087134c" providerId="ADAL" clId="{8CBDD3A7-DD9B-4F1D-BC10-117FF561A1AA}" dt="2022-02-15T14:18:11.491" v="44" actId="26606"/>
          <ac:spMkLst>
            <pc:docMk/>
            <pc:sldMk cId="3577863359" sldId="268"/>
            <ac:spMk id="1045" creationId="{D12DDE76-C203-4047-9998-63900085B5E8}"/>
          </ac:spMkLst>
        </pc:spChg>
        <pc:spChg chg="add del">
          <ac:chgData name="Silvia Marino" userId="3be6afe6-e7eb-49e7-907b-1c154087134c" providerId="ADAL" clId="{8CBDD3A7-DD9B-4F1D-BC10-117FF561A1AA}" dt="2022-02-15T14:18:15.755" v="46" actId="26606"/>
          <ac:spMkLst>
            <pc:docMk/>
            <pc:sldMk cId="3577863359" sldId="268"/>
            <ac:spMk id="1047" creationId="{A8384FB5-9ADC-4DDC-881B-597D56F5B15D}"/>
          </ac:spMkLst>
        </pc:spChg>
        <pc:spChg chg="add del">
          <ac:chgData name="Silvia Marino" userId="3be6afe6-e7eb-49e7-907b-1c154087134c" providerId="ADAL" clId="{8CBDD3A7-DD9B-4F1D-BC10-117FF561A1AA}" dt="2022-02-15T14:18:15.755" v="46" actId="26606"/>
          <ac:spMkLst>
            <pc:docMk/>
            <pc:sldMk cId="3577863359" sldId="268"/>
            <ac:spMk id="1048" creationId="{1199E1B1-A8C0-4FE8-A5A8-1CB41D69F857}"/>
          </ac:spMkLst>
        </pc:spChg>
        <pc:spChg chg="add del">
          <ac:chgData name="Silvia Marino" userId="3be6afe6-e7eb-49e7-907b-1c154087134c" providerId="ADAL" clId="{8CBDD3A7-DD9B-4F1D-BC10-117FF561A1AA}" dt="2022-02-15T14:18:15.755" v="46" actId="26606"/>
          <ac:spMkLst>
            <pc:docMk/>
            <pc:sldMk cId="3577863359" sldId="268"/>
            <ac:spMk id="1049" creationId="{84A8DE83-DE75-4B41-9DB4-A7EC0B0DEC0B}"/>
          </ac:spMkLst>
        </pc:spChg>
        <pc:spChg chg="add del">
          <ac:chgData name="Silvia Marino" userId="3be6afe6-e7eb-49e7-907b-1c154087134c" providerId="ADAL" clId="{8CBDD3A7-DD9B-4F1D-BC10-117FF561A1AA}" dt="2022-02-15T14:18:15.755" v="46" actId="26606"/>
          <ac:spMkLst>
            <pc:docMk/>
            <pc:sldMk cId="3577863359" sldId="268"/>
            <ac:spMk id="1050" creationId="{A7009A0A-BEF5-4EAC-AF15-E4F9F002E239}"/>
          </ac:spMkLst>
        </pc:spChg>
        <pc:spChg chg="add del">
          <ac:chgData name="Silvia Marino" userId="3be6afe6-e7eb-49e7-907b-1c154087134c" providerId="ADAL" clId="{8CBDD3A7-DD9B-4F1D-BC10-117FF561A1AA}" dt="2022-02-15T14:18:21.298" v="49" actId="26606"/>
          <ac:spMkLst>
            <pc:docMk/>
            <pc:sldMk cId="3577863359" sldId="268"/>
            <ac:spMk id="1052" creationId="{37C89E4B-3C9F-44B9-8B86-D9E3D112D8EC}"/>
          </ac:spMkLst>
        </pc:spChg>
        <pc:spChg chg="add del">
          <ac:chgData name="Silvia Marino" userId="3be6afe6-e7eb-49e7-907b-1c154087134c" providerId="ADAL" clId="{8CBDD3A7-DD9B-4F1D-BC10-117FF561A1AA}" dt="2022-02-15T14:18:23.458" v="51" actId="26606"/>
          <ac:spMkLst>
            <pc:docMk/>
            <pc:sldMk cId="3577863359" sldId="268"/>
            <ac:spMk id="1056" creationId="{1825AC39-5F85-4CAA-8A81-A1287086B2B6}"/>
          </ac:spMkLst>
        </pc:spChg>
        <pc:spChg chg="add del">
          <ac:chgData name="Silvia Marino" userId="3be6afe6-e7eb-49e7-907b-1c154087134c" providerId="ADAL" clId="{8CBDD3A7-DD9B-4F1D-BC10-117FF561A1AA}" dt="2022-02-15T14:18:23.458" v="51" actId="26606"/>
          <ac:spMkLst>
            <pc:docMk/>
            <pc:sldMk cId="3577863359" sldId="268"/>
            <ac:spMk id="1057" creationId="{95DA4D23-37FC-4B90-8188-F0377C5FF44B}"/>
          </ac:spMkLst>
        </pc:spChg>
        <pc:spChg chg="add del">
          <ac:chgData name="Silvia Marino" userId="3be6afe6-e7eb-49e7-907b-1c154087134c" providerId="ADAL" clId="{8CBDD3A7-DD9B-4F1D-BC10-117FF561A1AA}" dt="2022-02-15T14:18:23.458" v="51" actId="26606"/>
          <ac:spMkLst>
            <pc:docMk/>
            <pc:sldMk cId="3577863359" sldId="268"/>
            <ac:spMk id="1058" creationId="{A7A4B465-FBCC-4CD4-89A1-82992A7B47FF}"/>
          </ac:spMkLst>
        </pc:spChg>
        <pc:spChg chg="add del">
          <ac:chgData name="Silvia Marino" userId="3be6afe6-e7eb-49e7-907b-1c154087134c" providerId="ADAL" clId="{8CBDD3A7-DD9B-4F1D-BC10-117FF561A1AA}" dt="2022-02-15T14:18:23.458" v="51" actId="26606"/>
          <ac:spMkLst>
            <pc:docMk/>
            <pc:sldMk cId="3577863359" sldId="268"/>
            <ac:spMk id="1059" creationId="{909E572F-9CDC-4214-9D42-FF0017649590}"/>
          </ac:spMkLst>
        </pc:spChg>
        <pc:spChg chg="add del">
          <ac:chgData name="Silvia Marino" userId="3be6afe6-e7eb-49e7-907b-1c154087134c" providerId="ADAL" clId="{8CBDD3A7-DD9B-4F1D-BC10-117FF561A1AA}" dt="2022-02-15T14:18:24.256" v="53" actId="26606"/>
          <ac:spMkLst>
            <pc:docMk/>
            <pc:sldMk cId="3577863359" sldId="268"/>
            <ac:spMk id="1061" creationId="{68AF5748-FED8-45BA-8631-26D1D10F3246}"/>
          </ac:spMkLst>
        </pc:spChg>
        <pc:spChg chg="add del">
          <ac:chgData name="Silvia Marino" userId="3be6afe6-e7eb-49e7-907b-1c154087134c" providerId="ADAL" clId="{8CBDD3A7-DD9B-4F1D-BC10-117FF561A1AA}" dt="2022-02-15T14:18:24.256" v="53" actId="26606"/>
          <ac:spMkLst>
            <pc:docMk/>
            <pc:sldMk cId="3577863359" sldId="268"/>
            <ac:spMk id="1062" creationId="{AF2F604E-43BE-4DC3-B983-E071523364F8}"/>
          </ac:spMkLst>
        </pc:spChg>
        <pc:spChg chg="add del">
          <ac:chgData name="Silvia Marino" userId="3be6afe6-e7eb-49e7-907b-1c154087134c" providerId="ADAL" clId="{8CBDD3A7-DD9B-4F1D-BC10-117FF561A1AA}" dt="2022-02-15T14:18:24.256" v="53" actId="26606"/>
          <ac:spMkLst>
            <pc:docMk/>
            <pc:sldMk cId="3577863359" sldId="268"/>
            <ac:spMk id="1063" creationId="{08C9B587-E65E-4B52-B37C-ABEBB6E87928}"/>
          </ac:spMkLst>
        </pc:spChg>
        <pc:spChg chg="add del">
          <ac:chgData name="Silvia Marino" userId="3be6afe6-e7eb-49e7-907b-1c154087134c" providerId="ADAL" clId="{8CBDD3A7-DD9B-4F1D-BC10-117FF561A1AA}" dt="2022-02-15T14:18:25.573" v="55" actId="26606"/>
          <ac:spMkLst>
            <pc:docMk/>
            <pc:sldMk cId="3577863359" sldId="268"/>
            <ac:spMk id="1065" creationId="{76906711-0AFB-47DD-A4B6-4E94B38B8C91}"/>
          </ac:spMkLst>
        </pc:spChg>
        <pc:spChg chg="add del">
          <ac:chgData name="Silvia Marino" userId="3be6afe6-e7eb-49e7-907b-1c154087134c" providerId="ADAL" clId="{8CBDD3A7-DD9B-4F1D-BC10-117FF561A1AA}" dt="2022-02-15T14:18:25.573" v="55" actId="26606"/>
          <ac:spMkLst>
            <pc:docMk/>
            <pc:sldMk cId="3577863359" sldId="268"/>
            <ac:spMk id="1066" creationId="{AA91F649-894C-41F6-A21D-3D1AC558E934}"/>
          </ac:spMkLst>
        </pc:spChg>
        <pc:spChg chg="add del">
          <ac:chgData name="Silvia Marino" userId="3be6afe6-e7eb-49e7-907b-1c154087134c" providerId="ADAL" clId="{8CBDD3A7-DD9B-4F1D-BC10-117FF561A1AA}" dt="2022-02-15T14:18:25.573" v="55" actId="26606"/>
          <ac:spMkLst>
            <pc:docMk/>
            <pc:sldMk cId="3577863359" sldId="268"/>
            <ac:spMk id="1067" creationId="{56037404-66BD-46B5-9323-1B531319671A}"/>
          </ac:spMkLst>
        </pc:spChg>
        <pc:spChg chg="add del">
          <ac:chgData name="Silvia Marino" userId="3be6afe6-e7eb-49e7-907b-1c154087134c" providerId="ADAL" clId="{8CBDD3A7-DD9B-4F1D-BC10-117FF561A1AA}" dt="2022-02-15T14:18:35.561" v="57" actId="26606"/>
          <ac:spMkLst>
            <pc:docMk/>
            <pc:sldMk cId="3577863359" sldId="268"/>
            <ac:spMk id="1069" creationId="{A8384FB5-9ADC-4DDC-881B-597D56F5B15D}"/>
          </ac:spMkLst>
        </pc:spChg>
        <pc:spChg chg="add del">
          <ac:chgData name="Silvia Marino" userId="3be6afe6-e7eb-49e7-907b-1c154087134c" providerId="ADAL" clId="{8CBDD3A7-DD9B-4F1D-BC10-117FF561A1AA}" dt="2022-02-15T14:18:35.561" v="57" actId="26606"/>
          <ac:spMkLst>
            <pc:docMk/>
            <pc:sldMk cId="3577863359" sldId="268"/>
            <ac:spMk id="1070" creationId="{91E5A9A7-95C6-4F4F-B00E-C82E07FE62EF}"/>
          </ac:spMkLst>
        </pc:spChg>
        <pc:spChg chg="add del">
          <ac:chgData name="Silvia Marino" userId="3be6afe6-e7eb-49e7-907b-1c154087134c" providerId="ADAL" clId="{8CBDD3A7-DD9B-4F1D-BC10-117FF561A1AA}" dt="2022-02-15T14:18:35.561" v="57" actId="26606"/>
          <ac:spMkLst>
            <pc:docMk/>
            <pc:sldMk cId="3577863359" sldId="268"/>
            <ac:spMk id="1071" creationId="{D07DD2DE-F619-49DD-B5E7-03A290FF4ED1}"/>
          </ac:spMkLst>
        </pc:spChg>
        <pc:spChg chg="add del">
          <ac:chgData name="Silvia Marino" userId="3be6afe6-e7eb-49e7-907b-1c154087134c" providerId="ADAL" clId="{8CBDD3A7-DD9B-4F1D-BC10-117FF561A1AA}" dt="2022-02-15T14:18:35.561" v="57" actId="26606"/>
          <ac:spMkLst>
            <pc:docMk/>
            <pc:sldMk cId="3577863359" sldId="268"/>
            <ac:spMk id="1072" creationId="{85149191-5F60-4A28-AAFF-039F96B0F3EC}"/>
          </ac:spMkLst>
        </pc:spChg>
        <pc:spChg chg="add del">
          <ac:chgData name="Silvia Marino" userId="3be6afe6-e7eb-49e7-907b-1c154087134c" providerId="ADAL" clId="{8CBDD3A7-DD9B-4F1D-BC10-117FF561A1AA}" dt="2022-02-15T14:21:14.977" v="300" actId="26606"/>
          <ac:spMkLst>
            <pc:docMk/>
            <pc:sldMk cId="3577863359" sldId="268"/>
            <ac:spMk id="1074" creationId="{D4D28E87-62D2-4602-B72F-5F74AA236CC3}"/>
          </ac:spMkLst>
        </pc:spChg>
        <pc:spChg chg="add del">
          <ac:chgData name="Silvia Marino" userId="3be6afe6-e7eb-49e7-907b-1c154087134c" providerId="ADAL" clId="{8CBDD3A7-DD9B-4F1D-BC10-117FF561A1AA}" dt="2022-02-15T14:20:49.411" v="289" actId="26606"/>
          <ac:spMkLst>
            <pc:docMk/>
            <pc:sldMk cId="3577863359" sldId="268"/>
            <ac:spMk id="1076" creationId="{665DBBEF-238B-476B-96AB-8AAC3224ECEA}"/>
          </ac:spMkLst>
        </pc:spChg>
        <pc:spChg chg="add del">
          <ac:chgData name="Silvia Marino" userId="3be6afe6-e7eb-49e7-907b-1c154087134c" providerId="ADAL" clId="{8CBDD3A7-DD9B-4F1D-BC10-117FF561A1AA}" dt="2022-02-15T14:20:49.411" v="289" actId="26606"/>
          <ac:spMkLst>
            <pc:docMk/>
            <pc:sldMk cId="3577863359" sldId="268"/>
            <ac:spMk id="1077" creationId="{3FCFB1DE-0B7E-48CC-BA90-B2AB0889F9D6}"/>
          </ac:spMkLst>
        </pc:spChg>
        <pc:spChg chg="add del">
          <ac:chgData name="Silvia Marino" userId="3be6afe6-e7eb-49e7-907b-1c154087134c" providerId="ADAL" clId="{8CBDD3A7-DD9B-4F1D-BC10-117FF561A1AA}" dt="2022-02-15T14:20:52.832" v="293" actId="26606"/>
          <ac:spMkLst>
            <pc:docMk/>
            <pc:sldMk cId="3577863359" sldId="268"/>
            <ac:spMk id="1078" creationId="{92468898-5A6E-4D55-85EC-308E785EE06C}"/>
          </ac:spMkLst>
        </pc:spChg>
        <pc:spChg chg="add del">
          <ac:chgData name="Silvia Marino" userId="3be6afe6-e7eb-49e7-907b-1c154087134c" providerId="ADAL" clId="{8CBDD3A7-DD9B-4F1D-BC10-117FF561A1AA}" dt="2022-02-15T14:20:52.832" v="293" actId="26606"/>
          <ac:spMkLst>
            <pc:docMk/>
            <pc:sldMk cId="3577863359" sldId="268"/>
            <ac:spMk id="1079" creationId="{3E23A947-2D45-4208-AE2B-64948C87A3EB}"/>
          </ac:spMkLst>
        </pc:spChg>
        <pc:spChg chg="add del">
          <ac:chgData name="Silvia Marino" userId="3be6afe6-e7eb-49e7-907b-1c154087134c" providerId="ADAL" clId="{8CBDD3A7-DD9B-4F1D-BC10-117FF561A1AA}" dt="2022-02-15T14:20:52.832" v="293" actId="26606"/>
          <ac:spMkLst>
            <pc:docMk/>
            <pc:sldMk cId="3577863359" sldId="268"/>
            <ac:spMk id="1080" creationId="{E5BBB0F9-6A59-4D02-A9C7-A2D6516684CE}"/>
          </ac:spMkLst>
        </pc:spChg>
        <pc:spChg chg="add del">
          <ac:chgData name="Silvia Marino" userId="3be6afe6-e7eb-49e7-907b-1c154087134c" providerId="ADAL" clId="{8CBDD3A7-DD9B-4F1D-BC10-117FF561A1AA}" dt="2022-02-15T14:20:53.610" v="295" actId="26606"/>
          <ac:spMkLst>
            <pc:docMk/>
            <pc:sldMk cId="3577863359" sldId="268"/>
            <ac:spMk id="1082" creationId="{AB45A142-4255-493C-8284-5D566C121B10}"/>
          </ac:spMkLst>
        </pc:spChg>
        <pc:spChg chg="add del">
          <ac:chgData name="Silvia Marino" userId="3be6afe6-e7eb-49e7-907b-1c154087134c" providerId="ADAL" clId="{8CBDD3A7-DD9B-4F1D-BC10-117FF561A1AA}" dt="2022-02-15T14:21:03.517" v="297" actId="26606"/>
          <ac:spMkLst>
            <pc:docMk/>
            <pc:sldMk cId="3577863359" sldId="268"/>
            <ac:spMk id="1085" creationId="{1825AC39-5F85-4CAA-8A81-A1287086B2B6}"/>
          </ac:spMkLst>
        </pc:spChg>
        <pc:spChg chg="add del">
          <ac:chgData name="Silvia Marino" userId="3be6afe6-e7eb-49e7-907b-1c154087134c" providerId="ADAL" clId="{8CBDD3A7-DD9B-4F1D-BC10-117FF561A1AA}" dt="2022-02-15T14:21:03.517" v="297" actId="26606"/>
          <ac:spMkLst>
            <pc:docMk/>
            <pc:sldMk cId="3577863359" sldId="268"/>
            <ac:spMk id="1086" creationId="{95DA4D23-37FC-4B90-8188-F0377C5FF44B}"/>
          </ac:spMkLst>
        </pc:spChg>
        <pc:spChg chg="add del">
          <ac:chgData name="Silvia Marino" userId="3be6afe6-e7eb-49e7-907b-1c154087134c" providerId="ADAL" clId="{8CBDD3A7-DD9B-4F1D-BC10-117FF561A1AA}" dt="2022-02-15T14:21:03.517" v="297" actId="26606"/>
          <ac:spMkLst>
            <pc:docMk/>
            <pc:sldMk cId="3577863359" sldId="268"/>
            <ac:spMk id="1087" creationId="{A7A4B465-FBCC-4CD4-89A1-82992A7B47FF}"/>
          </ac:spMkLst>
        </pc:spChg>
        <pc:spChg chg="add del">
          <ac:chgData name="Silvia Marino" userId="3be6afe6-e7eb-49e7-907b-1c154087134c" providerId="ADAL" clId="{8CBDD3A7-DD9B-4F1D-BC10-117FF561A1AA}" dt="2022-02-15T14:21:03.517" v="297" actId="26606"/>
          <ac:spMkLst>
            <pc:docMk/>
            <pc:sldMk cId="3577863359" sldId="268"/>
            <ac:spMk id="1088" creationId="{909E572F-9CDC-4214-9D42-FF0017649590}"/>
          </ac:spMkLst>
        </pc:spChg>
        <pc:spChg chg="add del">
          <ac:chgData name="Silvia Marino" userId="3be6afe6-e7eb-49e7-907b-1c154087134c" providerId="ADAL" clId="{8CBDD3A7-DD9B-4F1D-BC10-117FF561A1AA}" dt="2022-02-15T14:21:14.926" v="299" actId="26606"/>
          <ac:spMkLst>
            <pc:docMk/>
            <pc:sldMk cId="3577863359" sldId="268"/>
            <ac:spMk id="1090" creationId="{C232B152-3720-4D3B-97ED-45CE5483F16F}"/>
          </ac:spMkLst>
        </pc:spChg>
        <pc:spChg chg="add del">
          <ac:chgData name="Silvia Marino" userId="3be6afe6-e7eb-49e7-907b-1c154087134c" providerId="ADAL" clId="{8CBDD3A7-DD9B-4F1D-BC10-117FF561A1AA}" dt="2022-02-15T14:21:14.926" v="299" actId="26606"/>
          <ac:spMkLst>
            <pc:docMk/>
            <pc:sldMk cId="3577863359" sldId="268"/>
            <ac:spMk id="1091" creationId="{11BAB570-FF10-4E96-8A3F-FA9804702B89}"/>
          </ac:spMkLst>
        </pc:spChg>
        <pc:spChg chg="add del">
          <ac:chgData name="Silvia Marino" userId="3be6afe6-e7eb-49e7-907b-1c154087134c" providerId="ADAL" clId="{8CBDD3A7-DD9B-4F1D-BC10-117FF561A1AA}" dt="2022-02-15T14:21:14.926" v="299" actId="26606"/>
          <ac:spMkLst>
            <pc:docMk/>
            <pc:sldMk cId="3577863359" sldId="268"/>
            <ac:spMk id="1092" creationId="{4B9FAFB2-BEB5-4848-8018-BCAD99E2E1AA}"/>
          </ac:spMkLst>
        </pc:spChg>
        <pc:spChg chg="add">
          <ac:chgData name="Silvia Marino" userId="3be6afe6-e7eb-49e7-907b-1c154087134c" providerId="ADAL" clId="{8CBDD3A7-DD9B-4F1D-BC10-117FF561A1AA}" dt="2022-02-15T14:21:14.977" v="300" actId="26606"/>
          <ac:spMkLst>
            <pc:docMk/>
            <pc:sldMk cId="3577863359" sldId="268"/>
            <ac:spMk id="1094" creationId="{B5FA7C47-B7C1-4D2E-AB49-ED23BA34BA83}"/>
          </ac:spMkLst>
        </pc:spChg>
        <pc:spChg chg="add">
          <ac:chgData name="Silvia Marino" userId="3be6afe6-e7eb-49e7-907b-1c154087134c" providerId="ADAL" clId="{8CBDD3A7-DD9B-4F1D-BC10-117FF561A1AA}" dt="2022-02-15T14:21:14.977" v="300" actId="26606"/>
          <ac:spMkLst>
            <pc:docMk/>
            <pc:sldMk cId="3577863359" sldId="268"/>
            <ac:spMk id="1095" creationId="{596EE156-ABF1-4329-A6BA-03B4254E0877}"/>
          </ac:spMkLst>
        </pc:spChg>
        <pc:spChg chg="add">
          <ac:chgData name="Silvia Marino" userId="3be6afe6-e7eb-49e7-907b-1c154087134c" providerId="ADAL" clId="{8CBDD3A7-DD9B-4F1D-BC10-117FF561A1AA}" dt="2022-02-15T14:21:14.977" v="300" actId="26606"/>
          <ac:spMkLst>
            <pc:docMk/>
            <pc:sldMk cId="3577863359" sldId="268"/>
            <ac:spMk id="1096" creationId="{19B9933F-AAB3-444A-8BB5-9CA194A8BC63}"/>
          </ac:spMkLst>
        </pc:spChg>
        <pc:spChg chg="add">
          <ac:chgData name="Silvia Marino" userId="3be6afe6-e7eb-49e7-907b-1c154087134c" providerId="ADAL" clId="{8CBDD3A7-DD9B-4F1D-BC10-117FF561A1AA}" dt="2022-02-15T14:21:14.977" v="300" actId="26606"/>
          <ac:spMkLst>
            <pc:docMk/>
            <pc:sldMk cId="3577863359" sldId="268"/>
            <ac:spMk id="1097" creationId="{7D20183A-0B1D-4A1F-89B1-ADBEDBC6E54E}"/>
          </ac:spMkLst>
        </pc:spChg>
        <pc:spChg chg="add">
          <ac:chgData name="Silvia Marino" userId="3be6afe6-e7eb-49e7-907b-1c154087134c" providerId="ADAL" clId="{8CBDD3A7-DD9B-4F1D-BC10-117FF561A1AA}" dt="2022-02-15T14:21:14.977" v="300" actId="26606"/>
          <ac:spMkLst>
            <pc:docMk/>
            <pc:sldMk cId="3577863359" sldId="268"/>
            <ac:spMk id="1098" creationId="{131031D3-26CD-4214-A9A4-5857EFA15A0C}"/>
          </ac:spMkLst>
        </pc:spChg>
        <pc:picChg chg="add mod ord">
          <ac:chgData name="Silvia Marino" userId="3be6afe6-e7eb-49e7-907b-1c154087134c" providerId="ADAL" clId="{8CBDD3A7-DD9B-4F1D-BC10-117FF561A1AA}" dt="2022-02-15T14:25:12.961" v="385" actId="14100"/>
          <ac:picMkLst>
            <pc:docMk/>
            <pc:sldMk cId="3577863359" sldId="268"/>
            <ac:picMk id="1026" creationId="{C570DF4D-EE5D-48DD-A4A7-AE11CD059864}"/>
          </ac:picMkLst>
        </pc:picChg>
        <pc:cxnChg chg="add del">
          <ac:chgData name="Silvia Marino" userId="3be6afe6-e7eb-49e7-907b-1c154087134c" providerId="ADAL" clId="{8CBDD3A7-DD9B-4F1D-BC10-117FF561A1AA}" dt="2022-02-15T14:17:58.771" v="32" actId="26606"/>
          <ac:cxnSpMkLst>
            <pc:docMk/>
            <pc:sldMk cId="3577863359" sldId="268"/>
            <ac:cxnSpMk id="75" creationId="{A82415D3-DDE5-4D63-8CB3-23A5EC581B27}"/>
          </ac:cxnSpMkLst>
        </pc:cxnChg>
        <pc:cxnChg chg="add del">
          <ac:chgData name="Silvia Marino" userId="3be6afe6-e7eb-49e7-907b-1c154087134c" providerId="ADAL" clId="{8CBDD3A7-DD9B-4F1D-BC10-117FF561A1AA}" dt="2022-02-15T14:17:58.771" v="32" actId="26606"/>
          <ac:cxnSpMkLst>
            <pc:docMk/>
            <pc:sldMk cId="3577863359" sldId="268"/>
            <ac:cxnSpMk id="77" creationId="{AD7193FB-6AE6-4B3B-8F89-56B55DD63B4D}"/>
          </ac:cxnSpMkLst>
        </pc:cxnChg>
        <pc:cxnChg chg="add del">
          <ac:chgData name="Silvia Marino" userId="3be6afe6-e7eb-49e7-907b-1c154087134c" providerId="ADAL" clId="{8CBDD3A7-DD9B-4F1D-BC10-117FF561A1AA}" dt="2022-02-15T14:17:58.771" v="32" actId="26606"/>
          <ac:cxnSpMkLst>
            <pc:docMk/>
            <pc:sldMk cId="3577863359" sldId="268"/>
            <ac:cxnSpMk id="1030" creationId="{D2E961F1-4A28-4A5F-BBD4-6E400E5E6C75}"/>
          </ac:cxnSpMkLst>
        </pc:cxnChg>
        <pc:cxnChg chg="add del">
          <ac:chgData name="Silvia Marino" userId="3be6afe6-e7eb-49e7-907b-1c154087134c" providerId="ADAL" clId="{8CBDD3A7-DD9B-4F1D-BC10-117FF561A1AA}" dt="2022-02-15T14:18:21.298" v="49" actId="26606"/>
          <ac:cxnSpMkLst>
            <pc:docMk/>
            <pc:sldMk cId="3577863359" sldId="268"/>
            <ac:cxnSpMk id="1053" creationId="{AA2EAA10-076F-46BD-8F0F-B9A2FB77A85C}"/>
          </ac:cxnSpMkLst>
        </pc:cxnChg>
        <pc:cxnChg chg="add del">
          <ac:chgData name="Silvia Marino" userId="3be6afe6-e7eb-49e7-907b-1c154087134c" providerId="ADAL" clId="{8CBDD3A7-DD9B-4F1D-BC10-117FF561A1AA}" dt="2022-02-15T14:18:21.298" v="49" actId="26606"/>
          <ac:cxnSpMkLst>
            <pc:docMk/>
            <pc:sldMk cId="3577863359" sldId="268"/>
            <ac:cxnSpMk id="1054" creationId="{D891E407-403B-4764-86C9-33A56D3BCAA3}"/>
          </ac:cxnSpMkLst>
        </pc:cxnChg>
        <pc:cxnChg chg="add del">
          <ac:chgData name="Silvia Marino" userId="3be6afe6-e7eb-49e7-907b-1c154087134c" providerId="ADAL" clId="{8CBDD3A7-DD9B-4F1D-BC10-117FF561A1AA}" dt="2022-02-15T14:20:53.610" v="295" actId="26606"/>
          <ac:cxnSpMkLst>
            <pc:docMk/>
            <pc:sldMk cId="3577863359" sldId="268"/>
            <ac:cxnSpMk id="1083" creationId="{38FB9660-F42F-4313-BBC4-47C007FE484C}"/>
          </ac:cxnSpMkLst>
        </pc:cxnChg>
      </pc:sldChg>
      <pc:sldChg chg="modSp add">
        <pc:chgData name="Silvia Marino" userId="3be6afe6-e7eb-49e7-907b-1c154087134c" providerId="ADAL" clId="{8CBDD3A7-DD9B-4F1D-BC10-117FF561A1AA}" dt="2022-02-15T14:22:36.084" v="306" actId="14100"/>
        <pc:sldMkLst>
          <pc:docMk/>
          <pc:sldMk cId="1361243043" sldId="269"/>
        </pc:sldMkLst>
        <pc:picChg chg="mod">
          <ac:chgData name="Silvia Marino" userId="3be6afe6-e7eb-49e7-907b-1c154087134c" providerId="ADAL" clId="{8CBDD3A7-DD9B-4F1D-BC10-117FF561A1AA}" dt="2022-02-15T14:22:36.084" v="306" actId="14100"/>
          <ac:picMkLst>
            <pc:docMk/>
            <pc:sldMk cId="1361243043" sldId="269"/>
            <ac:picMk id="1026" creationId="{C570DF4D-EE5D-48DD-A4A7-AE11CD059864}"/>
          </ac:picMkLst>
        </pc:picChg>
      </pc:sldChg>
      <pc:sldChg chg="addSp delSp modSp add del mod setBg">
        <pc:chgData name="Silvia Marino" userId="3be6afe6-e7eb-49e7-907b-1c154087134c" providerId="ADAL" clId="{8CBDD3A7-DD9B-4F1D-BC10-117FF561A1AA}" dt="2022-02-15T14:38:54.442" v="727" actId="47"/>
        <pc:sldMkLst>
          <pc:docMk/>
          <pc:sldMk cId="3063017443" sldId="270"/>
        </pc:sldMkLst>
        <pc:spChg chg="mod">
          <ac:chgData name="Silvia Marino" userId="3be6afe6-e7eb-49e7-907b-1c154087134c" providerId="ADAL" clId="{8CBDD3A7-DD9B-4F1D-BC10-117FF561A1AA}" dt="2022-02-15T14:38:29.043" v="718" actId="21"/>
          <ac:spMkLst>
            <pc:docMk/>
            <pc:sldMk cId="3063017443" sldId="270"/>
            <ac:spMk id="2" creationId="{C2C6DA6B-9EBE-4257-A37A-165C908DC8EF}"/>
          </ac:spMkLst>
        </pc:spChg>
        <pc:spChg chg="mod ord">
          <ac:chgData name="Silvia Marino" userId="3be6afe6-e7eb-49e7-907b-1c154087134c" providerId="ADAL" clId="{8CBDD3A7-DD9B-4F1D-BC10-117FF561A1AA}" dt="2022-02-15T14:37:14.493" v="712" actId="26606"/>
          <ac:spMkLst>
            <pc:docMk/>
            <pc:sldMk cId="3063017443" sldId="270"/>
            <ac:spMk id="4" creationId="{210CF3E3-492E-4FD3-B2C8-6D6839071F1A}"/>
          </ac:spMkLst>
        </pc:spChg>
        <pc:spChg chg="add del">
          <ac:chgData name="Silvia Marino" userId="3be6afe6-e7eb-49e7-907b-1c154087134c" providerId="ADAL" clId="{8CBDD3A7-DD9B-4F1D-BC10-117FF561A1AA}" dt="2022-02-15T14:35:52.387" v="696" actId="26606"/>
          <ac:spMkLst>
            <pc:docMk/>
            <pc:sldMk cId="3063017443" sldId="270"/>
            <ac:spMk id="79" creationId="{7905BA41-EE6E-4F80-8636-447F22DD729A}"/>
          </ac:spMkLst>
        </pc:spChg>
        <pc:spChg chg="add del">
          <ac:chgData name="Silvia Marino" userId="3be6afe6-e7eb-49e7-907b-1c154087134c" providerId="ADAL" clId="{8CBDD3A7-DD9B-4F1D-BC10-117FF561A1AA}" dt="2022-02-15T14:35:52.387" v="696" actId="26606"/>
          <ac:spMkLst>
            <pc:docMk/>
            <pc:sldMk cId="3063017443" sldId="270"/>
            <ac:spMk id="81" creationId="{CD7549B2-EE05-4558-8C64-AC46755F2B25}"/>
          </ac:spMkLst>
        </pc:spChg>
        <pc:spChg chg="add del">
          <ac:chgData name="Silvia Marino" userId="3be6afe6-e7eb-49e7-907b-1c154087134c" providerId="ADAL" clId="{8CBDD3A7-DD9B-4F1D-BC10-117FF561A1AA}" dt="2022-02-15T14:35:56.168" v="698" actId="26606"/>
          <ac:spMkLst>
            <pc:docMk/>
            <pc:sldMk cId="3063017443" sldId="270"/>
            <ac:spMk id="83" creationId="{6FBC94C7-2F0E-4FBA-B442-0E0296AAA7E5}"/>
          </ac:spMkLst>
        </pc:spChg>
        <pc:spChg chg="add del">
          <ac:chgData name="Silvia Marino" userId="3be6afe6-e7eb-49e7-907b-1c154087134c" providerId="ADAL" clId="{8CBDD3A7-DD9B-4F1D-BC10-117FF561A1AA}" dt="2022-02-15T14:35:56.168" v="698" actId="26606"/>
          <ac:spMkLst>
            <pc:docMk/>
            <pc:sldMk cId="3063017443" sldId="270"/>
            <ac:spMk id="85" creationId="{6CF43A2F-2E6F-44F4-A006-A10CF1DCBD61}"/>
          </ac:spMkLst>
        </pc:spChg>
        <pc:spChg chg="add del">
          <ac:chgData name="Silvia Marino" userId="3be6afe6-e7eb-49e7-907b-1c154087134c" providerId="ADAL" clId="{8CBDD3A7-DD9B-4F1D-BC10-117FF561A1AA}" dt="2022-02-15T14:35:56.168" v="698" actId="26606"/>
          <ac:spMkLst>
            <pc:docMk/>
            <pc:sldMk cId="3063017443" sldId="270"/>
            <ac:spMk id="87" creationId="{F83DA5F0-0D4C-4E74-8A5C-F6CBD391F071}"/>
          </ac:spMkLst>
        </pc:spChg>
        <pc:spChg chg="add del">
          <ac:chgData name="Silvia Marino" userId="3be6afe6-e7eb-49e7-907b-1c154087134c" providerId="ADAL" clId="{8CBDD3A7-DD9B-4F1D-BC10-117FF561A1AA}" dt="2022-02-15T14:35:56.168" v="698" actId="26606"/>
          <ac:spMkLst>
            <pc:docMk/>
            <pc:sldMk cId="3063017443" sldId="270"/>
            <ac:spMk id="89" creationId="{A7798713-AB3F-41E3-8CE3-1C1FBCF7CFD6}"/>
          </ac:spMkLst>
        </pc:spChg>
        <pc:spChg chg="add del">
          <ac:chgData name="Silvia Marino" userId="3be6afe6-e7eb-49e7-907b-1c154087134c" providerId="ADAL" clId="{8CBDD3A7-DD9B-4F1D-BC10-117FF561A1AA}" dt="2022-02-15T14:37:08.913" v="705" actId="26606"/>
          <ac:spMkLst>
            <pc:docMk/>
            <pc:sldMk cId="3063017443" sldId="270"/>
            <ac:spMk id="91" creationId="{91E12CD6-A76F-439F-9C98-C0211D8FD814}"/>
          </ac:spMkLst>
        </pc:spChg>
        <pc:spChg chg="add">
          <ac:chgData name="Silvia Marino" userId="3be6afe6-e7eb-49e7-907b-1c154087134c" providerId="ADAL" clId="{8CBDD3A7-DD9B-4F1D-BC10-117FF561A1AA}" dt="2022-02-15T14:38:00.839" v="714" actId="26606"/>
          <ac:spMkLst>
            <pc:docMk/>
            <pc:sldMk cId="3063017443" sldId="270"/>
            <ac:spMk id="102" creationId="{99ED5833-B85B-4103-8A3B-CAB0308E6C15}"/>
          </ac:spMkLst>
        </pc:spChg>
        <pc:spChg chg="add del">
          <ac:chgData name="Silvia Marino" userId="3be6afe6-e7eb-49e7-907b-1c154087134c" providerId="ADAL" clId="{8CBDD3A7-DD9B-4F1D-BC10-117FF561A1AA}" dt="2022-02-15T14:35:59.850" v="701" actId="26606"/>
          <ac:spMkLst>
            <pc:docMk/>
            <pc:sldMk cId="3063017443" sldId="270"/>
            <ac:spMk id="1094" creationId="{B5FA7C47-B7C1-4D2E-AB49-ED23BA34BA83}"/>
          </ac:spMkLst>
        </pc:spChg>
        <pc:spChg chg="add del">
          <ac:chgData name="Silvia Marino" userId="3be6afe6-e7eb-49e7-907b-1c154087134c" providerId="ADAL" clId="{8CBDD3A7-DD9B-4F1D-BC10-117FF561A1AA}" dt="2022-02-15T14:35:59.850" v="701" actId="26606"/>
          <ac:spMkLst>
            <pc:docMk/>
            <pc:sldMk cId="3063017443" sldId="270"/>
            <ac:spMk id="1095" creationId="{596EE156-ABF1-4329-A6BA-03B4254E0877}"/>
          </ac:spMkLst>
        </pc:spChg>
        <pc:spChg chg="add del">
          <ac:chgData name="Silvia Marino" userId="3be6afe6-e7eb-49e7-907b-1c154087134c" providerId="ADAL" clId="{8CBDD3A7-DD9B-4F1D-BC10-117FF561A1AA}" dt="2022-02-15T14:35:59.850" v="701" actId="26606"/>
          <ac:spMkLst>
            <pc:docMk/>
            <pc:sldMk cId="3063017443" sldId="270"/>
            <ac:spMk id="1096" creationId="{19B9933F-AAB3-444A-8BB5-9CA194A8BC63}"/>
          </ac:spMkLst>
        </pc:spChg>
        <pc:spChg chg="add del">
          <ac:chgData name="Silvia Marino" userId="3be6afe6-e7eb-49e7-907b-1c154087134c" providerId="ADAL" clId="{8CBDD3A7-DD9B-4F1D-BC10-117FF561A1AA}" dt="2022-02-15T14:35:59.850" v="701" actId="26606"/>
          <ac:spMkLst>
            <pc:docMk/>
            <pc:sldMk cId="3063017443" sldId="270"/>
            <ac:spMk id="1097" creationId="{7D20183A-0B1D-4A1F-89B1-ADBEDBC6E54E}"/>
          </ac:spMkLst>
        </pc:spChg>
        <pc:spChg chg="add del">
          <ac:chgData name="Silvia Marino" userId="3be6afe6-e7eb-49e7-907b-1c154087134c" providerId="ADAL" clId="{8CBDD3A7-DD9B-4F1D-BC10-117FF561A1AA}" dt="2022-02-15T14:35:59.850" v="701" actId="26606"/>
          <ac:spMkLst>
            <pc:docMk/>
            <pc:sldMk cId="3063017443" sldId="270"/>
            <ac:spMk id="1098" creationId="{131031D3-26CD-4214-A9A4-5857EFA15A0C}"/>
          </ac:spMkLst>
        </pc:spChg>
        <pc:spChg chg="add del">
          <ac:chgData name="Silvia Marino" userId="3be6afe6-e7eb-49e7-907b-1c154087134c" providerId="ADAL" clId="{8CBDD3A7-DD9B-4F1D-BC10-117FF561A1AA}" dt="2022-02-15T14:35:56.168" v="698" actId="26606"/>
          <ac:spMkLst>
            <pc:docMk/>
            <pc:sldMk cId="3063017443" sldId="270"/>
            <ac:spMk id="1100" creationId="{6AF4ABE2-381B-4B67-9C0F-27FFD64F7D91}"/>
          </ac:spMkLst>
        </pc:spChg>
        <pc:spChg chg="add del">
          <ac:chgData name="Silvia Marino" userId="3be6afe6-e7eb-49e7-907b-1c154087134c" providerId="ADAL" clId="{8CBDD3A7-DD9B-4F1D-BC10-117FF561A1AA}" dt="2022-02-15T14:35:56.168" v="698" actId="26606"/>
          <ac:spMkLst>
            <pc:docMk/>
            <pc:sldMk cId="3063017443" sldId="270"/>
            <ac:spMk id="1101" creationId="{4AA509EC-4C56-4A74-A517-3ECD04C3FC84}"/>
          </ac:spMkLst>
        </pc:spChg>
        <pc:spChg chg="add del">
          <ac:chgData name="Silvia Marino" userId="3be6afe6-e7eb-49e7-907b-1c154087134c" providerId="ADAL" clId="{8CBDD3A7-DD9B-4F1D-BC10-117FF561A1AA}" dt="2022-02-15T14:35:59.843" v="700" actId="26606"/>
          <ac:spMkLst>
            <pc:docMk/>
            <pc:sldMk cId="3063017443" sldId="270"/>
            <ac:spMk id="1103" creationId="{19D32F93-50AC-4C46-A5DB-291C60DDB7BD}"/>
          </ac:spMkLst>
        </pc:spChg>
        <pc:spChg chg="add del">
          <ac:chgData name="Silvia Marino" userId="3be6afe6-e7eb-49e7-907b-1c154087134c" providerId="ADAL" clId="{8CBDD3A7-DD9B-4F1D-BC10-117FF561A1AA}" dt="2022-02-15T14:35:59.843" v="700" actId="26606"/>
          <ac:spMkLst>
            <pc:docMk/>
            <pc:sldMk cId="3063017443" sldId="270"/>
            <ac:spMk id="1104" creationId="{827DC2C4-B485-428A-BF4A-472D2967F47F}"/>
          </ac:spMkLst>
        </pc:spChg>
        <pc:spChg chg="add del">
          <ac:chgData name="Silvia Marino" userId="3be6afe6-e7eb-49e7-907b-1c154087134c" providerId="ADAL" clId="{8CBDD3A7-DD9B-4F1D-BC10-117FF561A1AA}" dt="2022-02-15T14:35:59.843" v="700" actId="26606"/>
          <ac:spMkLst>
            <pc:docMk/>
            <pc:sldMk cId="3063017443" sldId="270"/>
            <ac:spMk id="1105" creationId="{EE04B5EB-F158-4507-90DD-BD23620C7CC9}"/>
          </ac:spMkLst>
        </pc:spChg>
        <pc:spChg chg="add del">
          <ac:chgData name="Silvia Marino" userId="3be6afe6-e7eb-49e7-907b-1c154087134c" providerId="ADAL" clId="{8CBDD3A7-DD9B-4F1D-BC10-117FF561A1AA}" dt="2022-02-15T14:37:14.493" v="712" actId="26606"/>
          <ac:spMkLst>
            <pc:docMk/>
            <pc:sldMk cId="3063017443" sldId="270"/>
            <ac:spMk id="1107" creationId="{C59AB4C8-9178-4F7A-8404-6890510B5917}"/>
          </ac:spMkLst>
        </pc:spChg>
        <pc:spChg chg="add del">
          <ac:chgData name="Silvia Marino" userId="3be6afe6-e7eb-49e7-907b-1c154087134c" providerId="ADAL" clId="{8CBDD3A7-DD9B-4F1D-BC10-117FF561A1AA}" dt="2022-02-15T14:37:14.493" v="712" actId="26606"/>
          <ac:spMkLst>
            <pc:docMk/>
            <pc:sldMk cId="3063017443" sldId="270"/>
            <ac:spMk id="1108" creationId="{4CFDFB37-4BC7-42C6-915D-A6609139BFE7}"/>
          </ac:spMkLst>
        </pc:spChg>
        <pc:spChg chg="add del">
          <ac:chgData name="Silvia Marino" userId="3be6afe6-e7eb-49e7-907b-1c154087134c" providerId="ADAL" clId="{8CBDD3A7-DD9B-4F1D-BC10-117FF561A1AA}" dt="2022-02-15T14:37:08.913" v="705" actId="26606"/>
          <ac:spMkLst>
            <pc:docMk/>
            <pc:sldMk cId="3063017443" sldId="270"/>
            <ac:spMk id="1110" creationId="{ECEF6C2F-9906-4F89-9B4F-598E9F344B03}"/>
          </ac:spMkLst>
        </pc:spChg>
        <pc:spChg chg="add del">
          <ac:chgData name="Silvia Marino" userId="3be6afe6-e7eb-49e7-907b-1c154087134c" providerId="ADAL" clId="{8CBDD3A7-DD9B-4F1D-BC10-117FF561A1AA}" dt="2022-02-15T14:37:10.899" v="707" actId="26606"/>
          <ac:spMkLst>
            <pc:docMk/>
            <pc:sldMk cId="3063017443" sldId="270"/>
            <ac:spMk id="1112" creationId="{72257994-BD97-4691-8B89-198A6D2BABDC}"/>
          </ac:spMkLst>
        </pc:spChg>
        <pc:spChg chg="add del">
          <ac:chgData name="Silvia Marino" userId="3be6afe6-e7eb-49e7-907b-1c154087134c" providerId="ADAL" clId="{8CBDD3A7-DD9B-4F1D-BC10-117FF561A1AA}" dt="2022-02-15T14:37:13.005" v="709" actId="26606"/>
          <ac:spMkLst>
            <pc:docMk/>
            <pc:sldMk cId="3063017443" sldId="270"/>
            <ac:spMk id="1114" creationId="{71FC7D98-7B8B-402A-90FC-F027482F2142}"/>
          </ac:spMkLst>
        </pc:spChg>
        <pc:spChg chg="add del">
          <ac:chgData name="Silvia Marino" userId="3be6afe6-e7eb-49e7-907b-1c154087134c" providerId="ADAL" clId="{8CBDD3A7-DD9B-4F1D-BC10-117FF561A1AA}" dt="2022-02-15T14:37:13.005" v="709" actId="26606"/>
          <ac:spMkLst>
            <pc:docMk/>
            <pc:sldMk cId="3063017443" sldId="270"/>
            <ac:spMk id="1115" creationId="{AD7356EA-285B-4E5D-8FEC-104659A4FD2C}"/>
          </ac:spMkLst>
        </pc:spChg>
        <pc:spChg chg="add del">
          <ac:chgData name="Silvia Marino" userId="3be6afe6-e7eb-49e7-907b-1c154087134c" providerId="ADAL" clId="{8CBDD3A7-DD9B-4F1D-BC10-117FF561A1AA}" dt="2022-02-15T14:37:14.481" v="711" actId="26606"/>
          <ac:spMkLst>
            <pc:docMk/>
            <pc:sldMk cId="3063017443" sldId="270"/>
            <ac:spMk id="1117" creationId="{EB270761-CC40-4F3F-A916-7E3BC3989348}"/>
          </ac:spMkLst>
        </pc:spChg>
        <pc:spChg chg="add del">
          <ac:chgData name="Silvia Marino" userId="3be6afe6-e7eb-49e7-907b-1c154087134c" providerId="ADAL" clId="{8CBDD3A7-DD9B-4F1D-BC10-117FF561A1AA}" dt="2022-02-15T14:37:14.481" v="711" actId="26606"/>
          <ac:spMkLst>
            <pc:docMk/>
            <pc:sldMk cId="3063017443" sldId="270"/>
            <ac:spMk id="1118" creationId="{A2555B16-BE1D-4C33-A27C-FF0671B6C94C}"/>
          </ac:spMkLst>
        </pc:spChg>
        <pc:spChg chg="add del">
          <ac:chgData name="Silvia Marino" userId="3be6afe6-e7eb-49e7-907b-1c154087134c" providerId="ADAL" clId="{8CBDD3A7-DD9B-4F1D-BC10-117FF561A1AA}" dt="2022-02-15T14:38:00.839" v="714" actId="26606"/>
          <ac:spMkLst>
            <pc:docMk/>
            <pc:sldMk cId="3063017443" sldId="270"/>
            <ac:spMk id="1120" creationId="{1045B59B-615E-4718-A150-42DE5D03E1C8}"/>
          </ac:spMkLst>
        </pc:spChg>
        <pc:spChg chg="add del">
          <ac:chgData name="Silvia Marino" userId="3be6afe6-e7eb-49e7-907b-1c154087134c" providerId="ADAL" clId="{8CBDD3A7-DD9B-4F1D-BC10-117FF561A1AA}" dt="2022-02-15T14:38:00.839" v="714" actId="26606"/>
          <ac:spMkLst>
            <pc:docMk/>
            <pc:sldMk cId="3063017443" sldId="270"/>
            <ac:spMk id="1121" creationId="{D6CF29CD-38B8-4924-BA11-6D60517487EF}"/>
          </ac:spMkLst>
        </pc:spChg>
        <pc:picChg chg="add del mod ord">
          <ac:chgData name="Silvia Marino" userId="3be6afe6-e7eb-49e7-907b-1c154087134c" providerId="ADAL" clId="{8CBDD3A7-DD9B-4F1D-BC10-117FF561A1AA}" dt="2022-02-15T14:37:03.496" v="703" actId="478"/>
          <ac:picMkLst>
            <pc:docMk/>
            <pc:sldMk cId="3063017443" sldId="270"/>
            <ac:picMk id="5" creationId="{672E1CA1-ECBE-4635-9AE1-264FC1D1254B}"/>
          </ac:picMkLst>
        </pc:picChg>
        <pc:picChg chg="add del mod ord">
          <ac:chgData name="Silvia Marino" userId="3be6afe6-e7eb-49e7-907b-1c154087134c" providerId="ADAL" clId="{8CBDD3A7-DD9B-4F1D-BC10-117FF561A1AA}" dt="2022-02-15T14:38:48.454" v="725" actId="21"/>
          <ac:picMkLst>
            <pc:docMk/>
            <pc:sldMk cId="3063017443" sldId="270"/>
            <ac:picMk id="7" creationId="{0258A203-76F8-440A-AA98-F3760B0C5D62}"/>
          </ac:picMkLst>
        </pc:picChg>
        <pc:picChg chg="add del mod ord">
          <ac:chgData name="Silvia Marino" userId="3be6afe6-e7eb-49e7-907b-1c154087134c" providerId="ADAL" clId="{8CBDD3A7-DD9B-4F1D-BC10-117FF561A1AA}" dt="2022-02-15T14:38:40.662" v="722" actId="21"/>
          <ac:picMkLst>
            <pc:docMk/>
            <pc:sldMk cId="3063017443" sldId="270"/>
            <ac:picMk id="9" creationId="{B20BD86B-9C81-456B-88A4-D30FFD789B5E}"/>
          </ac:picMkLst>
        </pc:picChg>
        <pc:picChg chg="del">
          <ac:chgData name="Silvia Marino" userId="3be6afe6-e7eb-49e7-907b-1c154087134c" providerId="ADAL" clId="{8CBDD3A7-DD9B-4F1D-BC10-117FF561A1AA}" dt="2022-02-15T14:35:43.055" v="694" actId="478"/>
          <ac:picMkLst>
            <pc:docMk/>
            <pc:sldMk cId="3063017443" sldId="270"/>
            <ac:picMk id="1026" creationId="{C570DF4D-EE5D-48DD-A4A7-AE11CD059864}"/>
          </ac:picMkLst>
        </pc:picChg>
      </pc:sldChg>
      <pc:sldChg chg="addSp delSp modSp new mod setBg">
        <pc:chgData name="Silvia Marino" userId="3be6afe6-e7eb-49e7-907b-1c154087134c" providerId="ADAL" clId="{8CBDD3A7-DD9B-4F1D-BC10-117FF561A1AA}" dt="2022-02-15T14:28:23.991" v="425" actId="26606"/>
        <pc:sldMkLst>
          <pc:docMk/>
          <pc:sldMk cId="2466301340" sldId="271"/>
        </pc:sldMkLst>
        <pc:spChg chg="mod">
          <ac:chgData name="Silvia Marino" userId="3be6afe6-e7eb-49e7-907b-1c154087134c" providerId="ADAL" clId="{8CBDD3A7-DD9B-4F1D-BC10-117FF561A1AA}" dt="2022-02-15T14:28:23.991" v="425" actId="26606"/>
          <ac:spMkLst>
            <pc:docMk/>
            <pc:sldMk cId="2466301340" sldId="271"/>
            <ac:spMk id="2" creationId="{CC106ED9-BB49-4E01-9EFF-2F8E2183290F}"/>
          </ac:spMkLst>
        </pc:spChg>
        <pc:spChg chg="del">
          <ac:chgData name="Silvia Marino" userId="3be6afe6-e7eb-49e7-907b-1c154087134c" providerId="ADAL" clId="{8CBDD3A7-DD9B-4F1D-BC10-117FF561A1AA}" dt="2022-02-15T14:28:06.099" v="409" actId="478"/>
          <ac:spMkLst>
            <pc:docMk/>
            <pc:sldMk cId="2466301340" sldId="271"/>
            <ac:spMk id="3" creationId="{71E8629F-E2D5-4040-A759-36A82F710D69}"/>
          </ac:spMkLst>
        </pc:spChg>
        <pc:spChg chg="add del">
          <ac:chgData name="Silvia Marino" userId="3be6afe6-e7eb-49e7-907b-1c154087134c" providerId="ADAL" clId="{8CBDD3A7-DD9B-4F1D-BC10-117FF561A1AA}" dt="2022-02-15T14:28:15.714" v="414" actId="26606"/>
          <ac:spMkLst>
            <pc:docMk/>
            <pc:sldMk cId="2466301340" sldId="271"/>
            <ac:spMk id="10" creationId="{D4771268-CB57-404A-9271-370EB28F6090}"/>
          </ac:spMkLst>
        </pc:spChg>
        <pc:spChg chg="add del">
          <ac:chgData name="Silvia Marino" userId="3be6afe6-e7eb-49e7-907b-1c154087134c" providerId="ADAL" clId="{8CBDD3A7-DD9B-4F1D-BC10-117FF561A1AA}" dt="2022-02-15T14:28:18.589" v="416" actId="26606"/>
          <ac:spMkLst>
            <pc:docMk/>
            <pc:sldMk cId="2466301340" sldId="271"/>
            <ac:spMk id="12" creationId="{D12DDE76-C203-4047-9998-63900085B5E8}"/>
          </ac:spMkLst>
        </pc:spChg>
        <pc:spChg chg="add del">
          <ac:chgData name="Silvia Marino" userId="3be6afe6-e7eb-49e7-907b-1c154087134c" providerId="ADAL" clId="{8CBDD3A7-DD9B-4F1D-BC10-117FF561A1AA}" dt="2022-02-15T14:28:19.420" v="418" actId="26606"/>
          <ac:spMkLst>
            <pc:docMk/>
            <pc:sldMk cId="2466301340" sldId="271"/>
            <ac:spMk id="14" creationId="{1707FC24-6981-43D9-B525-C7832BA22463}"/>
          </ac:spMkLst>
        </pc:spChg>
        <pc:spChg chg="add del">
          <ac:chgData name="Silvia Marino" userId="3be6afe6-e7eb-49e7-907b-1c154087134c" providerId="ADAL" clId="{8CBDD3A7-DD9B-4F1D-BC10-117FF561A1AA}" dt="2022-02-15T14:28:20.723" v="420" actId="26606"/>
          <ac:spMkLst>
            <pc:docMk/>
            <pc:sldMk cId="2466301340" sldId="271"/>
            <ac:spMk id="16" creationId="{68AF5748-FED8-45BA-8631-26D1D10F3246}"/>
          </ac:spMkLst>
        </pc:spChg>
        <pc:spChg chg="add del">
          <ac:chgData name="Silvia Marino" userId="3be6afe6-e7eb-49e7-907b-1c154087134c" providerId="ADAL" clId="{8CBDD3A7-DD9B-4F1D-BC10-117FF561A1AA}" dt="2022-02-15T14:28:20.723" v="420" actId="26606"/>
          <ac:spMkLst>
            <pc:docMk/>
            <pc:sldMk cId="2466301340" sldId="271"/>
            <ac:spMk id="17" creationId="{AF2F604E-43BE-4DC3-B983-E071523364F8}"/>
          </ac:spMkLst>
        </pc:spChg>
        <pc:spChg chg="add del">
          <ac:chgData name="Silvia Marino" userId="3be6afe6-e7eb-49e7-907b-1c154087134c" providerId="ADAL" clId="{8CBDD3A7-DD9B-4F1D-BC10-117FF561A1AA}" dt="2022-02-15T14:28:20.723" v="420" actId="26606"/>
          <ac:spMkLst>
            <pc:docMk/>
            <pc:sldMk cId="2466301340" sldId="271"/>
            <ac:spMk id="18" creationId="{08C9B587-E65E-4B52-B37C-ABEBB6E87928}"/>
          </ac:spMkLst>
        </pc:spChg>
        <pc:spChg chg="add del">
          <ac:chgData name="Silvia Marino" userId="3be6afe6-e7eb-49e7-907b-1c154087134c" providerId="ADAL" clId="{8CBDD3A7-DD9B-4F1D-BC10-117FF561A1AA}" dt="2022-02-15T14:28:22.546" v="422" actId="26606"/>
          <ac:spMkLst>
            <pc:docMk/>
            <pc:sldMk cId="2466301340" sldId="271"/>
            <ac:spMk id="20" creationId="{A8384FB5-9ADC-4DDC-881B-597D56F5B15D}"/>
          </ac:spMkLst>
        </pc:spChg>
        <pc:spChg chg="add del">
          <ac:chgData name="Silvia Marino" userId="3be6afe6-e7eb-49e7-907b-1c154087134c" providerId="ADAL" clId="{8CBDD3A7-DD9B-4F1D-BC10-117FF561A1AA}" dt="2022-02-15T14:28:22.546" v="422" actId="26606"/>
          <ac:spMkLst>
            <pc:docMk/>
            <pc:sldMk cId="2466301340" sldId="271"/>
            <ac:spMk id="21" creationId="{91E5A9A7-95C6-4F4F-B00E-C82E07FE62EF}"/>
          </ac:spMkLst>
        </pc:spChg>
        <pc:spChg chg="add del">
          <ac:chgData name="Silvia Marino" userId="3be6afe6-e7eb-49e7-907b-1c154087134c" providerId="ADAL" clId="{8CBDD3A7-DD9B-4F1D-BC10-117FF561A1AA}" dt="2022-02-15T14:28:22.546" v="422" actId="26606"/>
          <ac:spMkLst>
            <pc:docMk/>
            <pc:sldMk cId="2466301340" sldId="271"/>
            <ac:spMk id="22" creationId="{D07DD2DE-F619-49DD-B5E7-03A290FF4ED1}"/>
          </ac:spMkLst>
        </pc:spChg>
        <pc:spChg chg="add del">
          <ac:chgData name="Silvia Marino" userId="3be6afe6-e7eb-49e7-907b-1c154087134c" providerId="ADAL" clId="{8CBDD3A7-DD9B-4F1D-BC10-117FF561A1AA}" dt="2022-02-15T14:28:22.546" v="422" actId="26606"/>
          <ac:spMkLst>
            <pc:docMk/>
            <pc:sldMk cId="2466301340" sldId="271"/>
            <ac:spMk id="23" creationId="{85149191-5F60-4A28-AAFF-039F96B0F3EC}"/>
          </ac:spMkLst>
        </pc:spChg>
        <pc:spChg chg="add del">
          <ac:chgData name="Silvia Marino" userId="3be6afe6-e7eb-49e7-907b-1c154087134c" providerId="ADAL" clId="{8CBDD3A7-DD9B-4F1D-BC10-117FF561A1AA}" dt="2022-02-15T14:28:22.546" v="422" actId="26606"/>
          <ac:spMkLst>
            <pc:docMk/>
            <pc:sldMk cId="2466301340" sldId="271"/>
            <ac:spMk id="24" creationId="{F8260ED5-17F7-4158-B241-D51DD4CF1B7E}"/>
          </ac:spMkLst>
        </pc:spChg>
        <pc:spChg chg="add del">
          <ac:chgData name="Silvia Marino" userId="3be6afe6-e7eb-49e7-907b-1c154087134c" providerId="ADAL" clId="{8CBDD3A7-DD9B-4F1D-BC10-117FF561A1AA}" dt="2022-02-15T14:28:23.985" v="424" actId="26606"/>
          <ac:spMkLst>
            <pc:docMk/>
            <pc:sldMk cId="2466301340" sldId="271"/>
            <ac:spMk id="26" creationId="{D12DDE76-C203-4047-9998-63900085B5E8}"/>
          </ac:spMkLst>
        </pc:spChg>
        <pc:spChg chg="add">
          <ac:chgData name="Silvia Marino" userId="3be6afe6-e7eb-49e7-907b-1c154087134c" providerId="ADAL" clId="{8CBDD3A7-DD9B-4F1D-BC10-117FF561A1AA}" dt="2022-02-15T14:28:23.991" v="425" actId="26606"/>
          <ac:spMkLst>
            <pc:docMk/>
            <pc:sldMk cId="2466301340" sldId="271"/>
            <ac:spMk id="28" creationId="{D4771268-CB57-404A-9271-370EB28F6090}"/>
          </ac:spMkLst>
        </pc:spChg>
        <pc:picChg chg="add mod">
          <ac:chgData name="Silvia Marino" userId="3be6afe6-e7eb-49e7-907b-1c154087134c" providerId="ADAL" clId="{8CBDD3A7-DD9B-4F1D-BC10-117FF561A1AA}" dt="2022-02-15T14:28:23.991" v="425" actId="26606"/>
          <ac:picMkLst>
            <pc:docMk/>
            <pc:sldMk cId="2466301340" sldId="271"/>
            <ac:picMk id="5" creationId="{3DAE2E28-9C66-43F5-B219-1DFB9D5CF809}"/>
          </ac:picMkLst>
        </pc:picChg>
      </pc:sldChg>
      <pc:sldChg chg="modSp add mod ord">
        <pc:chgData name="Silvia Marino" userId="3be6afe6-e7eb-49e7-907b-1c154087134c" providerId="ADAL" clId="{8CBDD3A7-DD9B-4F1D-BC10-117FF561A1AA}" dt="2022-02-15T14:29:09.233" v="432" actId="1076"/>
        <pc:sldMkLst>
          <pc:docMk/>
          <pc:sldMk cId="682519411" sldId="272"/>
        </pc:sldMkLst>
        <pc:picChg chg="mod">
          <ac:chgData name="Silvia Marino" userId="3be6afe6-e7eb-49e7-907b-1c154087134c" providerId="ADAL" clId="{8CBDD3A7-DD9B-4F1D-BC10-117FF561A1AA}" dt="2022-02-15T14:29:09.233" v="432" actId="1076"/>
          <ac:picMkLst>
            <pc:docMk/>
            <pc:sldMk cId="682519411" sldId="272"/>
            <ac:picMk id="5" creationId="{3DAE2E28-9C66-43F5-B219-1DFB9D5CF809}"/>
          </ac:picMkLst>
        </pc:picChg>
      </pc:sldChg>
      <pc:sldChg chg="addSp delSp modSp new mod ord setBg addAnim delAnim setClrOvrMap">
        <pc:chgData name="Silvia Marino" userId="3be6afe6-e7eb-49e7-907b-1c154087134c" providerId="ADAL" clId="{8CBDD3A7-DD9B-4F1D-BC10-117FF561A1AA}" dt="2022-02-15T14:33:52.036" v="644" actId="20577"/>
        <pc:sldMkLst>
          <pc:docMk/>
          <pc:sldMk cId="2026039231" sldId="273"/>
        </pc:sldMkLst>
        <pc:spChg chg="mod">
          <ac:chgData name="Silvia Marino" userId="3be6afe6-e7eb-49e7-907b-1c154087134c" providerId="ADAL" clId="{8CBDD3A7-DD9B-4F1D-BC10-117FF561A1AA}" dt="2022-02-15T14:33:34.083" v="640" actId="26606"/>
          <ac:spMkLst>
            <pc:docMk/>
            <pc:sldMk cId="2026039231" sldId="273"/>
            <ac:spMk id="2" creationId="{798A89F3-D184-46EC-BC23-3D8A13C47974}"/>
          </ac:spMkLst>
        </pc:spChg>
        <pc:spChg chg="mod">
          <ac:chgData name="Silvia Marino" userId="3be6afe6-e7eb-49e7-907b-1c154087134c" providerId="ADAL" clId="{8CBDD3A7-DD9B-4F1D-BC10-117FF561A1AA}" dt="2022-02-15T14:33:52.036" v="644" actId="20577"/>
          <ac:spMkLst>
            <pc:docMk/>
            <pc:sldMk cId="2026039231" sldId="273"/>
            <ac:spMk id="3" creationId="{35F092B1-FC21-4D2B-A52E-ACAA3F03AC61}"/>
          </ac:spMkLst>
        </pc:spChg>
        <pc:spChg chg="add del">
          <ac:chgData name="Silvia Marino" userId="3be6afe6-e7eb-49e7-907b-1c154087134c" providerId="ADAL" clId="{8CBDD3A7-DD9B-4F1D-BC10-117FF561A1AA}" dt="2022-02-15T14:32:47.097" v="630" actId="26606"/>
          <ac:spMkLst>
            <pc:docMk/>
            <pc:sldMk cId="2026039231" sldId="273"/>
            <ac:spMk id="71" creationId="{E49CC64F-7275-4E33-961B-0C5CDC439875}"/>
          </ac:spMkLst>
        </pc:spChg>
        <pc:spChg chg="add del">
          <ac:chgData name="Silvia Marino" userId="3be6afe6-e7eb-49e7-907b-1c154087134c" providerId="ADAL" clId="{8CBDD3A7-DD9B-4F1D-BC10-117FF561A1AA}" dt="2022-02-15T14:32:50.379" v="632" actId="26606"/>
          <ac:spMkLst>
            <pc:docMk/>
            <pc:sldMk cId="2026039231" sldId="273"/>
            <ac:spMk id="73" creationId="{5A55B759-31A7-423C-9BC2-A8BC09FE98B9}"/>
          </ac:spMkLst>
        </pc:spChg>
        <pc:spChg chg="add del">
          <ac:chgData name="Silvia Marino" userId="3be6afe6-e7eb-49e7-907b-1c154087134c" providerId="ADAL" clId="{8CBDD3A7-DD9B-4F1D-BC10-117FF561A1AA}" dt="2022-02-15T14:32:50.379" v="632" actId="26606"/>
          <ac:spMkLst>
            <pc:docMk/>
            <pc:sldMk cId="2026039231" sldId="273"/>
            <ac:spMk id="75" creationId="{F78796AF-79A0-47AC-BEFD-BFFC00F968C4}"/>
          </ac:spMkLst>
        </pc:spChg>
        <pc:spChg chg="add del">
          <ac:chgData name="Silvia Marino" userId="3be6afe6-e7eb-49e7-907b-1c154087134c" providerId="ADAL" clId="{8CBDD3A7-DD9B-4F1D-BC10-117FF561A1AA}" dt="2022-02-15T14:33:15.157" v="635" actId="26606"/>
          <ac:spMkLst>
            <pc:docMk/>
            <pc:sldMk cId="2026039231" sldId="273"/>
            <ac:spMk id="76" creationId="{E6760941-EF99-4F61-A95D-3C3E7C08DBD6}"/>
          </ac:spMkLst>
        </pc:spChg>
        <pc:spChg chg="add del">
          <ac:chgData name="Silvia Marino" userId="3be6afe6-e7eb-49e7-907b-1c154087134c" providerId="ADAL" clId="{8CBDD3A7-DD9B-4F1D-BC10-117FF561A1AA}" dt="2022-02-15T14:33:15.157" v="635" actId="26606"/>
          <ac:spMkLst>
            <pc:docMk/>
            <pc:sldMk cId="2026039231" sldId="273"/>
            <ac:spMk id="78" creationId="{44D9B9FF-D6DA-4F69-B4A0-BA1550D65CD9}"/>
          </ac:spMkLst>
        </pc:spChg>
        <pc:spChg chg="add del">
          <ac:chgData name="Silvia Marino" userId="3be6afe6-e7eb-49e7-907b-1c154087134c" providerId="ADAL" clId="{8CBDD3A7-DD9B-4F1D-BC10-117FF561A1AA}" dt="2022-02-15T14:33:15.157" v="635" actId="26606"/>
          <ac:spMkLst>
            <pc:docMk/>
            <pc:sldMk cId="2026039231" sldId="273"/>
            <ac:spMk id="80" creationId="{A7DC0AF9-0747-4070-A6D7-DF3681B9EB08}"/>
          </ac:spMkLst>
        </pc:spChg>
        <pc:spChg chg="add del">
          <ac:chgData name="Silvia Marino" userId="3be6afe6-e7eb-49e7-907b-1c154087134c" providerId="ADAL" clId="{8CBDD3A7-DD9B-4F1D-BC10-117FF561A1AA}" dt="2022-02-15T14:33:15.157" v="635" actId="26606"/>
          <ac:spMkLst>
            <pc:docMk/>
            <pc:sldMk cId="2026039231" sldId="273"/>
            <ac:spMk id="82" creationId="{74612EAD-0A8C-4C44-AFE1-3DF0669AC819}"/>
          </ac:spMkLst>
        </pc:spChg>
        <pc:spChg chg="add del">
          <ac:chgData name="Silvia Marino" userId="3be6afe6-e7eb-49e7-907b-1c154087134c" providerId="ADAL" clId="{8CBDD3A7-DD9B-4F1D-BC10-117FF561A1AA}" dt="2022-02-15T14:33:15.157" v="635" actId="26606"/>
          <ac:spMkLst>
            <pc:docMk/>
            <pc:sldMk cId="2026039231" sldId="273"/>
            <ac:spMk id="84" creationId="{C2D46295-4D0D-487B-8972-141A047FB174}"/>
          </ac:spMkLst>
        </pc:spChg>
        <pc:spChg chg="add del">
          <ac:chgData name="Silvia Marino" userId="3be6afe6-e7eb-49e7-907b-1c154087134c" providerId="ADAL" clId="{8CBDD3A7-DD9B-4F1D-BC10-117FF561A1AA}" dt="2022-02-15T14:32:50.379" v="632" actId="26606"/>
          <ac:spMkLst>
            <pc:docMk/>
            <pc:sldMk cId="2026039231" sldId="273"/>
            <ac:spMk id="2052" creationId="{0DE6A193-4755-479A-BC6F-A7EBCA73BE1A}"/>
          </ac:spMkLst>
        </pc:spChg>
        <pc:spChg chg="add del">
          <ac:chgData name="Silvia Marino" userId="3be6afe6-e7eb-49e7-907b-1c154087134c" providerId="ADAL" clId="{8CBDD3A7-DD9B-4F1D-BC10-117FF561A1AA}" dt="2022-02-15T14:33:34.083" v="640" actId="26606"/>
          <ac:spMkLst>
            <pc:docMk/>
            <pc:sldMk cId="2026039231" sldId="273"/>
            <ac:spMk id="2054" creationId="{3C54F4CE-85F0-46ED-80DA-9518C9251AD1}"/>
          </ac:spMkLst>
        </pc:spChg>
        <pc:spChg chg="add del">
          <ac:chgData name="Silvia Marino" userId="3be6afe6-e7eb-49e7-907b-1c154087134c" providerId="ADAL" clId="{8CBDD3A7-DD9B-4F1D-BC10-117FF561A1AA}" dt="2022-02-15T14:33:34.083" v="640" actId="26606"/>
          <ac:spMkLst>
            <pc:docMk/>
            <pc:sldMk cId="2026039231" sldId="273"/>
            <ac:spMk id="2055" creationId="{DADD1FCA-8ACB-4958-81DD-4CDD6D3E1921}"/>
          </ac:spMkLst>
        </pc:spChg>
        <pc:spChg chg="add del">
          <ac:chgData name="Silvia Marino" userId="3be6afe6-e7eb-49e7-907b-1c154087134c" providerId="ADAL" clId="{8CBDD3A7-DD9B-4F1D-BC10-117FF561A1AA}" dt="2022-02-15T14:33:26.338" v="637" actId="26606"/>
          <ac:spMkLst>
            <pc:docMk/>
            <pc:sldMk cId="2026039231" sldId="273"/>
            <ac:spMk id="2057" creationId="{379C0369-A022-4605-B2F4-7773B74CCC12}"/>
          </ac:spMkLst>
        </pc:spChg>
        <pc:spChg chg="add del">
          <ac:chgData name="Silvia Marino" userId="3be6afe6-e7eb-49e7-907b-1c154087134c" providerId="ADAL" clId="{8CBDD3A7-DD9B-4F1D-BC10-117FF561A1AA}" dt="2022-02-15T14:33:26.338" v="637" actId="26606"/>
          <ac:spMkLst>
            <pc:docMk/>
            <pc:sldMk cId="2026039231" sldId="273"/>
            <ac:spMk id="2058" creationId="{FFFD28B7-CC22-4615-B487-71F011040163}"/>
          </ac:spMkLst>
        </pc:spChg>
        <pc:spChg chg="add del">
          <ac:chgData name="Silvia Marino" userId="3be6afe6-e7eb-49e7-907b-1c154087134c" providerId="ADAL" clId="{8CBDD3A7-DD9B-4F1D-BC10-117FF561A1AA}" dt="2022-02-15T14:33:26.338" v="637" actId="26606"/>
          <ac:spMkLst>
            <pc:docMk/>
            <pc:sldMk cId="2026039231" sldId="273"/>
            <ac:spMk id="2059" creationId="{712E4DE6-A2E5-4786-B1B9-795E13D1294D}"/>
          </ac:spMkLst>
        </pc:spChg>
        <pc:spChg chg="add del">
          <ac:chgData name="Silvia Marino" userId="3be6afe6-e7eb-49e7-907b-1c154087134c" providerId="ADAL" clId="{8CBDD3A7-DD9B-4F1D-BC10-117FF561A1AA}" dt="2022-02-15T14:33:26.338" v="637" actId="26606"/>
          <ac:spMkLst>
            <pc:docMk/>
            <pc:sldMk cId="2026039231" sldId="273"/>
            <ac:spMk id="2060" creationId="{176DEB1C-09CA-478A-AEEF-963E89897314}"/>
          </ac:spMkLst>
        </pc:spChg>
        <pc:spChg chg="add del">
          <ac:chgData name="Silvia Marino" userId="3be6afe6-e7eb-49e7-907b-1c154087134c" providerId="ADAL" clId="{8CBDD3A7-DD9B-4F1D-BC10-117FF561A1AA}" dt="2022-02-15T14:33:26.338" v="637" actId="26606"/>
          <ac:spMkLst>
            <pc:docMk/>
            <pc:sldMk cId="2026039231" sldId="273"/>
            <ac:spMk id="2061" creationId="{28861D55-9A89-4552-8E10-2201E1991DB4}"/>
          </ac:spMkLst>
        </pc:spChg>
        <pc:spChg chg="add del">
          <ac:chgData name="Silvia Marino" userId="3be6afe6-e7eb-49e7-907b-1c154087134c" providerId="ADAL" clId="{8CBDD3A7-DD9B-4F1D-BC10-117FF561A1AA}" dt="2022-02-15T14:33:34.074" v="639" actId="26606"/>
          <ac:spMkLst>
            <pc:docMk/>
            <pc:sldMk cId="2026039231" sldId="273"/>
            <ac:spMk id="2063" creationId="{B5FA7C47-B7C1-4D2E-AB49-ED23BA34BA83}"/>
          </ac:spMkLst>
        </pc:spChg>
        <pc:spChg chg="add del">
          <ac:chgData name="Silvia Marino" userId="3be6afe6-e7eb-49e7-907b-1c154087134c" providerId="ADAL" clId="{8CBDD3A7-DD9B-4F1D-BC10-117FF561A1AA}" dt="2022-02-15T14:33:34.074" v="639" actId="26606"/>
          <ac:spMkLst>
            <pc:docMk/>
            <pc:sldMk cId="2026039231" sldId="273"/>
            <ac:spMk id="2064" creationId="{596EE156-ABF1-4329-A6BA-03B4254E0877}"/>
          </ac:spMkLst>
        </pc:spChg>
        <pc:spChg chg="add del">
          <ac:chgData name="Silvia Marino" userId="3be6afe6-e7eb-49e7-907b-1c154087134c" providerId="ADAL" clId="{8CBDD3A7-DD9B-4F1D-BC10-117FF561A1AA}" dt="2022-02-15T14:33:34.074" v="639" actId="26606"/>
          <ac:spMkLst>
            <pc:docMk/>
            <pc:sldMk cId="2026039231" sldId="273"/>
            <ac:spMk id="2065" creationId="{19B9933F-AAB3-444A-8BB5-9CA194A8BC63}"/>
          </ac:spMkLst>
        </pc:spChg>
        <pc:spChg chg="add del">
          <ac:chgData name="Silvia Marino" userId="3be6afe6-e7eb-49e7-907b-1c154087134c" providerId="ADAL" clId="{8CBDD3A7-DD9B-4F1D-BC10-117FF561A1AA}" dt="2022-02-15T14:33:34.074" v="639" actId="26606"/>
          <ac:spMkLst>
            <pc:docMk/>
            <pc:sldMk cId="2026039231" sldId="273"/>
            <ac:spMk id="2066" creationId="{7D20183A-0B1D-4A1F-89B1-ADBEDBC6E54E}"/>
          </ac:spMkLst>
        </pc:spChg>
        <pc:spChg chg="add del">
          <ac:chgData name="Silvia Marino" userId="3be6afe6-e7eb-49e7-907b-1c154087134c" providerId="ADAL" clId="{8CBDD3A7-DD9B-4F1D-BC10-117FF561A1AA}" dt="2022-02-15T14:33:34.074" v="639" actId="26606"/>
          <ac:spMkLst>
            <pc:docMk/>
            <pc:sldMk cId="2026039231" sldId="273"/>
            <ac:spMk id="2067" creationId="{131031D3-26CD-4214-A9A4-5857EFA15A0C}"/>
          </ac:spMkLst>
        </pc:spChg>
        <pc:spChg chg="add">
          <ac:chgData name="Silvia Marino" userId="3be6afe6-e7eb-49e7-907b-1c154087134c" providerId="ADAL" clId="{8CBDD3A7-DD9B-4F1D-BC10-117FF561A1AA}" dt="2022-02-15T14:33:34.083" v="640" actId="26606"/>
          <ac:spMkLst>
            <pc:docMk/>
            <pc:sldMk cId="2026039231" sldId="273"/>
            <ac:spMk id="2069" creationId="{ACBE1851-2230-47A9-B000-CE9046EA61B9}"/>
          </ac:spMkLst>
        </pc:spChg>
        <pc:picChg chg="add mod ord">
          <ac:chgData name="Silvia Marino" userId="3be6afe6-e7eb-49e7-907b-1c154087134c" providerId="ADAL" clId="{8CBDD3A7-DD9B-4F1D-BC10-117FF561A1AA}" dt="2022-02-15T14:33:41.321" v="641" actId="27614"/>
          <ac:picMkLst>
            <pc:docMk/>
            <pc:sldMk cId="2026039231" sldId="273"/>
            <ac:picMk id="2050" creationId="{78442B44-8FE7-41D2-B708-320D6E8502F8}"/>
          </ac:picMkLst>
        </pc:picChg>
        <pc:cxnChg chg="add">
          <ac:chgData name="Silvia Marino" userId="3be6afe6-e7eb-49e7-907b-1c154087134c" providerId="ADAL" clId="{8CBDD3A7-DD9B-4F1D-BC10-117FF561A1AA}" dt="2022-02-15T14:33:34.083" v="640" actId="26606"/>
          <ac:cxnSpMkLst>
            <pc:docMk/>
            <pc:sldMk cId="2026039231" sldId="273"/>
            <ac:cxnSpMk id="2070" creationId="{23B93832-6514-44F4-849B-5EE2C8A2337D}"/>
          </ac:cxnSpMkLst>
        </pc:cxnChg>
      </pc:sldChg>
      <pc:sldChg chg="addSp delSp modSp add mod ord">
        <pc:chgData name="Silvia Marino" userId="3be6afe6-e7eb-49e7-907b-1c154087134c" providerId="ADAL" clId="{8CBDD3A7-DD9B-4F1D-BC10-117FF561A1AA}" dt="2022-02-15T14:40:36.128" v="801" actId="1076"/>
        <pc:sldMkLst>
          <pc:docMk/>
          <pc:sldMk cId="962579001" sldId="274"/>
        </pc:sldMkLst>
        <pc:spChg chg="mod">
          <ac:chgData name="Silvia Marino" userId="3be6afe6-e7eb-49e7-907b-1c154087134c" providerId="ADAL" clId="{8CBDD3A7-DD9B-4F1D-BC10-117FF561A1AA}" dt="2022-02-15T14:38:35.234" v="720" actId="27636"/>
          <ac:spMkLst>
            <pc:docMk/>
            <pc:sldMk cId="962579001" sldId="274"/>
            <ac:spMk id="2" creationId="{C2C6DA6B-9EBE-4257-A37A-165C908DC8EF}"/>
          </ac:spMkLst>
        </pc:spChg>
        <pc:spChg chg="add mod">
          <ac:chgData name="Silvia Marino" userId="3be6afe6-e7eb-49e7-907b-1c154087134c" providerId="ADAL" clId="{8CBDD3A7-DD9B-4F1D-BC10-117FF561A1AA}" dt="2022-02-15T14:40:36.128" v="801" actId="1076"/>
          <ac:spMkLst>
            <pc:docMk/>
            <pc:sldMk cId="962579001" sldId="274"/>
            <ac:spMk id="3" creationId="{D0E1D106-2723-4062-8F29-4D843A91ED4E}"/>
          </ac:spMkLst>
        </pc:spChg>
        <pc:spChg chg="del">
          <ac:chgData name="Silvia Marino" userId="3be6afe6-e7eb-49e7-907b-1c154087134c" providerId="ADAL" clId="{8CBDD3A7-DD9B-4F1D-BC10-117FF561A1AA}" dt="2022-02-15T14:38:38.159" v="721" actId="478"/>
          <ac:spMkLst>
            <pc:docMk/>
            <pc:sldMk cId="962579001" sldId="274"/>
            <ac:spMk id="4" creationId="{210CF3E3-492E-4FD3-B2C8-6D6839071F1A}"/>
          </ac:spMkLst>
        </pc:spChg>
        <pc:picChg chg="add mod modCrop">
          <ac:chgData name="Silvia Marino" userId="3be6afe6-e7eb-49e7-907b-1c154087134c" providerId="ADAL" clId="{8CBDD3A7-DD9B-4F1D-BC10-117FF561A1AA}" dt="2022-02-15T14:39:27.371" v="732" actId="14100"/>
          <ac:picMkLst>
            <pc:docMk/>
            <pc:sldMk cId="962579001" sldId="274"/>
            <ac:picMk id="10" creationId="{0CC2EE81-8C6D-4D5F-A226-51DE8EC967AE}"/>
          </ac:picMkLst>
        </pc:picChg>
        <pc:picChg chg="add mod">
          <ac:chgData name="Silvia Marino" userId="3be6afe6-e7eb-49e7-907b-1c154087134c" providerId="ADAL" clId="{8CBDD3A7-DD9B-4F1D-BC10-117FF561A1AA}" dt="2022-02-15T14:39:36.559" v="733" actId="1076"/>
          <ac:picMkLst>
            <pc:docMk/>
            <pc:sldMk cId="962579001" sldId="274"/>
            <ac:picMk id="11" creationId="{478147B8-AC17-4F61-A08F-8A4B089A948F}"/>
          </ac:picMkLst>
        </pc:picChg>
        <pc:picChg chg="del">
          <ac:chgData name="Silvia Marino" userId="3be6afe6-e7eb-49e7-907b-1c154087134c" providerId="ADAL" clId="{8CBDD3A7-DD9B-4F1D-BC10-117FF561A1AA}" dt="2022-02-15T14:38:45.664" v="724" actId="478"/>
          <ac:picMkLst>
            <pc:docMk/>
            <pc:sldMk cId="962579001" sldId="274"/>
            <ac:picMk id="1026" creationId="{C570DF4D-EE5D-48DD-A4A7-AE11CD059864}"/>
          </ac:picMkLst>
        </pc:picChg>
      </pc:sldChg>
      <pc:sldChg chg="addSp delSp modSp add mod">
        <pc:chgData name="Silvia Marino" userId="3be6afe6-e7eb-49e7-907b-1c154087134c" providerId="ADAL" clId="{8CBDD3A7-DD9B-4F1D-BC10-117FF561A1AA}" dt="2022-02-15T14:46:41.548" v="979" actId="14100"/>
        <pc:sldMkLst>
          <pc:docMk/>
          <pc:sldMk cId="1331310902" sldId="275"/>
        </pc:sldMkLst>
        <pc:spChg chg="mod">
          <ac:chgData name="Silvia Marino" userId="3be6afe6-e7eb-49e7-907b-1c154087134c" providerId="ADAL" clId="{8CBDD3A7-DD9B-4F1D-BC10-117FF561A1AA}" dt="2022-02-15T14:40:56.296" v="806" actId="20577"/>
          <ac:spMkLst>
            <pc:docMk/>
            <pc:sldMk cId="1331310902" sldId="275"/>
            <ac:spMk id="2" creationId="{C2C6DA6B-9EBE-4257-A37A-165C908DC8EF}"/>
          </ac:spMkLst>
        </pc:spChg>
        <pc:spChg chg="mod">
          <ac:chgData name="Silvia Marino" userId="3be6afe6-e7eb-49e7-907b-1c154087134c" providerId="ADAL" clId="{8CBDD3A7-DD9B-4F1D-BC10-117FF561A1AA}" dt="2022-02-15T14:46:33.499" v="977" actId="1036"/>
          <ac:spMkLst>
            <pc:docMk/>
            <pc:sldMk cId="1331310902" sldId="275"/>
            <ac:spMk id="3" creationId="{D0E1D106-2723-4062-8F29-4D843A91ED4E}"/>
          </ac:spMkLst>
        </pc:spChg>
        <pc:picChg chg="add mod">
          <ac:chgData name="Silvia Marino" userId="3be6afe6-e7eb-49e7-907b-1c154087134c" providerId="ADAL" clId="{8CBDD3A7-DD9B-4F1D-BC10-117FF561A1AA}" dt="2022-02-15T14:42:38.329" v="818" actId="1076"/>
          <ac:picMkLst>
            <pc:docMk/>
            <pc:sldMk cId="1331310902" sldId="275"/>
            <ac:picMk id="5" creationId="{9C64C97F-0B96-4717-B936-A0C37BC22BDC}"/>
          </ac:picMkLst>
        </pc:picChg>
        <pc:picChg chg="add mod">
          <ac:chgData name="Silvia Marino" userId="3be6afe6-e7eb-49e7-907b-1c154087134c" providerId="ADAL" clId="{8CBDD3A7-DD9B-4F1D-BC10-117FF561A1AA}" dt="2022-02-15T14:46:41.548" v="979" actId="14100"/>
          <ac:picMkLst>
            <pc:docMk/>
            <pc:sldMk cId="1331310902" sldId="275"/>
            <ac:picMk id="7" creationId="{01DAE8CB-82C6-4AAA-BC03-40B764D6AF11}"/>
          </ac:picMkLst>
        </pc:picChg>
        <pc:picChg chg="mod modCrop">
          <ac:chgData name="Silvia Marino" userId="3be6afe6-e7eb-49e7-907b-1c154087134c" providerId="ADAL" clId="{8CBDD3A7-DD9B-4F1D-BC10-117FF561A1AA}" dt="2022-02-15T14:42:48.277" v="819" actId="732"/>
          <ac:picMkLst>
            <pc:docMk/>
            <pc:sldMk cId="1331310902" sldId="275"/>
            <ac:picMk id="10" creationId="{0CC2EE81-8C6D-4D5F-A226-51DE8EC967AE}"/>
          </ac:picMkLst>
        </pc:picChg>
        <pc:picChg chg="del">
          <ac:chgData name="Silvia Marino" userId="3be6afe6-e7eb-49e7-907b-1c154087134c" providerId="ADAL" clId="{8CBDD3A7-DD9B-4F1D-BC10-117FF561A1AA}" dt="2022-02-15T14:41:31.230" v="808" actId="478"/>
          <ac:picMkLst>
            <pc:docMk/>
            <pc:sldMk cId="1331310902" sldId="275"/>
            <ac:picMk id="11" creationId="{478147B8-AC17-4F61-A08F-8A4B089A948F}"/>
          </ac:picMkLst>
        </pc:picChg>
      </pc:sldChg>
      <pc:sldChg chg="addSp delSp modSp add mod">
        <pc:chgData name="Silvia Marino" userId="3be6afe6-e7eb-49e7-907b-1c154087134c" providerId="ADAL" clId="{8CBDD3A7-DD9B-4F1D-BC10-117FF561A1AA}" dt="2022-02-15T14:53:22.065" v="1132" actId="478"/>
        <pc:sldMkLst>
          <pc:docMk/>
          <pc:sldMk cId="219445027" sldId="276"/>
        </pc:sldMkLst>
        <pc:spChg chg="mod">
          <ac:chgData name="Silvia Marino" userId="3be6afe6-e7eb-49e7-907b-1c154087134c" providerId="ADAL" clId="{8CBDD3A7-DD9B-4F1D-BC10-117FF561A1AA}" dt="2022-02-15T14:48:57.415" v="997" actId="20577"/>
          <ac:spMkLst>
            <pc:docMk/>
            <pc:sldMk cId="219445027" sldId="276"/>
            <ac:spMk id="2" creationId="{C2C6DA6B-9EBE-4257-A37A-165C908DC8EF}"/>
          </ac:spMkLst>
        </pc:spChg>
        <pc:spChg chg="mod">
          <ac:chgData name="Silvia Marino" userId="3be6afe6-e7eb-49e7-907b-1c154087134c" providerId="ADAL" clId="{8CBDD3A7-DD9B-4F1D-BC10-117FF561A1AA}" dt="2022-02-15T14:50:02.746" v="1110" actId="20577"/>
          <ac:spMkLst>
            <pc:docMk/>
            <pc:sldMk cId="219445027" sldId="276"/>
            <ac:spMk id="3" creationId="{D0E1D106-2723-4062-8F29-4D843A91ED4E}"/>
          </ac:spMkLst>
        </pc:spChg>
        <pc:picChg chg="del">
          <ac:chgData name="Silvia Marino" userId="3be6afe6-e7eb-49e7-907b-1c154087134c" providerId="ADAL" clId="{8CBDD3A7-DD9B-4F1D-BC10-117FF561A1AA}" dt="2022-02-15T14:51:08.095" v="1117" actId="478"/>
          <ac:picMkLst>
            <pc:docMk/>
            <pc:sldMk cId="219445027" sldId="276"/>
            <ac:picMk id="5" creationId="{9C64C97F-0B96-4717-B936-A0C37BC22BDC}"/>
          </ac:picMkLst>
        </pc:picChg>
        <pc:picChg chg="add mod">
          <ac:chgData name="Silvia Marino" userId="3be6afe6-e7eb-49e7-907b-1c154087134c" providerId="ADAL" clId="{8CBDD3A7-DD9B-4F1D-BC10-117FF561A1AA}" dt="2022-02-15T14:51:28.799" v="1128" actId="1035"/>
          <ac:picMkLst>
            <pc:docMk/>
            <pc:sldMk cId="219445027" sldId="276"/>
            <ac:picMk id="6" creationId="{6E7DEFF0-FE87-4124-BBD0-30CBCA2314AE}"/>
          </ac:picMkLst>
        </pc:picChg>
        <pc:picChg chg="mod">
          <ac:chgData name="Silvia Marino" userId="3be6afe6-e7eb-49e7-907b-1c154087134c" providerId="ADAL" clId="{8CBDD3A7-DD9B-4F1D-BC10-117FF561A1AA}" dt="2022-02-15T14:49:26.510" v="1029" actId="1035"/>
          <ac:picMkLst>
            <pc:docMk/>
            <pc:sldMk cId="219445027" sldId="276"/>
            <ac:picMk id="7" creationId="{01DAE8CB-82C6-4AAA-BC03-40B764D6AF11}"/>
          </ac:picMkLst>
        </pc:picChg>
        <pc:picChg chg="add del">
          <ac:chgData name="Silvia Marino" userId="3be6afe6-e7eb-49e7-907b-1c154087134c" providerId="ADAL" clId="{8CBDD3A7-DD9B-4F1D-BC10-117FF561A1AA}" dt="2022-02-15T14:53:22.065" v="1132" actId="478"/>
          <ac:picMkLst>
            <pc:docMk/>
            <pc:sldMk cId="219445027" sldId="276"/>
            <ac:picMk id="9" creationId="{28387219-4DEE-4471-AEF2-41E4F40077C6}"/>
          </ac:picMkLst>
        </pc:picChg>
        <pc:picChg chg="mod modCrop">
          <ac:chgData name="Silvia Marino" userId="3be6afe6-e7eb-49e7-907b-1c154087134c" providerId="ADAL" clId="{8CBDD3A7-DD9B-4F1D-BC10-117FF561A1AA}" dt="2022-02-15T14:51:38.116" v="1130" actId="1076"/>
          <ac:picMkLst>
            <pc:docMk/>
            <pc:sldMk cId="219445027" sldId="276"/>
            <ac:picMk id="10" creationId="{0CC2EE81-8C6D-4D5F-A226-51DE8EC967AE}"/>
          </ac:picMkLst>
        </pc:picChg>
      </pc:sldChg>
      <pc:sldChg chg="addSp delSp modSp add mod">
        <pc:chgData name="Silvia Marino" userId="3be6afe6-e7eb-49e7-907b-1c154087134c" providerId="ADAL" clId="{8CBDD3A7-DD9B-4F1D-BC10-117FF561A1AA}" dt="2022-02-15T15:06:23.089" v="1310" actId="1076"/>
        <pc:sldMkLst>
          <pc:docMk/>
          <pc:sldMk cId="3230215714" sldId="277"/>
        </pc:sldMkLst>
        <pc:spChg chg="mod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2" creationId="{C2C6DA6B-9EBE-4257-A37A-165C908DC8EF}"/>
          </ac:spMkLst>
        </pc:spChg>
        <pc:spChg chg="mod">
          <ac:chgData name="Silvia Marino" userId="3be6afe6-e7eb-49e7-907b-1c154087134c" providerId="ADAL" clId="{8CBDD3A7-DD9B-4F1D-BC10-117FF561A1AA}" dt="2022-02-15T15:06:23.089" v="1310" actId="1076"/>
          <ac:spMkLst>
            <pc:docMk/>
            <pc:sldMk cId="3230215714" sldId="277"/>
            <ac:spMk id="3" creationId="{D0E1D106-2723-4062-8F29-4D843A91ED4E}"/>
          </ac:spMkLst>
        </pc:spChg>
        <pc:spChg chg="add del mod">
          <ac:chgData name="Silvia Marino" userId="3be6afe6-e7eb-49e7-907b-1c154087134c" providerId="ADAL" clId="{8CBDD3A7-DD9B-4F1D-BC10-117FF561A1AA}" dt="2022-02-15T14:55:58.259" v="1224" actId="478"/>
          <ac:spMkLst>
            <pc:docMk/>
            <pc:sldMk cId="3230215714" sldId="277"/>
            <ac:spMk id="13" creationId="{90FD82A8-8070-4274-B3EA-6C72C11ADDD6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79" creationId="{60E0E4BF-A0A0-407B-B6DF-3FFE66E56C19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81" creationId="{EC539AFD-2CC3-4386-8AD7-0EEC8E973CF4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83" creationId="{50BA16B2-5287-4777-9C67-B9BC3962FC55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85" creationId="{DE349891-3F5B-49B2-B512-5426A3B329D1}"/>
          </ac:spMkLst>
        </pc:spChg>
        <pc:spChg chg="add del">
          <ac:chgData name="Silvia Marino" userId="3be6afe6-e7eb-49e7-907b-1c154087134c" providerId="ADAL" clId="{8CBDD3A7-DD9B-4F1D-BC10-117FF561A1AA}" dt="2022-02-15T14:54:31.964" v="1185" actId="26606"/>
          <ac:spMkLst>
            <pc:docMk/>
            <pc:sldMk cId="3230215714" sldId="277"/>
            <ac:spMk id="90" creationId="{2B566528-1B12-4246-9431-5C2D7D081168}"/>
          </ac:spMkLst>
        </pc:spChg>
        <pc:spChg chg="add del">
          <ac:chgData name="Silvia Marino" userId="3be6afe6-e7eb-49e7-907b-1c154087134c" providerId="ADAL" clId="{8CBDD3A7-DD9B-4F1D-BC10-117FF561A1AA}" dt="2022-02-15T14:54:34.595" v="1187" actId="26606"/>
          <ac:spMkLst>
            <pc:docMk/>
            <pc:sldMk cId="3230215714" sldId="277"/>
            <ac:spMk id="100" creationId="{C95B82D5-A8BB-45BF-BED8-C7B206892100}"/>
          </ac:spMkLst>
        </pc:spChg>
        <pc:spChg chg="add del">
          <ac:chgData name="Silvia Marino" userId="3be6afe6-e7eb-49e7-907b-1c154087134c" providerId="ADAL" clId="{8CBDD3A7-DD9B-4F1D-BC10-117FF561A1AA}" dt="2022-02-15T14:54:34.595" v="1187" actId="26606"/>
          <ac:spMkLst>
            <pc:docMk/>
            <pc:sldMk cId="3230215714" sldId="277"/>
            <ac:spMk id="101" creationId="{296C61EC-FBF4-4216-BE67-6C864D30A01C}"/>
          </ac:spMkLst>
        </pc:spChg>
        <pc:spChg chg="add del">
          <ac:chgData name="Silvia Marino" userId="3be6afe6-e7eb-49e7-907b-1c154087134c" providerId="ADAL" clId="{8CBDD3A7-DD9B-4F1D-BC10-117FF561A1AA}" dt="2022-02-15T14:54:34.595" v="1187" actId="26606"/>
          <ac:spMkLst>
            <pc:docMk/>
            <pc:sldMk cId="3230215714" sldId="277"/>
            <ac:spMk id="102" creationId="{39D6C490-0229-4573-9696-B73E5B3A9C33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1094" creationId="{B5FA7C47-B7C1-4D2E-AB49-ED23BA34BA83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1095" creationId="{596EE156-ABF1-4329-A6BA-03B4254E0877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1096" creationId="{19B9933F-AAB3-444A-8BB5-9CA194A8BC63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1097" creationId="{7D20183A-0B1D-4A1F-89B1-ADBEDBC6E54E}"/>
          </ac:spMkLst>
        </pc:spChg>
        <pc:spChg chg="add del">
          <ac:chgData name="Silvia Marino" userId="3be6afe6-e7eb-49e7-907b-1c154087134c" providerId="ADAL" clId="{8CBDD3A7-DD9B-4F1D-BC10-117FF561A1AA}" dt="2022-02-15T14:54:36.863" v="1190" actId="26606"/>
          <ac:spMkLst>
            <pc:docMk/>
            <pc:sldMk cId="3230215714" sldId="277"/>
            <ac:spMk id="1098" creationId="{131031D3-26CD-4214-A9A4-5857EFA15A0C}"/>
          </ac:spMkLst>
        </pc:spChg>
        <pc:grpChg chg="add del">
          <ac:chgData name="Silvia Marino" userId="3be6afe6-e7eb-49e7-907b-1c154087134c" providerId="ADAL" clId="{8CBDD3A7-DD9B-4F1D-BC10-117FF561A1AA}" dt="2022-02-15T14:54:31.964" v="1185" actId="26606"/>
          <ac:grpSpMkLst>
            <pc:docMk/>
            <pc:sldMk cId="3230215714" sldId="277"/>
            <ac:grpSpMk id="92" creationId="{5995D10D-E9C9-47DB-AE7E-801FEF38F5C9}"/>
          </ac:grpSpMkLst>
        </pc:grpChg>
        <pc:grpChg chg="add del">
          <ac:chgData name="Silvia Marino" userId="3be6afe6-e7eb-49e7-907b-1c154087134c" providerId="ADAL" clId="{8CBDD3A7-DD9B-4F1D-BC10-117FF561A1AA}" dt="2022-02-15T14:54:31.964" v="1185" actId="26606"/>
          <ac:grpSpMkLst>
            <pc:docMk/>
            <pc:sldMk cId="3230215714" sldId="277"/>
            <ac:grpSpMk id="96" creationId="{828A5161-06F1-46CF-8AD7-844680A59E13}"/>
          </ac:grpSpMkLst>
        </pc:grpChg>
        <pc:picChg chg="add mod ord">
          <ac:chgData name="Silvia Marino" userId="3be6afe6-e7eb-49e7-907b-1c154087134c" providerId="ADAL" clId="{8CBDD3A7-DD9B-4F1D-BC10-117FF561A1AA}" dt="2022-02-15T15:05:25.520" v="1232" actId="1076"/>
          <ac:picMkLst>
            <pc:docMk/>
            <pc:sldMk cId="3230215714" sldId="277"/>
            <ac:picMk id="5" creationId="{70B022AC-0BDE-4BA3-9152-5E1378BDB94D}"/>
          </ac:picMkLst>
        </pc:picChg>
        <pc:picChg chg="del">
          <ac:chgData name="Silvia Marino" userId="3be6afe6-e7eb-49e7-907b-1c154087134c" providerId="ADAL" clId="{8CBDD3A7-DD9B-4F1D-BC10-117FF561A1AA}" dt="2022-02-15T14:53:32.700" v="1135" actId="478"/>
          <ac:picMkLst>
            <pc:docMk/>
            <pc:sldMk cId="3230215714" sldId="277"/>
            <ac:picMk id="6" creationId="{6E7DEFF0-FE87-4124-BBD0-30CBCA2314AE}"/>
          </ac:picMkLst>
        </pc:picChg>
        <pc:picChg chg="add del mod ord">
          <ac:chgData name="Silvia Marino" userId="3be6afe6-e7eb-49e7-907b-1c154087134c" providerId="ADAL" clId="{8CBDD3A7-DD9B-4F1D-BC10-117FF561A1AA}" dt="2022-02-15T14:54:40.863" v="1191" actId="478"/>
          <ac:picMkLst>
            <pc:docMk/>
            <pc:sldMk cId="3230215714" sldId="277"/>
            <ac:picMk id="7" creationId="{01DAE8CB-82C6-4AAA-BC03-40B764D6AF11}"/>
          </ac:picMkLst>
        </pc:picChg>
        <pc:picChg chg="add del mod">
          <ac:chgData name="Silvia Marino" userId="3be6afe6-e7eb-49e7-907b-1c154087134c" providerId="ADAL" clId="{8CBDD3A7-DD9B-4F1D-BC10-117FF561A1AA}" dt="2022-02-15T14:54:35.970" v="1188" actId="22"/>
          <ac:picMkLst>
            <pc:docMk/>
            <pc:sldMk cId="3230215714" sldId="277"/>
            <ac:picMk id="9" creationId="{5FCCA760-E706-4A96-992C-2BDF8764E0F1}"/>
          </ac:picMkLst>
        </pc:picChg>
        <pc:picChg chg="del">
          <ac:chgData name="Silvia Marino" userId="3be6afe6-e7eb-49e7-907b-1c154087134c" providerId="ADAL" clId="{8CBDD3A7-DD9B-4F1D-BC10-117FF561A1AA}" dt="2022-02-15T14:53:30.929" v="1134" actId="478"/>
          <ac:picMkLst>
            <pc:docMk/>
            <pc:sldMk cId="3230215714" sldId="277"/>
            <ac:picMk id="10" creationId="{0CC2EE81-8C6D-4D5F-A226-51DE8EC967AE}"/>
          </ac:picMkLst>
        </pc:picChg>
        <pc:picChg chg="add mod">
          <ac:chgData name="Silvia Marino" userId="3be6afe6-e7eb-49e7-907b-1c154087134c" providerId="ADAL" clId="{8CBDD3A7-DD9B-4F1D-BC10-117FF561A1AA}" dt="2022-02-15T15:05:19.893" v="1231" actId="1076"/>
          <ac:picMkLst>
            <pc:docMk/>
            <pc:sldMk cId="3230215714" sldId="277"/>
            <ac:picMk id="12" creationId="{CE16420A-9313-4A82-857E-01A634BD99CC}"/>
          </ac:picMkLst>
        </pc:picChg>
        <pc:picChg chg="add mod">
          <ac:chgData name="Silvia Marino" userId="3be6afe6-e7eb-49e7-907b-1c154087134c" providerId="ADAL" clId="{8CBDD3A7-DD9B-4F1D-BC10-117FF561A1AA}" dt="2022-02-15T15:05:06.877" v="1228" actId="1076"/>
          <ac:picMkLst>
            <pc:docMk/>
            <pc:sldMk cId="3230215714" sldId="277"/>
            <ac:picMk id="15" creationId="{6514BBE7-1AD2-47ED-B842-4ED612A8E52F}"/>
          </ac:picMkLst>
        </pc:picChg>
      </pc:sldChg>
      <pc:sldChg chg="addSp delSp modSp add mod">
        <pc:chgData name="Silvia Marino" userId="3be6afe6-e7eb-49e7-907b-1c154087134c" providerId="ADAL" clId="{8CBDD3A7-DD9B-4F1D-BC10-117FF561A1AA}" dt="2022-02-15T15:16:07.497" v="1752" actId="20577"/>
        <pc:sldMkLst>
          <pc:docMk/>
          <pc:sldMk cId="4020190071" sldId="278"/>
        </pc:sldMkLst>
        <pc:spChg chg="mod">
          <ac:chgData name="Silvia Marino" userId="3be6afe6-e7eb-49e7-907b-1c154087134c" providerId="ADAL" clId="{8CBDD3A7-DD9B-4F1D-BC10-117FF561A1AA}" dt="2022-02-15T15:12:59.135" v="1459" actId="20577"/>
          <ac:spMkLst>
            <pc:docMk/>
            <pc:sldMk cId="4020190071" sldId="278"/>
            <ac:spMk id="2" creationId="{C2C6DA6B-9EBE-4257-A37A-165C908DC8EF}"/>
          </ac:spMkLst>
        </pc:spChg>
        <pc:spChg chg="mod">
          <ac:chgData name="Silvia Marino" userId="3be6afe6-e7eb-49e7-907b-1c154087134c" providerId="ADAL" clId="{8CBDD3A7-DD9B-4F1D-BC10-117FF561A1AA}" dt="2022-02-15T15:16:07.497" v="1752" actId="20577"/>
          <ac:spMkLst>
            <pc:docMk/>
            <pc:sldMk cId="4020190071" sldId="278"/>
            <ac:spMk id="3" creationId="{D0E1D106-2723-4062-8F29-4D843A91ED4E}"/>
          </ac:spMkLst>
        </pc:spChg>
        <pc:spChg chg="add mod">
          <ac:chgData name="Silvia Marino" userId="3be6afe6-e7eb-49e7-907b-1c154087134c" providerId="ADAL" clId="{8CBDD3A7-DD9B-4F1D-BC10-117FF561A1AA}" dt="2022-02-15T15:12:44.190" v="1453" actId="1035"/>
          <ac:spMkLst>
            <pc:docMk/>
            <pc:sldMk cId="4020190071" sldId="278"/>
            <ac:spMk id="9" creationId="{FBF3DFEB-2CFD-461A-8E66-EF69F9AC5491}"/>
          </ac:spMkLst>
        </pc:spChg>
        <pc:picChg chg="del">
          <ac:chgData name="Silvia Marino" userId="3be6afe6-e7eb-49e7-907b-1c154087134c" providerId="ADAL" clId="{8CBDD3A7-DD9B-4F1D-BC10-117FF561A1AA}" dt="2022-02-15T15:09:30.762" v="1333" actId="478"/>
          <ac:picMkLst>
            <pc:docMk/>
            <pc:sldMk cId="4020190071" sldId="278"/>
            <ac:picMk id="5" creationId="{70B022AC-0BDE-4BA3-9152-5E1378BDB94D}"/>
          </ac:picMkLst>
        </pc:picChg>
        <pc:picChg chg="add mod">
          <ac:chgData name="Silvia Marino" userId="3be6afe6-e7eb-49e7-907b-1c154087134c" providerId="ADAL" clId="{8CBDD3A7-DD9B-4F1D-BC10-117FF561A1AA}" dt="2022-02-15T15:12:44.190" v="1453" actId="1035"/>
          <ac:picMkLst>
            <pc:docMk/>
            <pc:sldMk cId="4020190071" sldId="278"/>
            <ac:picMk id="6" creationId="{D31222F8-C606-49DC-B1D6-DF8B213272DF}"/>
          </ac:picMkLst>
        </pc:picChg>
        <pc:picChg chg="add mod">
          <ac:chgData name="Silvia Marino" userId="3be6afe6-e7eb-49e7-907b-1c154087134c" providerId="ADAL" clId="{8CBDD3A7-DD9B-4F1D-BC10-117FF561A1AA}" dt="2022-02-15T15:09:56.248" v="1354" actId="1035"/>
          <ac:picMkLst>
            <pc:docMk/>
            <pc:sldMk cId="4020190071" sldId="278"/>
            <ac:picMk id="8" creationId="{17879050-872E-4606-BD02-DE6AC198243E}"/>
          </ac:picMkLst>
        </pc:picChg>
        <pc:picChg chg="add mod">
          <ac:chgData name="Silvia Marino" userId="3be6afe6-e7eb-49e7-907b-1c154087134c" providerId="ADAL" clId="{8CBDD3A7-DD9B-4F1D-BC10-117FF561A1AA}" dt="2022-02-15T15:12:34.457" v="1434" actId="1076"/>
          <ac:picMkLst>
            <pc:docMk/>
            <pc:sldMk cId="4020190071" sldId="278"/>
            <ac:picMk id="11" creationId="{96D72917-68D5-4D6D-8045-B12FB25A11D0}"/>
          </ac:picMkLst>
        </pc:picChg>
        <pc:picChg chg="del">
          <ac:chgData name="Silvia Marino" userId="3be6afe6-e7eb-49e7-907b-1c154087134c" providerId="ADAL" clId="{8CBDD3A7-DD9B-4F1D-BC10-117FF561A1AA}" dt="2022-02-15T15:07:34.445" v="1330" actId="478"/>
          <ac:picMkLst>
            <pc:docMk/>
            <pc:sldMk cId="4020190071" sldId="278"/>
            <ac:picMk id="12" creationId="{CE16420A-9313-4A82-857E-01A634BD99CC}"/>
          </ac:picMkLst>
        </pc:picChg>
        <pc:picChg chg="del">
          <ac:chgData name="Silvia Marino" userId="3be6afe6-e7eb-49e7-907b-1c154087134c" providerId="ADAL" clId="{8CBDD3A7-DD9B-4F1D-BC10-117FF561A1AA}" dt="2022-02-15T15:11:19.150" v="1431" actId="478"/>
          <ac:picMkLst>
            <pc:docMk/>
            <pc:sldMk cId="4020190071" sldId="278"/>
            <ac:picMk id="15" creationId="{6514BBE7-1AD2-47ED-B842-4ED612A8E52F}"/>
          </ac:picMkLst>
        </pc:picChg>
      </pc:sldChg>
      <pc:sldChg chg="addSp delSp modSp add mod setClrOvrMap">
        <pc:chgData name="Silvia Marino" userId="3be6afe6-e7eb-49e7-907b-1c154087134c" providerId="ADAL" clId="{8CBDD3A7-DD9B-4F1D-BC10-117FF561A1AA}" dt="2022-02-15T15:24:21.314" v="2050" actId="1037"/>
        <pc:sldMkLst>
          <pc:docMk/>
          <pc:sldMk cId="2096130911" sldId="279"/>
        </pc:sldMkLst>
        <pc:spChg chg="mod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2" creationId="{C2C6DA6B-9EBE-4257-A37A-165C908DC8EF}"/>
          </ac:spMkLst>
        </pc:spChg>
        <pc:spChg chg="add del mod ord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3" creationId="{D0E1D106-2723-4062-8F29-4D843A91ED4E}"/>
          </ac:spMkLst>
        </pc:spChg>
        <pc:spChg chg="del">
          <ac:chgData name="Silvia Marino" userId="3be6afe6-e7eb-49e7-907b-1c154087134c" providerId="ADAL" clId="{8CBDD3A7-DD9B-4F1D-BC10-117FF561A1AA}" dt="2022-02-15T15:17:24.519" v="1923" actId="478"/>
          <ac:spMkLst>
            <pc:docMk/>
            <pc:sldMk cId="2096130911" sldId="279"/>
            <ac:spMk id="9" creationId="{FBF3DFEB-2CFD-461A-8E66-EF69F9AC5491}"/>
          </ac:spMkLst>
        </pc:spChg>
        <pc:spChg chg="add mod">
          <ac:chgData name="Silvia Marino" userId="3be6afe6-e7eb-49e7-907b-1c154087134c" providerId="ADAL" clId="{8CBDD3A7-DD9B-4F1D-BC10-117FF561A1AA}" dt="2022-02-15T15:24:21.314" v="2050" actId="1037"/>
          <ac:spMkLst>
            <pc:docMk/>
            <pc:sldMk cId="2096130911" sldId="279"/>
            <ac:spMk id="12" creationId="{F20655FB-5F42-4D5D-BAD1-2A5C70CC535C}"/>
          </ac:spMkLst>
        </pc:spChg>
        <pc:spChg chg="add del">
          <ac:chgData name="Silvia Marino" userId="3be6afe6-e7eb-49e7-907b-1c154087134c" providerId="ADAL" clId="{8CBDD3A7-DD9B-4F1D-BC10-117FF561A1AA}" dt="2022-02-15T15:18:15.205" v="1933" actId="26606"/>
          <ac:spMkLst>
            <pc:docMk/>
            <pc:sldMk cId="2096130911" sldId="279"/>
            <ac:spMk id="79" creationId="{5E39A796-BE83-48B1-B33F-35C4A32AAB57}"/>
          </ac:spMkLst>
        </pc:spChg>
        <pc:spChg chg="add del">
          <ac:chgData name="Silvia Marino" userId="3be6afe6-e7eb-49e7-907b-1c154087134c" providerId="ADAL" clId="{8CBDD3A7-DD9B-4F1D-BC10-117FF561A1AA}" dt="2022-02-15T15:18:15.205" v="1933" actId="26606"/>
          <ac:spMkLst>
            <pc:docMk/>
            <pc:sldMk cId="2096130911" sldId="279"/>
            <ac:spMk id="81" creationId="{72F84B47-E267-4194-8194-831DB7B5547F}"/>
          </ac:spMkLst>
        </pc:spChg>
        <pc:spChg chg="add del">
          <ac:chgData name="Silvia Marino" userId="3be6afe6-e7eb-49e7-907b-1c154087134c" providerId="ADAL" clId="{8CBDD3A7-DD9B-4F1D-BC10-117FF561A1AA}" dt="2022-02-15T15:19:35.437" v="1939" actId="26606"/>
          <ac:spMkLst>
            <pc:docMk/>
            <pc:sldMk cId="2096130911" sldId="279"/>
            <ac:spMk id="85" creationId="{152F8994-E6D4-4311-9548-C3607BC43645}"/>
          </ac:spMkLst>
        </pc:spChg>
        <pc:spChg chg="add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94" creationId="{68A4132F-DEC6-4332-A00C-A11AD4519B6C}"/>
          </ac:spMkLst>
        </pc:spChg>
        <pc:spChg chg="add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96" creationId="{9B38642C-62C4-4E31-A5D3-BB1DD8CA3942}"/>
          </ac:spMkLst>
        </pc:spChg>
        <pc:spChg chg="add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98" creationId="{A9F66240-8C38-4069-A5C9-2D3FCD97EDAD}"/>
          </ac:spMkLst>
        </pc:spChg>
        <pc:spChg chg="add del">
          <ac:chgData name="Silvia Marino" userId="3be6afe6-e7eb-49e7-907b-1c154087134c" providerId="ADAL" clId="{8CBDD3A7-DD9B-4F1D-BC10-117FF561A1AA}" dt="2022-02-15T15:18:15.215" v="1934" actId="26606"/>
          <ac:spMkLst>
            <pc:docMk/>
            <pc:sldMk cId="2096130911" sldId="279"/>
            <ac:spMk id="1094" creationId="{B5FA7C47-B7C1-4D2E-AB49-ED23BA34BA83}"/>
          </ac:spMkLst>
        </pc:spChg>
        <pc:spChg chg="add del">
          <ac:chgData name="Silvia Marino" userId="3be6afe6-e7eb-49e7-907b-1c154087134c" providerId="ADAL" clId="{8CBDD3A7-DD9B-4F1D-BC10-117FF561A1AA}" dt="2022-02-15T15:18:15.215" v="1934" actId="26606"/>
          <ac:spMkLst>
            <pc:docMk/>
            <pc:sldMk cId="2096130911" sldId="279"/>
            <ac:spMk id="1095" creationId="{596EE156-ABF1-4329-A6BA-03B4254E0877}"/>
          </ac:spMkLst>
        </pc:spChg>
        <pc:spChg chg="add del">
          <ac:chgData name="Silvia Marino" userId="3be6afe6-e7eb-49e7-907b-1c154087134c" providerId="ADAL" clId="{8CBDD3A7-DD9B-4F1D-BC10-117FF561A1AA}" dt="2022-02-15T15:18:15.215" v="1934" actId="26606"/>
          <ac:spMkLst>
            <pc:docMk/>
            <pc:sldMk cId="2096130911" sldId="279"/>
            <ac:spMk id="1096" creationId="{19B9933F-AAB3-444A-8BB5-9CA194A8BC63}"/>
          </ac:spMkLst>
        </pc:spChg>
        <pc:spChg chg="add del">
          <ac:chgData name="Silvia Marino" userId="3be6afe6-e7eb-49e7-907b-1c154087134c" providerId="ADAL" clId="{8CBDD3A7-DD9B-4F1D-BC10-117FF561A1AA}" dt="2022-02-15T15:18:15.215" v="1934" actId="26606"/>
          <ac:spMkLst>
            <pc:docMk/>
            <pc:sldMk cId="2096130911" sldId="279"/>
            <ac:spMk id="1097" creationId="{7D20183A-0B1D-4A1F-89B1-ADBEDBC6E54E}"/>
          </ac:spMkLst>
        </pc:spChg>
        <pc:spChg chg="add del">
          <ac:chgData name="Silvia Marino" userId="3be6afe6-e7eb-49e7-907b-1c154087134c" providerId="ADAL" clId="{8CBDD3A7-DD9B-4F1D-BC10-117FF561A1AA}" dt="2022-02-15T15:18:15.215" v="1934" actId="26606"/>
          <ac:spMkLst>
            <pc:docMk/>
            <pc:sldMk cId="2096130911" sldId="279"/>
            <ac:spMk id="1098" creationId="{131031D3-26CD-4214-A9A4-5857EFA15A0C}"/>
          </ac:spMkLst>
        </pc:spChg>
        <pc:spChg chg="add del">
          <ac:chgData name="Silvia Marino" userId="3be6afe6-e7eb-49e7-907b-1c154087134c" providerId="ADAL" clId="{8CBDD3A7-DD9B-4F1D-BC10-117FF561A1AA}" dt="2022-02-15T15:19:38.926" v="1942" actId="26606"/>
          <ac:spMkLst>
            <pc:docMk/>
            <pc:sldMk cId="2096130911" sldId="279"/>
            <ac:spMk id="1100" creationId="{73DE2CFE-42F2-48F0-8706-5264E012B10C}"/>
          </ac:spMkLst>
        </pc:spChg>
        <pc:spChg chg="add del">
          <ac:chgData name="Silvia Marino" userId="3be6afe6-e7eb-49e7-907b-1c154087134c" providerId="ADAL" clId="{8CBDD3A7-DD9B-4F1D-BC10-117FF561A1AA}" dt="2022-02-15T15:19:27.683" v="1937" actId="26606"/>
          <ac:spMkLst>
            <pc:docMk/>
            <pc:sldMk cId="2096130911" sldId="279"/>
            <ac:spMk id="1102" creationId="{5E52985E-2553-471E-82AA-5ED7A329890A}"/>
          </ac:spMkLst>
        </pc:spChg>
        <pc:spChg chg="add del">
          <ac:chgData name="Silvia Marino" userId="3be6afe6-e7eb-49e7-907b-1c154087134c" providerId="ADAL" clId="{8CBDD3A7-DD9B-4F1D-BC10-117FF561A1AA}" dt="2022-02-15T15:19:35.437" v="1939" actId="26606"/>
          <ac:spMkLst>
            <pc:docMk/>
            <pc:sldMk cId="2096130911" sldId="279"/>
            <ac:spMk id="1104" creationId="{68A4132F-DEC6-4332-A00C-A11AD4519B6C}"/>
          </ac:spMkLst>
        </pc:spChg>
        <pc:spChg chg="add del">
          <ac:chgData name="Silvia Marino" userId="3be6afe6-e7eb-49e7-907b-1c154087134c" providerId="ADAL" clId="{8CBDD3A7-DD9B-4F1D-BC10-117FF561A1AA}" dt="2022-02-15T15:19:35.437" v="1939" actId="26606"/>
          <ac:spMkLst>
            <pc:docMk/>
            <pc:sldMk cId="2096130911" sldId="279"/>
            <ac:spMk id="1105" creationId="{64965EAE-E41A-435F-B993-07E824B6C977}"/>
          </ac:spMkLst>
        </pc:spChg>
        <pc:spChg chg="add del">
          <ac:chgData name="Silvia Marino" userId="3be6afe6-e7eb-49e7-907b-1c154087134c" providerId="ADAL" clId="{8CBDD3A7-DD9B-4F1D-BC10-117FF561A1AA}" dt="2022-02-15T15:19:38.916" v="1941" actId="26606"/>
          <ac:spMkLst>
            <pc:docMk/>
            <pc:sldMk cId="2096130911" sldId="279"/>
            <ac:spMk id="1107" creationId="{33CD251C-A887-4D2F-925B-FC097198538B}"/>
          </ac:spMkLst>
        </pc:spChg>
        <pc:spChg chg="add del">
          <ac:chgData name="Silvia Marino" userId="3be6afe6-e7eb-49e7-907b-1c154087134c" providerId="ADAL" clId="{8CBDD3A7-DD9B-4F1D-BC10-117FF561A1AA}" dt="2022-02-15T15:19:38.916" v="1941" actId="26606"/>
          <ac:spMkLst>
            <pc:docMk/>
            <pc:sldMk cId="2096130911" sldId="279"/>
            <ac:spMk id="1108" creationId="{3B2069EE-A08E-44F0-B3F9-3CF8CC2DCAD5}"/>
          </ac:spMkLst>
        </pc:spChg>
        <pc:spChg chg="add del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1111" creationId="{68A4132F-DEC6-4332-A00C-A11AD4519B6C}"/>
          </ac:spMkLst>
        </pc:spChg>
        <pc:spChg chg="add del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1112" creationId="{64965EAE-E41A-435F-B993-07E824B6C977}"/>
          </ac:spMkLst>
        </pc:spChg>
        <pc:spChg chg="add del">
          <ac:chgData name="Silvia Marino" userId="3be6afe6-e7eb-49e7-907b-1c154087134c" providerId="ADAL" clId="{8CBDD3A7-DD9B-4F1D-BC10-117FF561A1AA}" dt="2022-02-15T15:20:14.551" v="1944" actId="26606"/>
          <ac:spMkLst>
            <pc:docMk/>
            <pc:sldMk cId="2096130911" sldId="279"/>
            <ac:spMk id="1113" creationId="{152F8994-E6D4-4311-9548-C3607BC43645}"/>
          </ac:spMkLst>
        </pc:spChg>
        <pc:grpChg chg="add del">
          <ac:chgData name="Silvia Marino" userId="3be6afe6-e7eb-49e7-907b-1c154087134c" providerId="ADAL" clId="{8CBDD3A7-DD9B-4F1D-BC10-117FF561A1AA}" dt="2022-02-15T15:19:38.916" v="1941" actId="26606"/>
          <ac:grpSpMkLst>
            <pc:docMk/>
            <pc:sldMk cId="2096130911" sldId="279"/>
            <ac:grpSpMk id="1109" creationId="{9C6E8597-0CCE-4A8A-9326-AA52691A1C81}"/>
          </ac:grpSpMkLst>
        </pc:grpChg>
        <pc:picChg chg="add mod">
          <ac:chgData name="Silvia Marino" userId="3be6afe6-e7eb-49e7-907b-1c154087134c" providerId="ADAL" clId="{8CBDD3A7-DD9B-4F1D-BC10-117FF561A1AA}" dt="2022-02-15T15:20:46.248" v="1949" actId="14100"/>
          <ac:picMkLst>
            <pc:docMk/>
            <pc:sldMk cId="2096130911" sldId="279"/>
            <ac:picMk id="5" creationId="{C3089192-8DE0-41C1-9D33-E5736730B147}"/>
          </ac:picMkLst>
        </pc:picChg>
        <pc:picChg chg="del">
          <ac:chgData name="Silvia Marino" userId="3be6afe6-e7eb-49e7-907b-1c154087134c" providerId="ADAL" clId="{8CBDD3A7-DD9B-4F1D-BC10-117FF561A1AA}" dt="2022-02-15T15:17:22.304" v="1922" actId="478"/>
          <ac:picMkLst>
            <pc:docMk/>
            <pc:sldMk cId="2096130911" sldId="279"/>
            <ac:picMk id="6" creationId="{D31222F8-C606-49DC-B1D6-DF8B213272DF}"/>
          </ac:picMkLst>
        </pc:picChg>
        <pc:picChg chg="del">
          <ac:chgData name="Silvia Marino" userId="3be6afe6-e7eb-49e7-907b-1c154087134c" providerId="ADAL" clId="{8CBDD3A7-DD9B-4F1D-BC10-117FF561A1AA}" dt="2022-02-15T15:17:18.931" v="1921" actId="478"/>
          <ac:picMkLst>
            <pc:docMk/>
            <pc:sldMk cId="2096130911" sldId="279"/>
            <ac:picMk id="8" creationId="{17879050-872E-4606-BD02-DE6AC198243E}"/>
          </ac:picMkLst>
        </pc:picChg>
        <pc:picChg chg="add mod ord">
          <ac:chgData name="Silvia Marino" userId="3be6afe6-e7eb-49e7-907b-1c154087134c" providerId="ADAL" clId="{8CBDD3A7-DD9B-4F1D-BC10-117FF561A1AA}" dt="2022-02-15T15:20:41.263" v="1948" actId="14100"/>
          <ac:picMkLst>
            <pc:docMk/>
            <pc:sldMk cId="2096130911" sldId="279"/>
            <ac:picMk id="10" creationId="{8A1EB57B-8989-4F17-98E1-55EDA19C5939}"/>
          </ac:picMkLst>
        </pc:picChg>
        <pc:picChg chg="del">
          <ac:chgData name="Silvia Marino" userId="3be6afe6-e7eb-49e7-907b-1c154087134c" providerId="ADAL" clId="{8CBDD3A7-DD9B-4F1D-BC10-117FF561A1AA}" dt="2022-02-15T15:17:25.971" v="1924" actId="478"/>
          <ac:picMkLst>
            <pc:docMk/>
            <pc:sldMk cId="2096130911" sldId="279"/>
            <ac:picMk id="11" creationId="{96D72917-68D5-4D6D-8045-B12FB25A11D0}"/>
          </ac:picMkLst>
        </pc:picChg>
        <pc:cxnChg chg="add del">
          <ac:chgData name="Silvia Marino" userId="3be6afe6-e7eb-49e7-907b-1c154087134c" providerId="ADAL" clId="{8CBDD3A7-DD9B-4F1D-BC10-117FF561A1AA}" dt="2022-02-15T15:19:27.683" v="1937" actId="26606"/>
          <ac:cxnSpMkLst>
            <pc:docMk/>
            <pc:sldMk cId="2096130911" sldId="279"/>
            <ac:cxnSpMk id="83" creationId="{DAE3ABC6-4042-4293-A7DF-F01181363B7E}"/>
          </ac:cxnSpMkLst>
        </pc:cxnChg>
      </pc:sldChg>
      <pc:sldChg chg="addSp delSp modSp add mod">
        <pc:chgData name="Silvia Marino" userId="3be6afe6-e7eb-49e7-907b-1c154087134c" providerId="ADAL" clId="{8CBDD3A7-DD9B-4F1D-BC10-117FF561A1AA}" dt="2022-02-15T15:24:02.693" v="2044" actId="14100"/>
        <pc:sldMkLst>
          <pc:docMk/>
          <pc:sldMk cId="394668137" sldId="280"/>
        </pc:sldMkLst>
        <pc:spChg chg="mod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2" creationId="{C2C6DA6B-9EBE-4257-A37A-165C908DC8EF}"/>
          </ac:spMkLst>
        </pc:spChg>
        <pc:spChg chg="mod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3" creationId="{D0E1D106-2723-4062-8F29-4D843A91ED4E}"/>
          </ac:spMkLst>
        </pc:spChg>
        <pc:spChg chg="del">
          <ac:chgData name="Silvia Marino" userId="3be6afe6-e7eb-49e7-907b-1c154087134c" providerId="ADAL" clId="{8CBDD3A7-DD9B-4F1D-BC10-117FF561A1AA}" dt="2022-02-15T15:22:24.985" v="2012" actId="478"/>
          <ac:spMkLst>
            <pc:docMk/>
            <pc:sldMk cId="394668137" sldId="280"/>
            <ac:spMk id="12" creationId="{F20655FB-5F42-4D5D-BAD1-2A5C70CC535C}"/>
          </ac:spMkLst>
        </pc:spChg>
        <pc:spChg chg="del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94" creationId="{68A4132F-DEC6-4332-A00C-A11AD4519B6C}"/>
          </ac:spMkLst>
        </pc:spChg>
        <pc:spChg chg="del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96" creationId="{9B38642C-62C4-4E31-A5D3-BB1DD8CA3942}"/>
          </ac:spMkLst>
        </pc:spChg>
        <pc:spChg chg="del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98" creationId="{A9F66240-8C38-4069-A5C9-2D3FCD97EDAD}"/>
          </ac:spMkLst>
        </pc:spChg>
        <pc:spChg chg="add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103" creationId="{68A4132F-DEC6-4332-A00C-A11AD4519B6C}"/>
          </ac:spMkLst>
        </pc:spChg>
        <pc:spChg chg="add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105" creationId="{64965EAE-E41A-435F-B993-07E824B6C977}"/>
          </ac:spMkLst>
        </pc:spChg>
        <pc:spChg chg="add">
          <ac:chgData name="Silvia Marino" userId="3be6afe6-e7eb-49e7-907b-1c154087134c" providerId="ADAL" clId="{8CBDD3A7-DD9B-4F1D-BC10-117FF561A1AA}" dt="2022-02-15T15:23:37.504" v="2039" actId="26606"/>
          <ac:spMkLst>
            <pc:docMk/>
            <pc:sldMk cId="394668137" sldId="280"/>
            <ac:spMk id="107" creationId="{152F8994-E6D4-4311-9548-C3607BC43645}"/>
          </ac:spMkLst>
        </pc:spChg>
        <pc:picChg chg="del">
          <ac:chgData name="Silvia Marino" userId="3be6afe6-e7eb-49e7-907b-1c154087134c" providerId="ADAL" clId="{8CBDD3A7-DD9B-4F1D-BC10-117FF561A1AA}" dt="2022-02-15T15:22:26.763" v="2013" actId="478"/>
          <ac:picMkLst>
            <pc:docMk/>
            <pc:sldMk cId="394668137" sldId="280"/>
            <ac:picMk id="5" creationId="{C3089192-8DE0-41C1-9D33-E5736730B147}"/>
          </ac:picMkLst>
        </pc:picChg>
        <pc:picChg chg="add mod">
          <ac:chgData name="Silvia Marino" userId="3be6afe6-e7eb-49e7-907b-1c154087134c" providerId="ADAL" clId="{8CBDD3A7-DD9B-4F1D-BC10-117FF561A1AA}" dt="2022-02-15T15:23:37.504" v="2039" actId="26606"/>
          <ac:picMkLst>
            <pc:docMk/>
            <pc:sldMk cId="394668137" sldId="280"/>
            <ac:picMk id="6" creationId="{EE0D9B8B-C584-422D-A77F-5DCE4500AD43}"/>
          </ac:picMkLst>
        </pc:picChg>
        <pc:picChg chg="add mod ord">
          <ac:chgData name="Silvia Marino" userId="3be6afe6-e7eb-49e7-907b-1c154087134c" providerId="ADAL" clId="{8CBDD3A7-DD9B-4F1D-BC10-117FF561A1AA}" dt="2022-02-15T15:24:02.693" v="2044" actId="14100"/>
          <ac:picMkLst>
            <pc:docMk/>
            <pc:sldMk cId="394668137" sldId="280"/>
            <ac:picMk id="8" creationId="{A089D974-C933-437B-B967-2C49914B102C}"/>
          </ac:picMkLst>
        </pc:picChg>
        <pc:picChg chg="del">
          <ac:chgData name="Silvia Marino" userId="3be6afe6-e7eb-49e7-907b-1c154087134c" providerId="ADAL" clId="{8CBDD3A7-DD9B-4F1D-BC10-117FF561A1AA}" dt="2022-02-15T15:22:21.429" v="2011" actId="478"/>
          <ac:picMkLst>
            <pc:docMk/>
            <pc:sldMk cId="394668137" sldId="280"/>
            <ac:picMk id="10" creationId="{8A1EB57B-8989-4F17-98E1-55EDA19C5939}"/>
          </ac:picMkLst>
        </pc:picChg>
      </pc:sldChg>
      <pc:sldChg chg="modSp add ord">
        <pc:chgData name="Silvia Marino" userId="3be6afe6-e7eb-49e7-907b-1c154087134c" providerId="ADAL" clId="{8CBDD3A7-DD9B-4F1D-BC10-117FF561A1AA}" dt="2022-02-15T15:25:01.811" v="2054" actId="14826"/>
        <pc:sldMkLst>
          <pc:docMk/>
          <pc:sldMk cId="3781292249" sldId="281"/>
        </pc:sldMkLst>
        <pc:picChg chg="mod">
          <ac:chgData name="Silvia Marino" userId="3be6afe6-e7eb-49e7-907b-1c154087134c" providerId="ADAL" clId="{8CBDD3A7-DD9B-4F1D-BC10-117FF561A1AA}" dt="2022-02-15T15:25:01.811" v="2054" actId="14826"/>
          <ac:picMkLst>
            <pc:docMk/>
            <pc:sldMk cId="3781292249" sldId="281"/>
            <ac:picMk id="5" creationId="{3DAE2E28-9C66-43F5-B219-1DFB9D5CF809}"/>
          </ac:picMkLst>
        </pc:picChg>
      </pc:sldChg>
      <pc:sldChg chg="new del">
        <pc:chgData name="Silvia Marino" userId="3be6afe6-e7eb-49e7-907b-1c154087134c" providerId="ADAL" clId="{8CBDD3A7-DD9B-4F1D-BC10-117FF561A1AA}" dt="2022-02-15T15:26:12.091" v="2092" actId="47"/>
        <pc:sldMkLst>
          <pc:docMk/>
          <pc:sldMk cId="2155117169" sldId="282"/>
        </pc:sldMkLst>
      </pc:sldChg>
      <pc:sldChg chg="modSp add mod ord">
        <pc:chgData name="Silvia Marino" userId="3be6afe6-e7eb-49e7-907b-1c154087134c" providerId="ADAL" clId="{8CBDD3A7-DD9B-4F1D-BC10-117FF561A1AA}" dt="2022-02-15T15:25:56.281" v="2088" actId="20577"/>
        <pc:sldMkLst>
          <pc:docMk/>
          <pc:sldMk cId="3117147849" sldId="283"/>
        </pc:sldMkLst>
        <pc:spChg chg="mod">
          <ac:chgData name="Silvia Marino" userId="3be6afe6-e7eb-49e7-907b-1c154087134c" providerId="ADAL" clId="{8CBDD3A7-DD9B-4F1D-BC10-117FF561A1AA}" dt="2022-02-15T15:25:56.281" v="2088" actId="20577"/>
          <ac:spMkLst>
            <pc:docMk/>
            <pc:sldMk cId="3117147849" sldId="283"/>
            <ac:spMk id="2" creationId="{BCD0BF33-6F6D-4BDF-B469-EA27B044108E}"/>
          </ac:spMkLst>
        </pc:spChg>
      </pc:sldChg>
      <pc:sldChg chg="modSp add mod ord">
        <pc:chgData name="Silvia Marino" userId="3be6afe6-e7eb-49e7-907b-1c154087134c" providerId="ADAL" clId="{8CBDD3A7-DD9B-4F1D-BC10-117FF561A1AA}" dt="2022-02-15T15:28:36.478" v="2199" actId="20577"/>
        <pc:sldMkLst>
          <pc:docMk/>
          <pc:sldMk cId="2016530213" sldId="284"/>
        </pc:sldMkLst>
        <pc:spChg chg="mod">
          <ac:chgData name="Silvia Marino" userId="3be6afe6-e7eb-49e7-907b-1c154087134c" providerId="ADAL" clId="{8CBDD3A7-DD9B-4F1D-BC10-117FF561A1AA}" dt="2022-02-15T15:28:36.478" v="2199" actId="20577"/>
          <ac:spMkLst>
            <pc:docMk/>
            <pc:sldMk cId="2016530213" sldId="284"/>
            <ac:spMk id="2" creationId="{BCD0BF33-6F6D-4BDF-B469-EA27B044108E}"/>
          </ac:spMkLst>
        </pc:spChg>
      </pc:sldChg>
      <pc:sldChg chg="addSp delSp modSp new mod setBg">
        <pc:chgData name="Silvia Marino" userId="3be6afe6-e7eb-49e7-907b-1c154087134c" providerId="ADAL" clId="{8CBDD3A7-DD9B-4F1D-BC10-117FF561A1AA}" dt="2022-02-15T15:30:34.108" v="2374" actId="14100"/>
        <pc:sldMkLst>
          <pc:docMk/>
          <pc:sldMk cId="167043761" sldId="285"/>
        </pc:sldMkLst>
        <pc:spChg chg="mod">
          <ac:chgData name="Silvia Marino" userId="3be6afe6-e7eb-49e7-907b-1c154087134c" providerId="ADAL" clId="{8CBDD3A7-DD9B-4F1D-BC10-117FF561A1AA}" dt="2022-02-15T15:29:24.230" v="2235" actId="26606"/>
          <ac:spMkLst>
            <pc:docMk/>
            <pc:sldMk cId="167043761" sldId="285"/>
            <ac:spMk id="2" creationId="{B202ADC4-4A35-41A8-976F-77C86CA9F6CF}"/>
          </ac:spMkLst>
        </pc:spChg>
        <pc:spChg chg="del">
          <ac:chgData name="Silvia Marino" userId="3be6afe6-e7eb-49e7-907b-1c154087134c" providerId="ADAL" clId="{8CBDD3A7-DD9B-4F1D-BC10-117FF561A1AA}" dt="2022-02-15T15:29:05.581" v="2231" actId="478"/>
          <ac:spMkLst>
            <pc:docMk/>
            <pc:sldMk cId="167043761" sldId="285"/>
            <ac:spMk id="3" creationId="{9F6BC84E-76D0-46B3-AE47-8D4300FF7DB0}"/>
          </ac:spMkLst>
        </pc:spChg>
        <pc:spChg chg="add mod">
          <ac:chgData name="Silvia Marino" userId="3be6afe6-e7eb-49e7-907b-1c154087134c" providerId="ADAL" clId="{8CBDD3A7-DD9B-4F1D-BC10-117FF561A1AA}" dt="2022-02-15T15:30:34.108" v="2374" actId="14100"/>
          <ac:spMkLst>
            <pc:docMk/>
            <pc:sldMk cId="167043761" sldId="285"/>
            <ac:spMk id="6" creationId="{986644CD-C5D7-45D7-8C11-DDE649621B5C}"/>
          </ac:spMkLst>
        </pc:spChg>
        <pc:spChg chg="add del">
          <ac:chgData name="Silvia Marino" userId="3be6afe6-e7eb-49e7-907b-1c154087134c" providerId="ADAL" clId="{8CBDD3A7-DD9B-4F1D-BC10-117FF561A1AA}" dt="2022-02-15T15:29:24.226" v="2234" actId="26606"/>
          <ac:spMkLst>
            <pc:docMk/>
            <pc:sldMk cId="167043761" sldId="285"/>
            <ac:spMk id="10" creationId="{1707FC24-6981-43D9-B525-C7832BA22463}"/>
          </ac:spMkLst>
        </pc:spChg>
        <pc:spChg chg="add">
          <ac:chgData name="Silvia Marino" userId="3be6afe6-e7eb-49e7-907b-1c154087134c" providerId="ADAL" clId="{8CBDD3A7-DD9B-4F1D-BC10-117FF561A1AA}" dt="2022-02-15T15:29:24.230" v="2235" actId="26606"/>
          <ac:spMkLst>
            <pc:docMk/>
            <pc:sldMk cId="167043761" sldId="285"/>
            <ac:spMk id="12" creationId="{D12DDE76-C203-4047-9998-63900085B5E8}"/>
          </ac:spMkLst>
        </pc:spChg>
        <pc:picChg chg="add mod">
          <ac:chgData name="Silvia Marino" userId="3be6afe6-e7eb-49e7-907b-1c154087134c" providerId="ADAL" clId="{8CBDD3A7-DD9B-4F1D-BC10-117FF561A1AA}" dt="2022-02-15T15:29:35.423" v="2237" actId="14100"/>
          <ac:picMkLst>
            <pc:docMk/>
            <pc:sldMk cId="167043761" sldId="285"/>
            <ac:picMk id="5" creationId="{938F4F06-F54E-4181-B95B-2E1086014797}"/>
          </ac:picMkLst>
        </pc:picChg>
      </pc:sldChg>
      <pc:sldChg chg="modSp add mod ord">
        <pc:chgData name="Silvia Marino" userId="3be6afe6-e7eb-49e7-907b-1c154087134c" providerId="ADAL" clId="{8CBDD3A7-DD9B-4F1D-BC10-117FF561A1AA}" dt="2022-02-15T15:31:28.684" v="2382" actId="1076"/>
        <pc:sldMkLst>
          <pc:docMk/>
          <pc:sldMk cId="328926486" sldId="286"/>
        </pc:sldMkLst>
        <pc:picChg chg="mod">
          <ac:chgData name="Silvia Marino" userId="3be6afe6-e7eb-49e7-907b-1c154087134c" providerId="ADAL" clId="{8CBDD3A7-DD9B-4F1D-BC10-117FF561A1AA}" dt="2022-02-15T15:31:28.684" v="2382" actId="1076"/>
          <ac:picMkLst>
            <pc:docMk/>
            <pc:sldMk cId="328926486" sldId="286"/>
            <ac:picMk id="5" creationId="{3DAE2E28-9C66-43F5-B219-1DFB9D5CF809}"/>
          </ac:picMkLst>
        </pc:picChg>
      </pc:sldChg>
      <pc:sldChg chg="addSp delSp modSp new mod setBg addAnim">
        <pc:chgData name="Silvia Marino" userId="3be6afe6-e7eb-49e7-907b-1c154087134c" providerId="ADAL" clId="{8CBDD3A7-DD9B-4F1D-BC10-117FF561A1AA}" dt="2022-02-15T15:32:30.495" v="2413"/>
        <pc:sldMkLst>
          <pc:docMk/>
          <pc:sldMk cId="3818611594" sldId="287"/>
        </pc:sldMkLst>
        <pc:spChg chg="mod">
          <ac:chgData name="Silvia Marino" userId="3be6afe6-e7eb-49e7-907b-1c154087134c" providerId="ADAL" clId="{8CBDD3A7-DD9B-4F1D-BC10-117FF561A1AA}" dt="2022-02-15T15:32:30.495" v="2412" actId="26606"/>
          <ac:spMkLst>
            <pc:docMk/>
            <pc:sldMk cId="3818611594" sldId="287"/>
            <ac:spMk id="2" creationId="{A58D35DF-7A1A-4988-99FE-01D10999CF81}"/>
          </ac:spMkLst>
        </pc:spChg>
        <pc:spChg chg="del">
          <ac:chgData name="Silvia Marino" userId="3be6afe6-e7eb-49e7-907b-1c154087134c" providerId="ADAL" clId="{8CBDD3A7-DD9B-4F1D-BC10-117FF561A1AA}" dt="2022-02-15T15:32:08.620" v="2411" actId="478"/>
          <ac:spMkLst>
            <pc:docMk/>
            <pc:sldMk cId="3818611594" sldId="287"/>
            <ac:spMk id="3" creationId="{596BBE8B-3967-44CF-BDA1-E6018AA353BC}"/>
          </ac:spMkLst>
        </pc:spChg>
        <pc:spChg chg="add">
          <ac:chgData name="Silvia Marino" userId="3be6afe6-e7eb-49e7-907b-1c154087134c" providerId="ADAL" clId="{8CBDD3A7-DD9B-4F1D-BC10-117FF561A1AA}" dt="2022-02-15T15:32:30.495" v="2412" actId="26606"/>
          <ac:spMkLst>
            <pc:docMk/>
            <pc:sldMk cId="3818611594" sldId="287"/>
            <ac:spMk id="7" creationId="{B26EE4FD-480F-42A5-9FEB-DA630457CFB7}"/>
          </ac:spMkLst>
        </pc:spChg>
        <pc:spChg chg="add">
          <ac:chgData name="Silvia Marino" userId="3be6afe6-e7eb-49e7-907b-1c154087134c" providerId="ADAL" clId="{8CBDD3A7-DD9B-4F1D-BC10-117FF561A1AA}" dt="2022-02-15T15:32:30.495" v="2412" actId="26606"/>
          <ac:spMkLst>
            <pc:docMk/>
            <pc:sldMk cId="3818611594" sldId="287"/>
            <ac:spMk id="9" creationId="{A187062F-BE14-42FC-B06A-607DB23849C3}"/>
          </ac:spMkLst>
        </pc:spChg>
        <pc:spChg chg="add">
          <ac:chgData name="Silvia Marino" userId="3be6afe6-e7eb-49e7-907b-1c154087134c" providerId="ADAL" clId="{8CBDD3A7-DD9B-4F1D-BC10-117FF561A1AA}" dt="2022-02-15T15:32:30.495" v="2412" actId="26606"/>
          <ac:spMkLst>
            <pc:docMk/>
            <pc:sldMk cId="3818611594" sldId="287"/>
            <ac:spMk id="11" creationId="{731FE21B-2A45-4BF5-8B03-E12341988774}"/>
          </ac:spMkLst>
        </pc:spChg>
        <pc:spChg chg="add">
          <ac:chgData name="Silvia Marino" userId="3be6afe6-e7eb-49e7-907b-1c154087134c" providerId="ADAL" clId="{8CBDD3A7-DD9B-4F1D-BC10-117FF561A1AA}" dt="2022-02-15T15:32:30.495" v="2412" actId="26606"/>
          <ac:spMkLst>
            <pc:docMk/>
            <pc:sldMk cId="3818611594" sldId="287"/>
            <ac:spMk id="13" creationId="{2DC5A94D-79ED-48F5-9DC5-96CBB507CEC8}"/>
          </ac:spMkLst>
        </pc:spChg>
        <pc:spChg chg="add">
          <ac:chgData name="Silvia Marino" userId="3be6afe6-e7eb-49e7-907b-1c154087134c" providerId="ADAL" clId="{8CBDD3A7-DD9B-4F1D-BC10-117FF561A1AA}" dt="2022-02-15T15:32:30.495" v="2412" actId="26606"/>
          <ac:spMkLst>
            <pc:docMk/>
            <pc:sldMk cId="3818611594" sldId="287"/>
            <ac:spMk id="15" creationId="{93A3D4BE-AF25-4F9A-9C29-1145CCE24A2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38A44-DCDE-4F22-8B91-C28F349C9AD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0608EE-F0BE-4EAE-B6F8-33B9EBD9D10D}">
      <dgm:prSet/>
      <dgm:spPr/>
      <dgm:t>
        <a:bodyPr/>
        <a:lstStyle/>
        <a:p>
          <a:r>
            <a:rPr lang="it-IT"/>
            <a:t>Assigned classifiers:</a:t>
          </a:r>
          <a:endParaRPr lang="en-US"/>
        </a:p>
      </dgm:t>
    </dgm:pt>
    <dgm:pt modelId="{609D05AA-1A98-40D4-A57A-727BD4F896CF}" type="parTrans" cxnId="{485F73A5-ADA5-4FBB-9720-41DC19C59999}">
      <dgm:prSet/>
      <dgm:spPr/>
      <dgm:t>
        <a:bodyPr/>
        <a:lstStyle/>
        <a:p>
          <a:endParaRPr lang="en-US"/>
        </a:p>
      </dgm:t>
    </dgm:pt>
    <dgm:pt modelId="{8D29F2E3-35E0-4385-A449-A3EC5274BB9D}" type="sibTrans" cxnId="{485F73A5-ADA5-4FBB-9720-41DC19C59999}">
      <dgm:prSet/>
      <dgm:spPr/>
      <dgm:t>
        <a:bodyPr/>
        <a:lstStyle/>
        <a:p>
          <a:endParaRPr lang="en-US"/>
        </a:p>
      </dgm:t>
    </dgm:pt>
    <dgm:pt modelId="{238C62A4-B099-40B3-BDB9-2633F0503218}">
      <dgm:prSet/>
      <dgm:spPr/>
      <dgm:t>
        <a:bodyPr/>
        <a:lstStyle/>
        <a:p>
          <a:r>
            <a:rPr lang="it-IT"/>
            <a:t>K-Nearest Neighbours </a:t>
          </a:r>
          <a:endParaRPr lang="en-US"/>
        </a:p>
      </dgm:t>
    </dgm:pt>
    <dgm:pt modelId="{35F85400-8E21-46AF-A77F-4B569F1E61AA}" type="parTrans" cxnId="{C6DF4B95-EF92-472B-8948-28B10E90D858}">
      <dgm:prSet/>
      <dgm:spPr/>
      <dgm:t>
        <a:bodyPr/>
        <a:lstStyle/>
        <a:p>
          <a:endParaRPr lang="en-US"/>
        </a:p>
      </dgm:t>
    </dgm:pt>
    <dgm:pt modelId="{621C7DDA-F599-4C43-ADDB-FF5913695AB1}" type="sibTrans" cxnId="{C6DF4B95-EF92-472B-8948-28B10E90D858}">
      <dgm:prSet/>
      <dgm:spPr/>
      <dgm:t>
        <a:bodyPr/>
        <a:lstStyle/>
        <a:p>
          <a:endParaRPr lang="en-US"/>
        </a:p>
      </dgm:t>
    </dgm:pt>
    <dgm:pt modelId="{804F74ED-9952-41B2-9343-B2CAF33A7CC8}">
      <dgm:prSet/>
      <dgm:spPr/>
      <dgm:t>
        <a:bodyPr/>
        <a:lstStyle/>
        <a:p>
          <a:r>
            <a:rPr lang="it-IT"/>
            <a:t>Multiclass Support Vector Machine</a:t>
          </a:r>
          <a:endParaRPr lang="en-US"/>
        </a:p>
      </dgm:t>
    </dgm:pt>
    <dgm:pt modelId="{E2580C9D-224C-4AC7-89EC-28002F3F6B47}" type="parTrans" cxnId="{ACECC2F3-C868-418F-9F1F-10B616FC9AAB}">
      <dgm:prSet/>
      <dgm:spPr/>
      <dgm:t>
        <a:bodyPr/>
        <a:lstStyle/>
        <a:p>
          <a:endParaRPr lang="en-US"/>
        </a:p>
      </dgm:t>
    </dgm:pt>
    <dgm:pt modelId="{06E874BD-5C8E-4741-861E-C717CFD93535}" type="sibTrans" cxnId="{ACECC2F3-C868-418F-9F1F-10B616FC9AAB}">
      <dgm:prSet/>
      <dgm:spPr/>
      <dgm:t>
        <a:bodyPr/>
        <a:lstStyle/>
        <a:p>
          <a:endParaRPr lang="en-US"/>
        </a:p>
      </dgm:t>
    </dgm:pt>
    <dgm:pt modelId="{C6B23800-41C1-4A97-AE0D-D61CC6B4BC19}">
      <dgm:prSet/>
      <dgm:spPr/>
      <dgm:t>
        <a:bodyPr/>
        <a:lstStyle/>
        <a:p>
          <a:r>
            <a:rPr lang="it-IT"/>
            <a:t>Extra: </a:t>
          </a:r>
          <a:endParaRPr lang="en-US"/>
        </a:p>
      </dgm:t>
    </dgm:pt>
    <dgm:pt modelId="{BE8B440E-E770-4A9B-BA92-37C2567AFFB4}" type="parTrans" cxnId="{146F8220-B3FA-46E0-835E-CDA8B0AED5AC}">
      <dgm:prSet/>
      <dgm:spPr/>
      <dgm:t>
        <a:bodyPr/>
        <a:lstStyle/>
        <a:p>
          <a:endParaRPr lang="en-US"/>
        </a:p>
      </dgm:t>
    </dgm:pt>
    <dgm:pt modelId="{BF625278-3C80-459A-B4AF-9663D0FC04DD}" type="sibTrans" cxnId="{146F8220-B3FA-46E0-835E-CDA8B0AED5AC}">
      <dgm:prSet/>
      <dgm:spPr/>
      <dgm:t>
        <a:bodyPr/>
        <a:lstStyle/>
        <a:p>
          <a:endParaRPr lang="en-US"/>
        </a:p>
      </dgm:t>
    </dgm:pt>
    <dgm:pt modelId="{B8693991-B75A-4FB7-A155-67D506F815B0}">
      <dgm:prSet/>
      <dgm:spPr/>
      <dgm:t>
        <a:bodyPr/>
        <a:lstStyle/>
        <a:p>
          <a:r>
            <a:rPr lang="it-IT"/>
            <a:t>Nearest Centroid</a:t>
          </a:r>
          <a:endParaRPr lang="en-US"/>
        </a:p>
      </dgm:t>
    </dgm:pt>
    <dgm:pt modelId="{DBFA9184-D0EA-4D41-A5E7-277DD9CF4CFF}" type="parTrans" cxnId="{EB9C7465-B4B1-4590-A0F6-8B8B10051988}">
      <dgm:prSet/>
      <dgm:spPr/>
      <dgm:t>
        <a:bodyPr/>
        <a:lstStyle/>
        <a:p>
          <a:endParaRPr lang="en-US"/>
        </a:p>
      </dgm:t>
    </dgm:pt>
    <dgm:pt modelId="{98275AE1-0268-4444-B1D5-82865D91901D}" type="sibTrans" cxnId="{EB9C7465-B4B1-4590-A0F6-8B8B10051988}">
      <dgm:prSet/>
      <dgm:spPr/>
      <dgm:t>
        <a:bodyPr/>
        <a:lstStyle/>
        <a:p>
          <a:endParaRPr lang="en-US"/>
        </a:p>
      </dgm:t>
    </dgm:pt>
    <dgm:pt modelId="{BDF03B61-7A5D-418F-B443-D94F72EC1FBE}" type="pres">
      <dgm:prSet presAssocID="{3EF38A44-DCDE-4F22-8B91-C28F349C9AD0}" presName="Name0" presStyleCnt="0">
        <dgm:presLayoutVars>
          <dgm:dir/>
          <dgm:animLvl val="lvl"/>
          <dgm:resizeHandles val="exact"/>
        </dgm:presLayoutVars>
      </dgm:prSet>
      <dgm:spPr/>
    </dgm:pt>
    <dgm:pt modelId="{C64119EA-979F-487C-A975-212F4BF39B43}" type="pres">
      <dgm:prSet presAssocID="{6B0608EE-F0BE-4EAE-B6F8-33B9EBD9D10D}" presName="composite" presStyleCnt="0"/>
      <dgm:spPr/>
    </dgm:pt>
    <dgm:pt modelId="{7DC6C06C-05E3-4218-A779-519A85BA23E9}" type="pres">
      <dgm:prSet presAssocID="{6B0608EE-F0BE-4EAE-B6F8-33B9EBD9D10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0849B96-6A8B-454D-A8F3-100D61E66117}" type="pres">
      <dgm:prSet presAssocID="{6B0608EE-F0BE-4EAE-B6F8-33B9EBD9D10D}" presName="desTx" presStyleLbl="alignAccFollowNode1" presStyleIdx="0" presStyleCnt="2">
        <dgm:presLayoutVars>
          <dgm:bulletEnabled val="1"/>
        </dgm:presLayoutVars>
      </dgm:prSet>
      <dgm:spPr/>
    </dgm:pt>
    <dgm:pt modelId="{17DE50E3-D8EE-4911-B6BD-9F9EF583BBDA}" type="pres">
      <dgm:prSet presAssocID="{8D29F2E3-35E0-4385-A449-A3EC5274BB9D}" presName="space" presStyleCnt="0"/>
      <dgm:spPr/>
    </dgm:pt>
    <dgm:pt modelId="{AAC071D9-9B7C-4E6F-A6BF-2F49AB531C43}" type="pres">
      <dgm:prSet presAssocID="{C6B23800-41C1-4A97-AE0D-D61CC6B4BC19}" presName="composite" presStyleCnt="0"/>
      <dgm:spPr/>
    </dgm:pt>
    <dgm:pt modelId="{1BAC6927-23FE-47D2-8EF9-31AEF256D013}" type="pres">
      <dgm:prSet presAssocID="{C6B23800-41C1-4A97-AE0D-D61CC6B4BC1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5E23761-A1AD-49D3-89D7-5FD91B62BD00}" type="pres">
      <dgm:prSet presAssocID="{C6B23800-41C1-4A97-AE0D-D61CC6B4BC1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F8E6602-909D-42EC-85DE-F45DBE9436CF}" type="presOf" srcId="{C6B23800-41C1-4A97-AE0D-D61CC6B4BC19}" destId="{1BAC6927-23FE-47D2-8EF9-31AEF256D013}" srcOrd="0" destOrd="0" presId="urn:microsoft.com/office/officeart/2005/8/layout/hList1"/>
    <dgm:cxn modelId="{49E1BA13-FADA-410E-A0A5-B259018128DD}" type="presOf" srcId="{6B0608EE-F0BE-4EAE-B6F8-33B9EBD9D10D}" destId="{7DC6C06C-05E3-4218-A779-519A85BA23E9}" srcOrd="0" destOrd="0" presId="urn:microsoft.com/office/officeart/2005/8/layout/hList1"/>
    <dgm:cxn modelId="{146F8220-B3FA-46E0-835E-CDA8B0AED5AC}" srcId="{3EF38A44-DCDE-4F22-8B91-C28F349C9AD0}" destId="{C6B23800-41C1-4A97-AE0D-D61CC6B4BC19}" srcOrd="1" destOrd="0" parTransId="{BE8B440E-E770-4A9B-BA92-37C2567AFFB4}" sibTransId="{BF625278-3C80-459A-B4AF-9663D0FC04DD}"/>
    <dgm:cxn modelId="{0958A139-A91B-4D88-96C3-AB16A29A3196}" type="presOf" srcId="{238C62A4-B099-40B3-BDB9-2633F0503218}" destId="{30849B96-6A8B-454D-A8F3-100D61E66117}" srcOrd="0" destOrd="0" presId="urn:microsoft.com/office/officeart/2005/8/layout/hList1"/>
    <dgm:cxn modelId="{EB9C7465-B4B1-4590-A0F6-8B8B10051988}" srcId="{C6B23800-41C1-4A97-AE0D-D61CC6B4BC19}" destId="{B8693991-B75A-4FB7-A155-67D506F815B0}" srcOrd="0" destOrd="0" parTransId="{DBFA9184-D0EA-4D41-A5E7-277DD9CF4CFF}" sibTransId="{98275AE1-0268-4444-B1D5-82865D91901D}"/>
    <dgm:cxn modelId="{E8CF6284-2C8F-4B72-A7D8-1944691028DA}" type="presOf" srcId="{B8693991-B75A-4FB7-A155-67D506F815B0}" destId="{D5E23761-A1AD-49D3-89D7-5FD91B62BD00}" srcOrd="0" destOrd="0" presId="urn:microsoft.com/office/officeart/2005/8/layout/hList1"/>
    <dgm:cxn modelId="{C6DF4B95-EF92-472B-8948-28B10E90D858}" srcId="{6B0608EE-F0BE-4EAE-B6F8-33B9EBD9D10D}" destId="{238C62A4-B099-40B3-BDB9-2633F0503218}" srcOrd="0" destOrd="0" parTransId="{35F85400-8E21-46AF-A77F-4B569F1E61AA}" sibTransId="{621C7DDA-F599-4C43-ADDB-FF5913695AB1}"/>
    <dgm:cxn modelId="{485F73A5-ADA5-4FBB-9720-41DC19C59999}" srcId="{3EF38A44-DCDE-4F22-8B91-C28F349C9AD0}" destId="{6B0608EE-F0BE-4EAE-B6F8-33B9EBD9D10D}" srcOrd="0" destOrd="0" parTransId="{609D05AA-1A98-40D4-A57A-727BD4F896CF}" sibTransId="{8D29F2E3-35E0-4385-A449-A3EC5274BB9D}"/>
    <dgm:cxn modelId="{41B64DAD-CE1C-4B98-AF7D-2A59A0F9A99F}" type="presOf" srcId="{3EF38A44-DCDE-4F22-8B91-C28F349C9AD0}" destId="{BDF03B61-7A5D-418F-B443-D94F72EC1FBE}" srcOrd="0" destOrd="0" presId="urn:microsoft.com/office/officeart/2005/8/layout/hList1"/>
    <dgm:cxn modelId="{2EABECD2-CEC8-4A70-A5E8-47F77D12D38A}" type="presOf" srcId="{804F74ED-9952-41B2-9343-B2CAF33A7CC8}" destId="{30849B96-6A8B-454D-A8F3-100D61E66117}" srcOrd="0" destOrd="1" presId="urn:microsoft.com/office/officeart/2005/8/layout/hList1"/>
    <dgm:cxn modelId="{ACECC2F3-C868-418F-9F1F-10B616FC9AAB}" srcId="{6B0608EE-F0BE-4EAE-B6F8-33B9EBD9D10D}" destId="{804F74ED-9952-41B2-9343-B2CAF33A7CC8}" srcOrd="1" destOrd="0" parTransId="{E2580C9D-224C-4AC7-89EC-28002F3F6B47}" sibTransId="{06E874BD-5C8E-4741-861E-C717CFD93535}"/>
    <dgm:cxn modelId="{327FA2A8-1745-4D74-88AD-8EB5C6BBA137}" type="presParOf" srcId="{BDF03B61-7A5D-418F-B443-D94F72EC1FBE}" destId="{C64119EA-979F-487C-A975-212F4BF39B43}" srcOrd="0" destOrd="0" presId="urn:microsoft.com/office/officeart/2005/8/layout/hList1"/>
    <dgm:cxn modelId="{CC103921-2DA6-43E4-B0E6-4CAF8E2EB4C6}" type="presParOf" srcId="{C64119EA-979F-487C-A975-212F4BF39B43}" destId="{7DC6C06C-05E3-4218-A779-519A85BA23E9}" srcOrd="0" destOrd="0" presId="urn:microsoft.com/office/officeart/2005/8/layout/hList1"/>
    <dgm:cxn modelId="{FECC2D3F-D945-4C49-9875-58D03941471C}" type="presParOf" srcId="{C64119EA-979F-487C-A975-212F4BF39B43}" destId="{30849B96-6A8B-454D-A8F3-100D61E66117}" srcOrd="1" destOrd="0" presId="urn:microsoft.com/office/officeart/2005/8/layout/hList1"/>
    <dgm:cxn modelId="{345F7026-DB88-41EC-83A6-1D1201914BE1}" type="presParOf" srcId="{BDF03B61-7A5D-418F-B443-D94F72EC1FBE}" destId="{17DE50E3-D8EE-4911-B6BD-9F9EF583BBDA}" srcOrd="1" destOrd="0" presId="urn:microsoft.com/office/officeart/2005/8/layout/hList1"/>
    <dgm:cxn modelId="{8CE6919F-6A1C-40A5-81B7-A837E31736CD}" type="presParOf" srcId="{BDF03B61-7A5D-418F-B443-D94F72EC1FBE}" destId="{AAC071D9-9B7C-4E6F-A6BF-2F49AB531C43}" srcOrd="2" destOrd="0" presId="urn:microsoft.com/office/officeart/2005/8/layout/hList1"/>
    <dgm:cxn modelId="{4DE74146-7F0B-4B02-A0D0-B3961FCE6F65}" type="presParOf" srcId="{AAC071D9-9B7C-4E6F-A6BF-2F49AB531C43}" destId="{1BAC6927-23FE-47D2-8EF9-31AEF256D013}" srcOrd="0" destOrd="0" presId="urn:microsoft.com/office/officeart/2005/8/layout/hList1"/>
    <dgm:cxn modelId="{841D5C90-C6CD-406B-BD7C-D6AE995E7987}" type="presParOf" srcId="{AAC071D9-9B7C-4E6F-A6BF-2F49AB531C43}" destId="{D5E23761-A1AD-49D3-89D7-5FD91B62BD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9EB58-A7FD-4C44-8E28-A370F612AC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ABD5C9-9752-4C49-B218-F6652E6C772D}">
      <dgm:prSet/>
      <dgm:spPr/>
      <dgm:t>
        <a:bodyPr/>
        <a:lstStyle/>
        <a:p>
          <a:r>
            <a:rPr lang="en-GB" dirty="0"/>
            <a:t>Since a time series is provided, the spectrogram of the signal is computed. </a:t>
          </a:r>
          <a:endParaRPr lang="en-US" dirty="0"/>
        </a:p>
      </dgm:t>
    </dgm:pt>
    <dgm:pt modelId="{1DBCCB48-415A-4F96-BE3B-FD89B889C9F8}" type="parTrans" cxnId="{FE7E30EC-E2BE-4D87-959D-58457AE21437}">
      <dgm:prSet/>
      <dgm:spPr/>
      <dgm:t>
        <a:bodyPr/>
        <a:lstStyle/>
        <a:p>
          <a:endParaRPr lang="en-US"/>
        </a:p>
      </dgm:t>
    </dgm:pt>
    <dgm:pt modelId="{3A024811-78D0-44A5-958C-74EF44169A18}" type="sibTrans" cxnId="{FE7E30EC-E2BE-4D87-959D-58457AE21437}">
      <dgm:prSet/>
      <dgm:spPr/>
      <dgm:t>
        <a:bodyPr/>
        <a:lstStyle/>
        <a:p>
          <a:endParaRPr lang="en-US"/>
        </a:p>
      </dgm:t>
    </dgm:pt>
    <dgm:pt modelId="{3F33F15F-4046-4080-B9CF-DF2A38E24E0F}">
      <dgm:prSet/>
      <dgm:spPr/>
      <dgm:t>
        <a:bodyPr/>
        <a:lstStyle/>
        <a:p>
          <a:r>
            <a:rPr lang="en-GB"/>
            <a:t>The spectrogram is mapped to the mel scale </a:t>
          </a:r>
          <a:endParaRPr lang="en-US"/>
        </a:p>
      </dgm:t>
    </dgm:pt>
    <dgm:pt modelId="{72F86244-E927-44EA-8775-CCD5F2E18CE7}" type="parTrans" cxnId="{3DE5A257-F346-4C8B-BF32-3B34C75D32A6}">
      <dgm:prSet/>
      <dgm:spPr/>
      <dgm:t>
        <a:bodyPr/>
        <a:lstStyle/>
        <a:p>
          <a:endParaRPr lang="en-US"/>
        </a:p>
      </dgm:t>
    </dgm:pt>
    <dgm:pt modelId="{D29B3C76-3EFD-4B43-BAE7-4C9E56CA1E82}" type="sibTrans" cxnId="{3DE5A257-F346-4C8B-BF32-3B34C75D32A6}">
      <dgm:prSet/>
      <dgm:spPr/>
      <dgm:t>
        <a:bodyPr/>
        <a:lstStyle/>
        <a:p>
          <a:endParaRPr lang="en-US"/>
        </a:p>
      </dgm:t>
    </dgm:pt>
    <dgm:pt modelId="{F4F293FE-C1DC-4271-94B7-A83647F48F76}">
      <dgm:prSet/>
      <dgm:spPr/>
      <dgm:t>
        <a:bodyPr/>
        <a:lstStyle/>
        <a:p>
          <a:r>
            <a:rPr lang="en-GB"/>
            <a:t>The log of the result is taken (dB conversion) </a:t>
          </a:r>
          <a:endParaRPr lang="en-US"/>
        </a:p>
      </dgm:t>
    </dgm:pt>
    <dgm:pt modelId="{593F867D-44EE-45DF-A7AF-0A421894B4E2}" type="parTrans" cxnId="{150A1232-5B84-4799-A239-6C354402CA95}">
      <dgm:prSet/>
      <dgm:spPr/>
      <dgm:t>
        <a:bodyPr/>
        <a:lstStyle/>
        <a:p>
          <a:endParaRPr lang="en-US"/>
        </a:p>
      </dgm:t>
    </dgm:pt>
    <dgm:pt modelId="{2408B144-0D93-467E-A58E-495757C06125}" type="sibTrans" cxnId="{150A1232-5B84-4799-A239-6C354402CA95}">
      <dgm:prSet/>
      <dgm:spPr/>
      <dgm:t>
        <a:bodyPr/>
        <a:lstStyle/>
        <a:p>
          <a:endParaRPr lang="en-US"/>
        </a:p>
      </dgm:t>
    </dgm:pt>
    <dgm:pt modelId="{5D796449-629C-411E-9ABA-35DE116ACCB7}">
      <dgm:prSet/>
      <dgm:spPr/>
      <dgm:t>
        <a:bodyPr/>
        <a:lstStyle/>
        <a:p>
          <a:r>
            <a:rPr lang="en-GB"/>
            <a:t>The Discrete Cosine Transform is applied</a:t>
          </a:r>
          <a:endParaRPr lang="en-US"/>
        </a:p>
      </dgm:t>
    </dgm:pt>
    <dgm:pt modelId="{8AFDDFB4-8FDE-478C-AB3B-A95249B4A02D}" type="parTrans" cxnId="{D1BD4D25-0C79-4231-BF6E-EC20A0921192}">
      <dgm:prSet/>
      <dgm:spPr/>
      <dgm:t>
        <a:bodyPr/>
        <a:lstStyle/>
        <a:p>
          <a:endParaRPr lang="en-US"/>
        </a:p>
      </dgm:t>
    </dgm:pt>
    <dgm:pt modelId="{7789BAD5-4F6C-4098-A7AD-012F7EFD78E4}" type="sibTrans" cxnId="{D1BD4D25-0C79-4231-BF6E-EC20A0921192}">
      <dgm:prSet/>
      <dgm:spPr/>
      <dgm:t>
        <a:bodyPr/>
        <a:lstStyle/>
        <a:p>
          <a:endParaRPr lang="en-US"/>
        </a:p>
      </dgm:t>
    </dgm:pt>
    <dgm:pt modelId="{59C01961-0102-4DC2-AF28-F9BED31913CF}" type="pres">
      <dgm:prSet presAssocID="{B5E9EB58-A7FD-4C44-8E28-A370F612AC9F}" presName="root" presStyleCnt="0">
        <dgm:presLayoutVars>
          <dgm:dir/>
          <dgm:resizeHandles val="exact"/>
        </dgm:presLayoutVars>
      </dgm:prSet>
      <dgm:spPr/>
    </dgm:pt>
    <dgm:pt modelId="{AD566377-A3A7-467F-AFA1-5453230E1E0A}" type="pres">
      <dgm:prSet presAssocID="{B8ABD5C9-9752-4C49-B218-F6652E6C772D}" presName="compNode" presStyleCnt="0"/>
      <dgm:spPr/>
    </dgm:pt>
    <dgm:pt modelId="{E2DF1EE8-5DE9-40BE-A36A-E96A17A81547}" type="pres">
      <dgm:prSet presAssocID="{B8ABD5C9-9752-4C49-B218-F6652E6C772D}" presName="bgRect" presStyleLbl="bgShp" presStyleIdx="0" presStyleCnt="4"/>
      <dgm:spPr/>
    </dgm:pt>
    <dgm:pt modelId="{26C2668B-6B63-491A-9B25-DE0FADBBA33E}" type="pres">
      <dgm:prSet presAssocID="{B8ABD5C9-9752-4C49-B218-F6652E6C77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ce con riempimento a tinta unita"/>
        </a:ext>
      </dgm:extLst>
    </dgm:pt>
    <dgm:pt modelId="{2D046248-2711-4932-AA81-AAC7AB66701A}" type="pres">
      <dgm:prSet presAssocID="{B8ABD5C9-9752-4C49-B218-F6652E6C772D}" presName="spaceRect" presStyleCnt="0"/>
      <dgm:spPr/>
    </dgm:pt>
    <dgm:pt modelId="{4B361225-55B2-4AFC-9652-CCD0253E7819}" type="pres">
      <dgm:prSet presAssocID="{B8ABD5C9-9752-4C49-B218-F6652E6C772D}" presName="parTx" presStyleLbl="revTx" presStyleIdx="0" presStyleCnt="4">
        <dgm:presLayoutVars>
          <dgm:chMax val="0"/>
          <dgm:chPref val="0"/>
        </dgm:presLayoutVars>
      </dgm:prSet>
      <dgm:spPr/>
    </dgm:pt>
    <dgm:pt modelId="{540DAC5E-4B4D-4BA6-AE02-F16A38167FA9}" type="pres">
      <dgm:prSet presAssocID="{3A024811-78D0-44A5-958C-74EF44169A18}" presName="sibTrans" presStyleCnt="0"/>
      <dgm:spPr/>
    </dgm:pt>
    <dgm:pt modelId="{996A6544-20EC-4921-B862-16C43422D01A}" type="pres">
      <dgm:prSet presAssocID="{3F33F15F-4046-4080-B9CF-DF2A38E24E0F}" presName="compNode" presStyleCnt="0"/>
      <dgm:spPr/>
    </dgm:pt>
    <dgm:pt modelId="{ED908F1A-8ED4-4176-97C2-F2BC4FB0FA6E}" type="pres">
      <dgm:prSet presAssocID="{3F33F15F-4046-4080-B9CF-DF2A38E24E0F}" presName="bgRect" presStyleLbl="bgShp" presStyleIdx="1" presStyleCnt="4"/>
      <dgm:spPr/>
    </dgm:pt>
    <dgm:pt modelId="{788F7DFB-00A8-4572-8CE5-C75A04D8628F}" type="pres">
      <dgm:prSet presAssocID="{3F33F15F-4046-4080-B9CF-DF2A38E24E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fico logaritmico con riempimento a tinta unita"/>
        </a:ext>
      </dgm:extLst>
    </dgm:pt>
    <dgm:pt modelId="{16B81B93-398E-4B9B-B3D5-E7DAAF2C9B27}" type="pres">
      <dgm:prSet presAssocID="{3F33F15F-4046-4080-B9CF-DF2A38E24E0F}" presName="spaceRect" presStyleCnt="0"/>
      <dgm:spPr/>
    </dgm:pt>
    <dgm:pt modelId="{C9389369-705A-4D4D-9807-DEAAAC908F14}" type="pres">
      <dgm:prSet presAssocID="{3F33F15F-4046-4080-B9CF-DF2A38E24E0F}" presName="parTx" presStyleLbl="revTx" presStyleIdx="1" presStyleCnt="4">
        <dgm:presLayoutVars>
          <dgm:chMax val="0"/>
          <dgm:chPref val="0"/>
        </dgm:presLayoutVars>
      </dgm:prSet>
      <dgm:spPr/>
    </dgm:pt>
    <dgm:pt modelId="{E7A0E90B-A581-4037-9F38-0B6C2EA7A29F}" type="pres">
      <dgm:prSet presAssocID="{D29B3C76-3EFD-4B43-BAE7-4C9E56CA1E82}" presName="sibTrans" presStyleCnt="0"/>
      <dgm:spPr/>
    </dgm:pt>
    <dgm:pt modelId="{4C0E2BA1-1CBB-4477-873E-CF71E4662E11}" type="pres">
      <dgm:prSet presAssocID="{F4F293FE-C1DC-4271-94B7-A83647F48F76}" presName="compNode" presStyleCnt="0"/>
      <dgm:spPr/>
    </dgm:pt>
    <dgm:pt modelId="{3785756F-D568-4DB3-A88A-ED39CDCF0B85}" type="pres">
      <dgm:prSet presAssocID="{F4F293FE-C1DC-4271-94B7-A83647F48F76}" presName="bgRect" presStyleLbl="bgShp" presStyleIdx="2" presStyleCnt="4"/>
      <dgm:spPr/>
    </dgm:pt>
    <dgm:pt modelId="{1FC21F96-28F7-4216-BB05-CC01C4FC90AF}" type="pres">
      <dgm:prSet presAssocID="{F4F293FE-C1DC-4271-94B7-A83647F48F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 con riempimento a tinta unita"/>
        </a:ext>
      </dgm:extLst>
    </dgm:pt>
    <dgm:pt modelId="{3E242407-514B-4001-A07C-37011B7E8B92}" type="pres">
      <dgm:prSet presAssocID="{F4F293FE-C1DC-4271-94B7-A83647F48F76}" presName="spaceRect" presStyleCnt="0"/>
      <dgm:spPr/>
    </dgm:pt>
    <dgm:pt modelId="{5CBA8F94-E613-48B6-AF52-88B835227F3F}" type="pres">
      <dgm:prSet presAssocID="{F4F293FE-C1DC-4271-94B7-A83647F48F76}" presName="parTx" presStyleLbl="revTx" presStyleIdx="2" presStyleCnt="4">
        <dgm:presLayoutVars>
          <dgm:chMax val="0"/>
          <dgm:chPref val="0"/>
        </dgm:presLayoutVars>
      </dgm:prSet>
      <dgm:spPr/>
    </dgm:pt>
    <dgm:pt modelId="{6712A010-674E-4F22-9A2F-2FBC3A65526C}" type="pres">
      <dgm:prSet presAssocID="{2408B144-0D93-467E-A58E-495757C06125}" presName="sibTrans" presStyleCnt="0"/>
      <dgm:spPr/>
    </dgm:pt>
    <dgm:pt modelId="{4678C3C1-7BC0-4FF5-BD5D-015164A2ACC4}" type="pres">
      <dgm:prSet presAssocID="{5D796449-629C-411E-9ABA-35DE116ACCB7}" presName="compNode" presStyleCnt="0"/>
      <dgm:spPr/>
    </dgm:pt>
    <dgm:pt modelId="{1C039753-DC8C-40ED-BEE5-0023AABED067}" type="pres">
      <dgm:prSet presAssocID="{5D796449-629C-411E-9ABA-35DE116ACCB7}" presName="bgRect" presStyleLbl="bgShp" presStyleIdx="3" presStyleCnt="4"/>
      <dgm:spPr/>
    </dgm:pt>
    <dgm:pt modelId="{7DF8BB06-C2CA-43E1-86C1-7F93CF2F2672}" type="pres">
      <dgm:prSet presAssocID="{5D796449-629C-411E-9ABA-35DE116ACC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fico periodico con riempimento a tinta unita"/>
        </a:ext>
      </dgm:extLst>
    </dgm:pt>
    <dgm:pt modelId="{96C93F97-28FA-40CD-893E-22CE59E79EF7}" type="pres">
      <dgm:prSet presAssocID="{5D796449-629C-411E-9ABA-35DE116ACCB7}" presName="spaceRect" presStyleCnt="0"/>
      <dgm:spPr/>
    </dgm:pt>
    <dgm:pt modelId="{3129E2BB-B7D6-4855-ABFE-67370D40183F}" type="pres">
      <dgm:prSet presAssocID="{5D796449-629C-411E-9ABA-35DE116ACC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0C9F1A-42E1-4586-B035-2AE623D7F039}" type="presOf" srcId="{5D796449-629C-411E-9ABA-35DE116ACCB7}" destId="{3129E2BB-B7D6-4855-ABFE-67370D40183F}" srcOrd="0" destOrd="0" presId="urn:microsoft.com/office/officeart/2018/2/layout/IconVerticalSolidList"/>
    <dgm:cxn modelId="{D1BD4D25-0C79-4231-BF6E-EC20A0921192}" srcId="{B5E9EB58-A7FD-4C44-8E28-A370F612AC9F}" destId="{5D796449-629C-411E-9ABA-35DE116ACCB7}" srcOrd="3" destOrd="0" parTransId="{8AFDDFB4-8FDE-478C-AB3B-A95249B4A02D}" sibTransId="{7789BAD5-4F6C-4098-A7AD-012F7EFD78E4}"/>
    <dgm:cxn modelId="{150A1232-5B84-4799-A239-6C354402CA95}" srcId="{B5E9EB58-A7FD-4C44-8E28-A370F612AC9F}" destId="{F4F293FE-C1DC-4271-94B7-A83647F48F76}" srcOrd="2" destOrd="0" parTransId="{593F867D-44EE-45DF-A7AF-0A421894B4E2}" sibTransId="{2408B144-0D93-467E-A58E-495757C06125}"/>
    <dgm:cxn modelId="{3DE5A257-F346-4C8B-BF32-3B34C75D32A6}" srcId="{B5E9EB58-A7FD-4C44-8E28-A370F612AC9F}" destId="{3F33F15F-4046-4080-B9CF-DF2A38E24E0F}" srcOrd="1" destOrd="0" parTransId="{72F86244-E927-44EA-8775-CCD5F2E18CE7}" sibTransId="{D29B3C76-3EFD-4B43-BAE7-4C9E56CA1E82}"/>
    <dgm:cxn modelId="{202C587D-7D96-49D6-ACEA-EF128808CD92}" type="presOf" srcId="{B8ABD5C9-9752-4C49-B218-F6652E6C772D}" destId="{4B361225-55B2-4AFC-9652-CCD0253E7819}" srcOrd="0" destOrd="0" presId="urn:microsoft.com/office/officeart/2018/2/layout/IconVerticalSolidList"/>
    <dgm:cxn modelId="{8045B3C7-DF0B-45A8-9A2A-99190B199582}" type="presOf" srcId="{B5E9EB58-A7FD-4C44-8E28-A370F612AC9F}" destId="{59C01961-0102-4DC2-AF28-F9BED31913CF}" srcOrd="0" destOrd="0" presId="urn:microsoft.com/office/officeart/2018/2/layout/IconVerticalSolidList"/>
    <dgm:cxn modelId="{9F3539C9-A55D-46BD-BDD5-9F303F3B0B12}" type="presOf" srcId="{F4F293FE-C1DC-4271-94B7-A83647F48F76}" destId="{5CBA8F94-E613-48B6-AF52-88B835227F3F}" srcOrd="0" destOrd="0" presId="urn:microsoft.com/office/officeart/2018/2/layout/IconVerticalSolidList"/>
    <dgm:cxn modelId="{C54F32CC-718E-4EEA-A0CE-734E5B82ACF9}" type="presOf" srcId="{3F33F15F-4046-4080-B9CF-DF2A38E24E0F}" destId="{C9389369-705A-4D4D-9807-DEAAAC908F14}" srcOrd="0" destOrd="0" presId="urn:microsoft.com/office/officeart/2018/2/layout/IconVerticalSolidList"/>
    <dgm:cxn modelId="{FE7E30EC-E2BE-4D87-959D-58457AE21437}" srcId="{B5E9EB58-A7FD-4C44-8E28-A370F612AC9F}" destId="{B8ABD5C9-9752-4C49-B218-F6652E6C772D}" srcOrd="0" destOrd="0" parTransId="{1DBCCB48-415A-4F96-BE3B-FD89B889C9F8}" sibTransId="{3A024811-78D0-44A5-958C-74EF44169A18}"/>
    <dgm:cxn modelId="{90C2E55A-2F15-4ADF-9001-A2A16F71D3A0}" type="presParOf" srcId="{59C01961-0102-4DC2-AF28-F9BED31913CF}" destId="{AD566377-A3A7-467F-AFA1-5453230E1E0A}" srcOrd="0" destOrd="0" presId="urn:microsoft.com/office/officeart/2018/2/layout/IconVerticalSolidList"/>
    <dgm:cxn modelId="{CCE8E657-3042-4ACD-89DA-6FF8A579FE58}" type="presParOf" srcId="{AD566377-A3A7-467F-AFA1-5453230E1E0A}" destId="{E2DF1EE8-5DE9-40BE-A36A-E96A17A81547}" srcOrd="0" destOrd="0" presId="urn:microsoft.com/office/officeart/2018/2/layout/IconVerticalSolidList"/>
    <dgm:cxn modelId="{BCF1B8BA-76DC-48B3-AE01-2396C2ACB4E2}" type="presParOf" srcId="{AD566377-A3A7-467F-AFA1-5453230E1E0A}" destId="{26C2668B-6B63-491A-9B25-DE0FADBBA33E}" srcOrd="1" destOrd="0" presId="urn:microsoft.com/office/officeart/2018/2/layout/IconVerticalSolidList"/>
    <dgm:cxn modelId="{14BD74E3-5E68-4D33-A8D3-C32567B5EBB9}" type="presParOf" srcId="{AD566377-A3A7-467F-AFA1-5453230E1E0A}" destId="{2D046248-2711-4932-AA81-AAC7AB66701A}" srcOrd="2" destOrd="0" presId="urn:microsoft.com/office/officeart/2018/2/layout/IconVerticalSolidList"/>
    <dgm:cxn modelId="{DDC2EDE2-D292-4D3F-9A0C-648671AB6302}" type="presParOf" srcId="{AD566377-A3A7-467F-AFA1-5453230E1E0A}" destId="{4B361225-55B2-4AFC-9652-CCD0253E7819}" srcOrd="3" destOrd="0" presId="urn:microsoft.com/office/officeart/2018/2/layout/IconVerticalSolidList"/>
    <dgm:cxn modelId="{D95F7296-0E22-4834-8037-21C460878992}" type="presParOf" srcId="{59C01961-0102-4DC2-AF28-F9BED31913CF}" destId="{540DAC5E-4B4D-4BA6-AE02-F16A38167FA9}" srcOrd="1" destOrd="0" presId="urn:microsoft.com/office/officeart/2018/2/layout/IconVerticalSolidList"/>
    <dgm:cxn modelId="{12A73EE7-9157-436A-AD32-4D8174A1FEF3}" type="presParOf" srcId="{59C01961-0102-4DC2-AF28-F9BED31913CF}" destId="{996A6544-20EC-4921-B862-16C43422D01A}" srcOrd="2" destOrd="0" presId="urn:microsoft.com/office/officeart/2018/2/layout/IconVerticalSolidList"/>
    <dgm:cxn modelId="{454012AF-BA6D-45AB-AAD4-196D8929B965}" type="presParOf" srcId="{996A6544-20EC-4921-B862-16C43422D01A}" destId="{ED908F1A-8ED4-4176-97C2-F2BC4FB0FA6E}" srcOrd="0" destOrd="0" presId="urn:microsoft.com/office/officeart/2018/2/layout/IconVerticalSolidList"/>
    <dgm:cxn modelId="{1D1D9D00-B826-44E0-A34E-C945F202F836}" type="presParOf" srcId="{996A6544-20EC-4921-B862-16C43422D01A}" destId="{788F7DFB-00A8-4572-8CE5-C75A04D8628F}" srcOrd="1" destOrd="0" presId="urn:microsoft.com/office/officeart/2018/2/layout/IconVerticalSolidList"/>
    <dgm:cxn modelId="{6E27272C-D4AE-42A3-90EB-38712CE6C6A7}" type="presParOf" srcId="{996A6544-20EC-4921-B862-16C43422D01A}" destId="{16B81B93-398E-4B9B-B3D5-E7DAAF2C9B27}" srcOrd="2" destOrd="0" presId="urn:microsoft.com/office/officeart/2018/2/layout/IconVerticalSolidList"/>
    <dgm:cxn modelId="{65B740E5-D0D5-4682-AC21-7FA684142EFB}" type="presParOf" srcId="{996A6544-20EC-4921-B862-16C43422D01A}" destId="{C9389369-705A-4D4D-9807-DEAAAC908F14}" srcOrd="3" destOrd="0" presId="urn:microsoft.com/office/officeart/2018/2/layout/IconVerticalSolidList"/>
    <dgm:cxn modelId="{14F575E5-3BF8-48AB-8798-0A4E3A914F57}" type="presParOf" srcId="{59C01961-0102-4DC2-AF28-F9BED31913CF}" destId="{E7A0E90B-A581-4037-9F38-0B6C2EA7A29F}" srcOrd="3" destOrd="0" presId="urn:microsoft.com/office/officeart/2018/2/layout/IconVerticalSolidList"/>
    <dgm:cxn modelId="{E2711905-29AE-4226-BF26-87CCD01812C1}" type="presParOf" srcId="{59C01961-0102-4DC2-AF28-F9BED31913CF}" destId="{4C0E2BA1-1CBB-4477-873E-CF71E4662E11}" srcOrd="4" destOrd="0" presId="urn:microsoft.com/office/officeart/2018/2/layout/IconVerticalSolidList"/>
    <dgm:cxn modelId="{C4F4E04E-A7DD-4364-852B-81C8B5C6BDE2}" type="presParOf" srcId="{4C0E2BA1-1CBB-4477-873E-CF71E4662E11}" destId="{3785756F-D568-4DB3-A88A-ED39CDCF0B85}" srcOrd="0" destOrd="0" presId="urn:microsoft.com/office/officeart/2018/2/layout/IconVerticalSolidList"/>
    <dgm:cxn modelId="{8B3D127C-C667-4C61-8C29-60F777C3A5CA}" type="presParOf" srcId="{4C0E2BA1-1CBB-4477-873E-CF71E4662E11}" destId="{1FC21F96-28F7-4216-BB05-CC01C4FC90AF}" srcOrd="1" destOrd="0" presId="urn:microsoft.com/office/officeart/2018/2/layout/IconVerticalSolidList"/>
    <dgm:cxn modelId="{C0834430-D807-47D6-AA20-1B49FAB94679}" type="presParOf" srcId="{4C0E2BA1-1CBB-4477-873E-CF71E4662E11}" destId="{3E242407-514B-4001-A07C-37011B7E8B92}" srcOrd="2" destOrd="0" presId="urn:microsoft.com/office/officeart/2018/2/layout/IconVerticalSolidList"/>
    <dgm:cxn modelId="{9B17AEAC-AF6D-4B83-8B75-D3773160DEFC}" type="presParOf" srcId="{4C0E2BA1-1CBB-4477-873E-CF71E4662E11}" destId="{5CBA8F94-E613-48B6-AF52-88B835227F3F}" srcOrd="3" destOrd="0" presId="urn:microsoft.com/office/officeart/2018/2/layout/IconVerticalSolidList"/>
    <dgm:cxn modelId="{709EFEB5-AA05-48F6-BE5F-E343F0832DF2}" type="presParOf" srcId="{59C01961-0102-4DC2-AF28-F9BED31913CF}" destId="{6712A010-674E-4F22-9A2F-2FBC3A65526C}" srcOrd="5" destOrd="0" presId="urn:microsoft.com/office/officeart/2018/2/layout/IconVerticalSolidList"/>
    <dgm:cxn modelId="{B21DDE40-7414-42A2-891C-E269256E20D6}" type="presParOf" srcId="{59C01961-0102-4DC2-AF28-F9BED31913CF}" destId="{4678C3C1-7BC0-4FF5-BD5D-015164A2ACC4}" srcOrd="6" destOrd="0" presId="urn:microsoft.com/office/officeart/2018/2/layout/IconVerticalSolidList"/>
    <dgm:cxn modelId="{D3EB2830-A860-46DF-889F-7AC4BCFE6B57}" type="presParOf" srcId="{4678C3C1-7BC0-4FF5-BD5D-015164A2ACC4}" destId="{1C039753-DC8C-40ED-BEE5-0023AABED067}" srcOrd="0" destOrd="0" presId="urn:microsoft.com/office/officeart/2018/2/layout/IconVerticalSolidList"/>
    <dgm:cxn modelId="{58478279-6B84-483C-90D6-DF5F6A66A6F7}" type="presParOf" srcId="{4678C3C1-7BC0-4FF5-BD5D-015164A2ACC4}" destId="{7DF8BB06-C2CA-43E1-86C1-7F93CF2F2672}" srcOrd="1" destOrd="0" presId="urn:microsoft.com/office/officeart/2018/2/layout/IconVerticalSolidList"/>
    <dgm:cxn modelId="{7A73CDAF-F4C9-4FA2-BA67-50BC09E392C8}" type="presParOf" srcId="{4678C3C1-7BC0-4FF5-BD5D-015164A2ACC4}" destId="{96C93F97-28FA-40CD-893E-22CE59E79EF7}" srcOrd="2" destOrd="0" presId="urn:microsoft.com/office/officeart/2018/2/layout/IconVerticalSolidList"/>
    <dgm:cxn modelId="{DD25BCBC-49A0-46F1-934D-46856B1E5D32}" type="presParOf" srcId="{4678C3C1-7BC0-4FF5-BD5D-015164A2ACC4}" destId="{3129E2BB-B7D6-4855-ABFE-67370D4018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6C06C-05E3-4218-A779-519A85BA23E9}">
      <dsp:nvSpPr>
        <dsp:cNvPr id="0" name=""/>
        <dsp:cNvSpPr/>
      </dsp:nvSpPr>
      <dsp:spPr>
        <a:xfrm>
          <a:off x="49" y="36231"/>
          <a:ext cx="4717612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Assigned classifiers:</a:t>
          </a:r>
          <a:endParaRPr lang="en-US" sz="3900" kern="1200"/>
        </a:p>
      </dsp:txBody>
      <dsp:txXfrm>
        <a:off x="49" y="36231"/>
        <a:ext cx="4717612" cy="1123200"/>
      </dsp:txXfrm>
    </dsp:sp>
    <dsp:sp modelId="{30849B96-6A8B-454D-A8F3-100D61E66117}">
      <dsp:nvSpPr>
        <dsp:cNvPr id="0" name=""/>
        <dsp:cNvSpPr/>
      </dsp:nvSpPr>
      <dsp:spPr>
        <a:xfrm>
          <a:off x="49" y="1159431"/>
          <a:ext cx="4717612" cy="28369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900" kern="1200"/>
            <a:t>K-Nearest Neighbours 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900" kern="1200"/>
            <a:t>Multiclass Support Vector Machine</a:t>
          </a:r>
          <a:endParaRPr lang="en-US" sz="3900" kern="1200"/>
        </a:p>
      </dsp:txBody>
      <dsp:txXfrm>
        <a:off x="49" y="1159431"/>
        <a:ext cx="4717612" cy="2836957"/>
      </dsp:txXfrm>
    </dsp:sp>
    <dsp:sp modelId="{1BAC6927-23FE-47D2-8EF9-31AEF256D013}">
      <dsp:nvSpPr>
        <dsp:cNvPr id="0" name=""/>
        <dsp:cNvSpPr/>
      </dsp:nvSpPr>
      <dsp:spPr>
        <a:xfrm>
          <a:off x="5378127" y="36231"/>
          <a:ext cx="4717612" cy="1123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Extra: </a:t>
          </a:r>
          <a:endParaRPr lang="en-US" sz="3900" kern="1200"/>
        </a:p>
      </dsp:txBody>
      <dsp:txXfrm>
        <a:off x="5378127" y="36231"/>
        <a:ext cx="4717612" cy="1123200"/>
      </dsp:txXfrm>
    </dsp:sp>
    <dsp:sp modelId="{D5E23761-A1AD-49D3-89D7-5FD91B62BD00}">
      <dsp:nvSpPr>
        <dsp:cNvPr id="0" name=""/>
        <dsp:cNvSpPr/>
      </dsp:nvSpPr>
      <dsp:spPr>
        <a:xfrm>
          <a:off x="5378127" y="1159431"/>
          <a:ext cx="4717612" cy="28369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900" kern="1200"/>
            <a:t>Nearest Centroid</a:t>
          </a:r>
          <a:endParaRPr lang="en-US" sz="3900" kern="1200"/>
        </a:p>
      </dsp:txBody>
      <dsp:txXfrm>
        <a:off x="5378127" y="1159431"/>
        <a:ext cx="4717612" cy="283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F1EE8-5DE9-40BE-A36A-E96A17A81547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2668B-6B63-491A-9B25-DE0FADBBA33E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61225-55B2-4AFC-9652-CCD0253E7819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Since a time series is provided, the spectrogram of the signal is computed. </a:t>
          </a:r>
          <a:endParaRPr lang="en-US" sz="2200" kern="1200" dirty="0"/>
        </a:p>
      </dsp:txBody>
      <dsp:txXfrm>
        <a:off x="1337397" y="2284"/>
        <a:ext cx="4926242" cy="1157919"/>
      </dsp:txXfrm>
    </dsp:sp>
    <dsp:sp modelId="{ED908F1A-8ED4-4176-97C2-F2BC4FB0FA6E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F7DFB-00A8-4572-8CE5-C75A04D8628F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9369-705A-4D4D-9807-DEAAAC908F14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spectrogram is mapped to the mel scale </a:t>
          </a:r>
          <a:endParaRPr lang="en-US" sz="2200" kern="1200"/>
        </a:p>
      </dsp:txBody>
      <dsp:txXfrm>
        <a:off x="1337397" y="1449684"/>
        <a:ext cx="4926242" cy="1157919"/>
      </dsp:txXfrm>
    </dsp:sp>
    <dsp:sp modelId="{3785756F-D568-4DB3-A88A-ED39CDCF0B85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1F96-28F7-4216-BB05-CC01C4FC90A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A8F94-E613-48B6-AF52-88B835227F3F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log of the result is taken (dB conversion) </a:t>
          </a:r>
          <a:endParaRPr lang="en-US" sz="2200" kern="1200"/>
        </a:p>
      </dsp:txBody>
      <dsp:txXfrm>
        <a:off x="1337397" y="2897083"/>
        <a:ext cx="4926242" cy="1157919"/>
      </dsp:txXfrm>
    </dsp:sp>
    <dsp:sp modelId="{1C039753-DC8C-40ED-BEE5-0023AABED067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8BB06-C2CA-43E1-86C1-7F93CF2F2672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9E2BB-B7D6-4855-ABFE-67370D40183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Discrete Cosine Transform is applied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19CF0F-FE84-41C1-96BE-AFCE8EDCF7E7}" type="datetime1">
              <a:rPr lang="it-IT" smtClean="0"/>
              <a:t>15/02/2022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D6A457-BAEA-4E6D-A15D-8D6DCD4C9DB9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7908AF-65BE-457F-9D87-289A548E61F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21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B6747-F2BB-4A88-82E3-C5E9E014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4A61A4-A5AD-4884-B6B8-72508F8FD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9A50A8-A5C9-490A-B1A5-C3F3669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A92B49-FA85-4F9E-B102-234E7EF85F2C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57D1D-BEA7-40DE-9851-0DD9D959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AD7B4E-A3BA-4CBF-9597-B0D16285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65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52E07-D2C1-4E8F-B227-6260CC95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48AA3-4B8F-4024-93A0-AFD91175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E9A31E-2EC2-4B6C-8101-30B01A5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F3EB45-32D5-4D7C-93A3-84F945274221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4279AD-824F-4DCB-A085-5DC24E2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98A4B-F8CF-45F0-8288-A1CF48D2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8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276BF9-C3AB-45DF-BB55-CD81DDFC6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C4E5FF-C88F-4DF9-9AB9-82DE01F9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D5E957-BCF0-4972-AB04-6BC4E07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22BB5B-7C6C-4837-B21E-9F421EEC5720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074884-38C4-4B4B-B8D8-19ABE9CE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7621C9-1528-4729-875B-8BC6E82B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97360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5F144-A5D5-4A08-87E1-F5CAB89E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9589E-5E8E-4847-89E9-DC37D33A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DE8381-632F-40D7-B90D-3343FA42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45C96-E752-4040-80BB-B0A44CBB60C2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8C79F-3858-42FD-90DA-494B209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D018DD-E8AB-4B9B-A74B-FE70106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0708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05180-0613-44AA-88E2-B5184977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5193E-94B9-44F1-93E6-511D717F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BD6A4-90C7-4A0E-9BD9-649E500B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52D56E-B6D7-4F3F-B351-5BC0B1216A0B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69ACB8-5DE6-411A-8EF9-E99DA262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A5AD69-DADD-4C9B-860B-A40FBE03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94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4D711-620F-4F3E-927C-F12E1E1D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E5FE6-0F01-4439-A6B0-D8076EB9C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750E5C-66DA-4C77-A31C-9D725A57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782A17-C928-4E37-948F-9EDF8202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5F8839-FE7D-48EF-9781-16394B48351B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19EE6C-A000-4C8D-8E5E-F363402F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DD2D9B-93C5-4253-8E9C-3B226CD6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050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6F46-3A5E-4620-A0FB-FA61C85F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E49BF7-D267-49E8-B75D-D7AFA25F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1F27F4-8D06-45AE-8280-E2294A25E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1A4082-C3E6-46BD-926E-92E1C45E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3BCF65-7AB8-4034-A5BF-D47741383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79B2B9-CBF4-43E1-8557-4AC5F3C4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6BDC13-F61C-415B-88CE-B1454B2A208D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1ADAE3-903B-40C1-9061-8D290B22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883EDC-EFAD-44BE-ABB8-EA89A854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48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F1857B-AD60-48C3-9BF8-B6D40D48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836B4C-A945-4164-8DBE-1028D8BF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807F5A-F92B-4EFE-96E2-A93595D0B04A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35E4EE-17E9-4FF3-B07F-C09EA653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DE743C-A927-44EE-9F9F-3604D78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803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608A15D-B54A-431C-9844-B610784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22BB5B-7C6C-4837-B21E-9F421EEC5720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715389-7558-4B61-B12C-DA9B4EF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48D208-AF4B-42C8-9BEF-46B81FC4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872933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FF8284-8222-48C1-AB4C-C5878846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7291F-EAD7-4EFF-9B43-D2ADF2BF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B4ABE-057F-4856-BD4A-54E2FADF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C5EC91-DD6B-48CC-B777-1508E5C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77D7D3-C744-4B50-BCDD-076F35FDE38D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54D763-9F0E-4CEB-8ECA-B5DDBAF0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710268-40F8-4C92-B495-4D9598C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752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D03D7-ACC0-4E88-877D-DF45F12B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59FD21-2F2F-4B48-8A73-9C73C4F85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3A9E4-6C02-4EF8-9E82-C33DC586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23F019-4BF7-4795-9841-5C97EACE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C6A077-42D7-4EDC-847C-99E2179FD02E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00A425-A0F0-4CE5-BA3F-FD878F1A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C13D91-26CE-40A0-8581-6DE9B9E3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D068D91-5085-43EA-8734-9AB23AC0958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261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3AA7A6-673F-48E2-B5E2-5B807AB8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C3CE82-9E7D-44D3-993A-A1EA1CAA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91EA45-3982-468E-86FE-FDE4499E7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22BB5B-7C6C-4837-B21E-9F421EEC5720}" type="datetime1">
              <a:rPr lang="it-IT" noProof="0" smtClean="0"/>
              <a:t>15/02/2022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F1AF1-D2E3-4E4E-B4EB-FD3AE9150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DE92C7-5754-4E10-AEC4-AA53EE3E5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D068D91-5085-43EA-8734-9AB23AC0958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15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808FBA5-1D5F-42B8-8DDC-29B04DCBE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9" r="23298" b="22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1093" y="1161288"/>
            <a:ext cx="4762881" cy="1291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dirty="0"/>
              <a:t>Numerical Analysis For Machine Learning Project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71093" y="2946654"/>
            <a:ext cx="4229482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Prof. Edie </a:t>
            </a:r>
            <a:r>
              <a:rPr lang="en-US" sz="2000" dirty="0" err="1"/>
              <a:t>Miglio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dirty="0"/>
              <a:t>Authors: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Silvia Marino – 10688672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Francesco </a:t>
            </a:r>
            <a:r>
              <a:rPr lang="en-US" sz="2000" dirty="0" err="1"/>
              <a:t>Panebianco</a:t>
            </a:r>
            <a:r>
              <a:rPr lang="en-US" sz="2000" dirty="0"/>
              <a:t> - 10632465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D0BF33-6F6D-4BDF-B469-EA27B04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Distance based classifiers</a:t>
            </a:r>
          </a:p>
        </p:txBody>
      </p:sp>
    </p:spTree>
    <p:extLst>
      <p:ext uri="{BB962C8B-B14F-4D97-AF65-F5344CB8AC3E}">
        <p14:creationId xmlns:p14="http://schemas.microsoft.com/office/powerpoint/2010/main" val="90483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2832B0-D577-4EA0-820F-695EE1E9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FA57A853-2E0C-42F0-85F3-C0B501A9C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F2E9C3F6-DA5B-4DBC-9A74-B8E0CB07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1A166365-F18F-415C-B28F-D46003176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B2CDDFB2-5255-4B15-A6A1-CF914588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33A41F-225F-4DD5-94AF-221EEBDC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433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Distances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FB1265-170C-4803-9C05-C7E013C9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566" y="52087"/>
            <a:ext cx="5297425" cy="18276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1683E0-93ED-4B53-ABED-53D25E85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87" y="2275824"/>
            <a:ext cx="5354293" cy="19677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4F72962-58C1-4CBD-A5CB-28E72CF9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999" y="4503997"/>
            <a:ext cx="5170269" cy="18612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57298B-56BF-4CB7-8C78-4E7E4B9BCCCE}"/>
              </a:ext>
            </a:extLst>
          </p:cNvPr>
          <p:cNvSpPr txBox="1"/>
          <p:nvPr/>
        </p:nvSpPr>
        <p:spPr>
          <a:xfrm>
            <a:off x="6285858" y="52087"/>
            <a:ext cx="192655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en-GB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10F5D7A-C0BA-43F0-A4B0-48D97424C989}"/>
              </a:ext>
            </a:extLst>
          </p:cNvPr>
          <p:cNvSpPr txBox="1"/>
          <p:nvPr/>
        </p:nvSpPr>
        <p:spPr>
          <a:xfrm>
            <a:off x="6305088" y="2326248"/>
            <a:ext cx="205941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Manhattan </a:t>
            </a:r>
            <a:r>
              <a:rPr lang="it-IT" dirty="0" err="1"/>
              <a:t>distance</a:t>
            </a:r>
            <a:endParaRPr lang="en-GB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865D466-CF9E-49E0-A0D6-D54B8A5EA8E9}"/>
              </a:ext>
            </a:extLst>
          </p:cNvPr>
          <p:cNvSpPr txBox="1"/>
          <p:nvPr/>
        </p:nvSpPr>
        <p:spPr>
          <a:xfrm>
            <a:off x="6376112" y="4456902"/>
            <a:ext cx="203273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Chebyshev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1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K-Nearest </a:t>
            </a:r>
            <a:r>
              <a:rPr lang="en-US" sz="36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Neighbours</a:t>
            </a:r>
            <a:endParaRPr lang="en-US" sz="36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0CF3E3-492E-4FD3-B2C8-6D6839071F1A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Picks the k nearest points in the dataset with respect to the input and returns the most frequent genre.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70DF4D-EE5D-48DD-A4A7-AE11CD059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 b="2758"/>
          <a:stretch/>
        </p:blipFill>
        <p:spPr bwMode="auto">
          <a:xfrm>
            <a:off x="4919856" y="1299394"/>
            <a:ext cx="7103637" cy="46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4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106ED9-BB49-4E01-9EFF-2F8E218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Computed accuracies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DAE2E28-9C66-43F5-B219-1DFB9D5C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81" y="643466"/>
            <a:ext cx="488656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Nearest Centroid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0CF3E3-492E-4FD3-B2C8-6D6839071F1A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Picks the nearest centroid with respect to the input and returns its genre.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70DF4D-EE5D-48DD-A4A7-AE11CD059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0961" t="6198" r="7417" b="4088"/>
          <a:stretch/>
        </p:blipFill>
        <p:spPr bwMode="auto">
          <a:xfrm>
            <a:off x="4919856" y="1066052"/>
            <a:ext cx="6894102" cy="44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106ED9-BB49-4E01-9EFF-2F8E218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Computed accuracies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AE2E28-9C66-43F5-B219-1DFB9D5C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85442" y="2150318"/>
            <a:ext cx="7160617" cy="2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D0BF33-6F6D-4BDF-B469-EA27B04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Support Vector Machine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311714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7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E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8A89F3-D184-46EC-BC23-3D8A13C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Machine: Binary Classifiers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092B1-FC21-4D2B-A52E-ACAA3F03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Now, we’ll introduce the building blocks models used for creating the multiclass classifiers.</a:t>
            </a:r>
          </a:p>
        </p:txBody>
      </p:sp>
      <p:cxnSp>
        <p:nvCxnSpPr>
          <p:cNvPr id="2070" name="Straight Connector 7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78442B44-8FE7-41D2-B708-320D6E85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74821"/>
            <a:ext cx="5459470" cy="530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Primal Formulation: </a:t>
            </a:r>
            <a:br>
              <a:rPr lang="en-US" sz="3600" dirty="0"/>
            </a:br>
            <a:r>
              <a:rPr lang="en-US" sz="3600" dirty="0"/>
              <a:t>Hard Margin</a:t>
            </a:r>
            <a:endParaRPr lang="en-US" sz="36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C2EE81-8C6D-4D5F-A226-51DE8EC9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0"/>
          <a:stretch/>
        </p:blipFill>
        <p:spPr>
          <a:xfrm>
            <a:off x="4919855" y="427321"/>
            <a:ext cx="6995919" cy="46200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8147B8-AC17-4F61-A08F-8A4B089A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22" y="5305214"/>
            <a:ext cx="5828261" cy="85966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1146879" y="2947039"/>
            <a:ext cx="318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Not </a:t>
            </a:r>
            <a:r>
              <a:rPr lang="it-IT" dirty="0" err="1">
                <a:solidFill>
                  <a:schemeClr val="bg1"/>
                </a:solidFill>
              </a:rPr>
              <a:t>implemented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because</a:t>
            </a:r>
            <a:r>
              <a:rPr lang="it-IT" dirty="0">
                <a:solidFill>
                  <a:schemeClr val="bg1"/>
                </a:solidFill>
              </a:rPr>
              <a:t> the data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linearly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seperable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Primal Formulation: </a:t>
            </a:r>
            <a:br>
              <a:rPr lang="en-US" sz="3600" dirty="0"/>
            </a:br>
            <a:r>
              <a:rPr lang="en-US" sz="3600" dirty="0"/>
              <a:t>Soft Margin</a:t>
            </a:r>
            <a:endParaRPr lang="en-US" sz="36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C2EE81-8C6D-4D5F-A226-51DE8EC9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9" t="7153" b="5391"/>
          <a:stretch/>
        </p:blipFill>
        <p:spPr>
          <a:xfrm>
            <a:off x="4998268" y="154597"/>
            <a:ext cx="6917506" cy="531716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1146879" y="2527939"/>
            <a:ext cx="318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hinge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loss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Its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optimization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unconstrained</a:t>
            </a:r>
            <a:r>
              <a:rPr lang="it-IT" dirty="0">
                <a:solidFill>
                  <a:schemeClr val="bg1"/>
                </a:solidFill>
              </a:rPr>
              <a:t>, so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use </a:t>
            </a:r>
            <a:r>
              <a:rPr lang="it-IT" dirty="0" err="1">
                <a:solidFill>
                  <a:schemeClr val="bg1"/>
                </a:solidFill>
              </a:rPr>
              <a:t>Gradient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Descent</a:t>
            </a:r>
            <a:r>
              <a:rPr lang="it-IT" dirty="0">
                <a:solidFill>
                  <a:schemeClr val="bg1"/>
                </a:solidFill>
              </a:rPr>
              <a:t>…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64C97F-0B96-4717-B936-A0C37BC2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977" y="5602697"/>
            <a:ext cx="5803879" cy="11243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1DAE8CB-82C6-4AAA-BC03-40B764D6A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9" y="3614099"/>
            <a:ext cx="3784852" cy="18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1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 rtlCol="0">
            <a:normAutofit/>
          </a:bodyPr>
          <a:lstStyle/>
          <a:p>
            <a:pPr rtl="0"/>
            <a:r>
              <a:rPr lang="en-US" sz="4000">
                <a:solidFill>
                  <a:srgbClr val="FFFFFF"/>
                </a:solidFill>
              </a:rPr>
              <a:t>The Scope</a:t>
            </a:r>
          </a:p>
        </p:txBody>
      </p:sp>
      <p:graphicFrame>
        <p:nvGraphicFramePr>
          <p:cNvPr id="16" name="Segnaposto contenuto 13">
            <a:extLst>
              <a:ext uri="{FF2B5EF4-FFF2-40B4-BE49-F238E27FC236}">
                <a16:creationId xmlns:a16="http://schemas.microsoft.com/office/drawing/2014/main" id="{A62813B3-A9B2-4F87-B3BD-5B55B2DE1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104553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Primal Formulation: </a:t>
            </a:r>
            <a:br>
              <a:rPr lang="en-US" sz="3600" dirty="0"/>
            </a:br>
            <a:r>
              <a:rPr lang="en-US" sz="3600" dirty="0"/>
              <a:t>Soft Margin with Feature Map</a:t>
            </a:r>
            <a:endParaRPr lang="en-US" sz="36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C2EE81-8C6D-4D5F-A226-51DE8EC9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" t="5154" r="4938"/>
          <a:stretch/>
        </p:blipFill>
        <p:spPr>
          <a:xfrm>
            <a:off x="4998268" y="514439"/>
            <a:ext cx="6869883" cy="504313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1264477" y="2736695"/>
            <a:ext cx="318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Quadratic</a:t>
            </a:r>
            <a:r>
              <a:rPr lang="it-IT" dirty="0">
                <a:solidFill>
                  <a:schemeClr val="bg1"/>
                </a:solidFill>
              </a:rPr>
              <a:t> feature </a:t>
            </a:r>
            <a:r>
              <a:rPr lang="it-IT" dirty="0" err="1">
                <a:solidFill>
                  <a:schemeClr val="bg1"/>
                </a:solidFill>
              </a:rPr>
              <a:t>projection</a:t>
            </a:r>
            <a:r>
              <a:rPr lang="it-IT" dirty="0">
                <a:solidFill>
                  <a:schemeClr val="bg1"/>
                </a:solidFill>
              </a:rPr>
              <a:t>: performance </a:t>
            </a:r>
            <a:r>
              <a:rPr lang="it-IT" dirty="0" err="1">
                <a:solidFill>
                  <a:schemeClr val="bg1"/>
                </a:solidFill>
              </a:rPr>
              <a:t>increases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substantially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DAE8CB-82C6-4AAA-BC03-40B764D6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529" y="3854177"/>
            <a:ext cx="3784852" cy="18748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7DEFF0-FE87-4124-BBD0-30CBCA231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757" y="6072013"/>
            <a:ext cx="7223041" cy="6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/>
              <a:t>Dual Formulation: </a:t>
            </a:r>
            <a:br>
              <a:rPr lang="en-US" sz="3600"/>
            </a:br>
            <a:r>
              <a:rPr lang="en-US" sz="3600"/>
              <a:t>Linear Margin</a:t>
            </a:r>
            <a:endParaRPr lang="en-US" sz="36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1301479" y="2967335"/>
            <a:ext cx="318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Constrained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optimization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quadratic</a:t>
            </a:r>
            <a:r>
              <a:rPr lang="it-IT" dirty="0">
                <a:solidFill>
                  <a:schemeClr val="bg1"/>
                </a:solidFill>
              </a:rPr>
              <a:t> programming. </a:t>
            </a:r>
          </a:p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scipy.optimize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B022AC-0BDE-4BA3-9152-5E1378BD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51" y="1144289"/>
            <a:ext cx="6832446" cy="7693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E16420A-9313-4A82-857E-01A634BD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79" y="1920302"/>
            <a:ext cx="3520745" cy="89161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514BBE7-1AD2-47ED-B842-4ED612A8E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351" y="3594589"/>
            <a:ext cx="671380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1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1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Dual Formulation: </a:t>
            </a:r>
            <a:br>
              <a:rPr lang="en-US" sz="3600" dirty="0"/>
            </a:br>
            <a:r>
              <a:rPr lang="en-US" sz="3600" dirty="0"/>
              <a:t>Non-Linear Margin</a:t>
            </a:r>
            <a:br>
              <a:rPr lang="en-US" sz="3600" dirty="0"/>
            </a:br>
            <a:r>
              <a:rPr lang="en-US" sz="3600" dirty="0"/>
              <a:t>Kernel Trick</a:t>
            </a:r>
            <a:endParaRPr lang="en-US" sz="3600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973527" y="2936947"/>
            <a:ext cx="3182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tried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many</a:t>
            </a:r>
            <a:r>
              <a:rPr lang="it-IT" dirty="0">
                <a:solidFill>
                  <a:schemeClr val="bg1"/>
                </a:solidFill>
              </a:rPr>
              <a:t> kernel </a:t>
            </a:r>
            <a:r>
              <a:rPr lang="it-IT" dirty="0" err="1">
                <a:solidFill>
                  <a:schemeClr val="bg1"/>
                </a:solidFill>
              </a:rPr>
              <a:t>functions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but</a:t>
            </a:r>
            <a:r>
              <a:rPr lang="it-IT" dirty="0">
                <a:solidFill>
                  <a:schemeClr val="bg1"/>
                </a:solidFill>
              </a:rPr>
              <a:t> the one </a:t>
            </a:r>
            <a:r>
              <a:rPr lang="it-IT" dirty="0" err="1">
                <a:solidFill>
                  <a:schemeClr val="bg1"/>
                </a:solidFill>
              </a:rPr>
              <a:t>reported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provided</a:t>
            </a:r>
            <a:r>
              <a:rPr lang="it-IT" dirty="0">
                <a:solidFill>
                  <a:schemeClr val="bg1"/>
                </a:solidFill>
              </a:rPr>
              <a:t> the best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also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tried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gaussian</a:t>
            </a:r>
            <a:r>
              <a:rPr lang="it-IT" dirty="0">
                <a:solidFill>
                  <a:schemeClr val="bg1"/>
                </a:solidFill>
              </a:rPr>
              <a:t> kernel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but</a:t>
            </a:r>
            <a:r>
              <a:rPr lang="it-IT" dirty="0">
                <a:solidFill>
                  <a:schemeClr val="bg1"/>
                </a:solidFill>
              </a:rPr>
              <a:t> the training time </a:t>
            </a:r>
            <a:r>
              <a:rPr lang="it-IT" dirty="0" err="1">
                <a:solidFill>
                  <a:schemeClr val="bg1"/>
                </a:solidFill>
              </a:rPr>
              <a:t>increased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drammatically</a:t>
            </a:r>
            <a:r>
              <a:rPr lang="it-IT" dirty="0">
                <a:solidFill>
                  <a:schemeClr val="bg1"/>
                </a:solidFill>
              </a:rPr>
              <a:t>, so </a:t>
            </a:r>
            <a:r>
              <a:rPr lang="it-IT" dirty="0" err="1">
                <a:solidFill>
                  <a:schemeClr val="bg1"/>
                </a:solidFill>
              </a:rPr>
              <a:t>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infeasible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1222F8-C606-49DC-B1D6-DF8B2132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45" y="2357539"/>
            <a:ext cx="2514818" cy="5867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7879050-872E-4606-BD02-DE6AC198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56" y="846857"/>
            <a:ext cx="7117345" cy="6661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F3DFEB-2CFD-461A-8E66-EF69F9AC5491}"/>
              </a:ext>
            </a:extLst>
          </p:cNvPr>
          <p:cNvSpPr txBox="1"/>
          <p:nvPr/>
        </p:nvSpPr>
        <p:spPr>
          <a:xfrm>
            <a:off x="5546186" y="2406160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Best </a:t>
            </a:r>
            <a:r>
              <a:rPr lang="it-IT" b="1" i="1" dirty="0" err="1"/>
              <a:t>performant</a:t>
            </a:r>
            <a:r>
              <a:rPr lang="it-IT" b="1" i="1" dirty="0"/>
              <a:t> kernel </a:t>
            </a:r>
            <a:r>
              <a:rPr lang="it-IT" b="1" i="1" dirty="0" err="1"/>
              <a:t>function</a:t>
            </a:r>
            <a:r>
              <a:rPr lang="it-IT" b="1" i="1" dirty="0"/>
              <a:t>:</a:t>
            </a:r>
            <a:endParaRPr lang="en-GB" b="1" i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6D72917-68D5-4D6D-8045-B12FB25A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856" y="3766598"/>
            <a:ext cx="7064352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9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Multi class: </a:t>
            </a:r>
            <a:br>
              <a:rPr lang="en-US" sz="2800"/>
            </a:br>
            <a:r>
              <a:rPr lang="en-US" sz="2800"/>
              <a:t>One-To-Rest </a:t>
            </a:r>
            <a:br>
              <a:rPr lang="en-US" sz="2800"/>
            </a:br>
            <a:r>
              <a:rPr lang="en-US" sz="2800"/>
              <a:t>Accuracy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binary solution of choice for this classifier is the dual formulation with kernel trick.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089192-8DE0-41C1-9D33-E5736730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0" y="4031677"/>
            <a:ext cx="5826654" cy="13255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A1EB57B-8989-4F17-98E1-55EDA19C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41" y="365125"/>
            <a:ext cx="4145587" cy="26543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0655FB-5F42-4D5D-BAD1-2A5C70CC535C}"/>
              </a:ext>
            </a:extLst>
          </p:cNvPr>
          <p:cNvSpPr txBox="1"/>
          <p:nvPr/>
        </p:nvSpPr>
        <p:spPr>
          <a:xfrm>
            <a:off x="7577833" y="3015278"/>
            <a:ext cx="3418180" cy="369332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Confusion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matrix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genres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3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C6DA6B-9EBE-4257-A37A-165C908D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Multi class: </a:t>
            </a:r>
            <a:br>
              <a:rPr lang="en-US"/>
            </a:br>
            <a:r>
              <a:rPr lang="en-US"/>
              <a:t>One-To-One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E1D106-2723-4062-8F29-4D843A91ED4E}"/>
              </a:ext>
            </a:extLst>
          </p:cNvPr>
          <p:cNvSpPr txBox="1"/>
          <p:nvPr/>
        </p:nvSpPr>
        <p:spPr>
          <a:xfrm>
            <a:off x="838199" y="1825625"/>
            <a:ext cx="414209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binary solution of choice for this classifier is the primal formulation with feature map.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0D9B8B-C584-422D-A77F-5DCE4500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1145944"/>
            <a:ext cx="3936488" cy="8502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089D974-C933-437B-B967-2C49914B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3802004"/>
            <a:ext cx="6190495" cy="27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106ED9-BB49-4E01-9EFF-2F8E218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Computed accuracies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AE2E28-9C66-43F5-B219-1DFB9D5C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85442" y="2653140"/>
            <a:ext cx="7160617" cy="15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D0BF33-6F6D-4BDF-B469-EA27B04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Alternative feature set: Mel Frequency Cepstral Coefficients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53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02ADC4-4A35-41A8-976F-77C86CA9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 Component Analysis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8F4F06-F54E-4181-B95B-2E108601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7294"/>
            <a:ext cx="4171950" cy="66485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6644CD-C5D7-45D7-8C11-DDE649621B5C}"/>
              </a:ext>
            </a:extLst>
          </p:cNvPr>
          <p:cNvSpPr txBox="1"/>
          <p:nvPr/>
        </p:nvSpPr>
        <p:spPr>
          <a:xfrm>
            <a:off x="638174" y="3876675"/>
            <a:ext cx="324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complete feature 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redundant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the </a:t>
            </a:r>
            <a:r>
              <a:rPr lang="it-IT" dirty="0" err="1"/>
              <a:t>principal</a:t>
            </a:r>
            <a:r>
              <a:rPr lang="it-IT" dirty="0"/>
              <a:t> component </a:t>
            </a:r>
            <a:r>
              <a:rPr lang="it-IT" dirty="0" err="1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106ED9-BB49-4E01-9EFF-2F8E218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Computed accuracies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AE2E28-9C66-43F5-B219-1DFB9D5C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0700" y="1329109"/>
            <a:ext cx="5562600" cy="36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8D35DF-7A1A-4988-99FE-01D10999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8186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 title="Layout titolo e contenuto con grafico"/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Dataset</a:t>
            </a:r>
          </a:p>
        </p:txBody>
      </p:sp>
      <p:pic>
        <p:nvPicPr>
          <p:cNvPr id="1026" name="Pictur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2DB643-38C8-4D26-805C-8FA0D9FF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072" y="0"/>
            <a:ext cx="71864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85362"/>
            <a:ext cx="5291468" cy="497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2DE391-83E4-42D1-8DA5-103A349D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72949"/>
            <a:ext cx="4329058" cy="37346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Zero-Crossing Rate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1F51DA-18DA-46B8-9A03-3DE07D63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06" y="172721"/>
            <a:ext cx="6652931" cy="4058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A11CF-7E1C-45D1-AF83-FB30290E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3520440"/>
            <a:ext cx="232963" cy="1340860"/>
            <a:chOff x="56167" y="3520440"/>
            <a:chExt cx="232963" cy="1340860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D9A5D638-5623-4213-A01B-B975EDE85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49FAEF43-0C1F-41A1-A996-2571DC18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B71E1FD7-9876-44E0-9058-EFB33BF72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C3106AC1-7452-4272-8771-CC8691888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8D42EAE-FF17-4C17-9527-E25341B54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2186FF9-232E-48FA-AA51-9F0F1D2BB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8DF1FE35-F0AA-4B60-B1F6-66BCFD898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393ADDF8-5DDE-4DCF-B016-84D1D9180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62009956-DEBA-49FF-97B2-86DC597B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647B708C-A5E5-428B-990D-B0F37B9B5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6C2EE5-8E90-4D75-9ECD-0F7E90BBD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99A3D6C-C5FB-4411-8D46-2A0FF1829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8439ECF2-87F1-4479-8160-DA8B77521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22FCAC62-2853-4BB9-821A-B35D82711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4171D37A-2BC1-4D74-B0D0-EF8085585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4592CFA-A10D-4271-B09B-3953945E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C1EE4875-BC43-47A1-A231-7DB60D65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BB0DEBF7-8393-43E3-9F85-9600E30C0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8AE3C7EC-E103-4733-865E-ACB373810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39C04A96-304C-4837-9FC3-91D7ADC9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3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AFD06C-8879-40F6-B861-0EEB37EE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88" y="4233096"/>
            <a:ext cx="6264934" cy="18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85362"/>
            <a:ext cx="5291468" cy="497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2DE391-83E4-42D1-8DA5-103A349D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72949"/>
            <a:ext cx="4329058" cy="37346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Average Energy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1F51DA-18DA-46B8-9A03-3DE07D63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38859" y="135085"/>
            <a:ext cx="6650093" cy="4058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A11CF-7E1C-45D1-AF83-FB30290E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3520440"/>
            <a:ext cx="232963" cy="1340860"/>
            <a:chOff x="56167" y="3520440"/>
            <a:chExt cx="232963" cy="1340860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D9A5D638-5623-4213-A01B-B975EDE85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49FAEF43-0C1F-41A1-A996-2571DC18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B71E1FD7-9876-44E0-9058-EFB33BF72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C3106AC1-7452-4272-8771-CC8691888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8D42EAE-FF17-4C17-9527-E25341B54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2186FF9-232E-48FA-AA51-9F0F1D2BB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8DF1FE35-F0AA-4B60-B1F6-66BCFD898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393ADDF8-5DDE-4DCF-B016-84D1D9180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62009956-DEBA-49FF-97B2-86DC597B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647B708C-A5E5-428B-990D-B0F37B9B5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6C2EE5-8E90-4D75-9ECD-0F7E90BBD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99A3D6C-C5FB-4411-8D46-2A0FF1829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8439ECF2-87F1-4479-8160-DA8B77521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22FCAC62-2853-4BB9-821A-B35D82711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4171D37A-2BC1-4D74-B0D0-EF8085585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4592CFA-A10D-4271-B09B-3953945E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C1EE4875-BC43-47A1-A231-7DB60D65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BB0DEBF7-8393-43E3-9F85-9600E30C0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8AE3C7EC-E103-4733-865E-ACB373810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39C04A96-304C-4837-9FC3-91D7ADC9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3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AFD06C-8879-40F6-B861-0EEB37EE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4476" y="4434958"/>
            <a:ext cx="4634436" cy="16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85362"/>
            <a:ext cx="5291468" cy="497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2DE391-83E4-42D1-8DA5-103A349D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72949"/>
            <a:ext cx="4329058" cy="37346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Silent Ratio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1F51DA-18DA-46B8-9A03-3DE07D63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54135" y="0"/>
            <a:ext cx="6634817" cy="4058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A11CF-7E1C-45D1-AF83-FB30290E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3520440"/>
            <a:ext cx="232963" cy="1340860"/>
            <a:chOff x="56167" y="3520440"/>
            <a:chExt cx="232963" cy="1340860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D9A5D638-5623-4213-A01B-B975EDE85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49FAEF43-0C1F-41A1-A996-2571DC18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B71E1FD7-9876-44E0-9058-EFB33BF72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C3106AC1-7452-4272-8771-CC8691888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8D42EAE-FF17-4C17-9527-E25341B54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2186FF9-232E-48FA-AA51-9F0F1D2BB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8DF1FE35-F0AA-4B60-B1F6-66BCFD898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393ADDF8-5DDE-4DCF-B016-84D1D9180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62009956-DEBA-49FF-97B2-86DC597B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647B708C-A5E5-428B-990D-B0F37B9B5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6C2EE5-8E90-4D75-9ECD-0F7E90BBD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99A3D6C-C5FB-4411-8D46-2A0FF1829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8439ECF2-87F1-4479-8160-DA8B77521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22FCAC62-2853-4BB9-821A-B35D82711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4171D37A-2BC1-4D74-B0D0-EF8085585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4592CFA-A10D-4271-B09B-3953945E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C1EE4875-BC43-47A1-A231-7DB60D65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BB0DEBF7-8393-43E3-9F85-9600E30C0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8AE3C7EC-E103-4733-865E-ACB373810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39C04A96-304C-4837-9FC3-91D7ADC9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3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AFD06C-8879-40F6-B861-0EEB37EE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2739" y="4515237"/>
            <a:ext cx="4314941" cy="144921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5C2B8E7-F828-419D-B250-33BE66EF3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361" y="629156"/>
            <a:ext cx="1816840" cy="5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AED08-90C5-4924-98AF-30A50A75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HeatMap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EBAC6F-296E-4AF2-93AB-CCFD3BD7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5" y="640080"/>
            <a:ext cx="641243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9E3B79-F4B4-47D5-B460-4E65035F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bg1"/>
                </a:solidFill>
              </a:rPr>
              <a:t>MFCC Extraction</a:t>
            </a:r>
            <a:endParaRPr lang="en-GB" sz="6000">
              <a:solidFill>
                <a:schemeClr val="bg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A49A0F6-019F-4EC9-959E-735688247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870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6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3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BE6FED-D56F-4E4B-9C5B-6E4453BA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Mel-Frequency Cepstral Coefficients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8F8936-F4F9-43C6-9A32-9F93B096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91232"/>
            <a:ext cx="4094220" cy="19140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480A122-58A7-46D9-978E-E2E15A32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824" y="182750"/>
            <a:ext cx="4094220" cy="19140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C7C7F8F-1978-4D7D-8AE3-1F86C621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197" y="2894041"/>
            <a:ext cx="6243169" cy="288746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8588BB-9644-4711-AEA6-22C3D95F9223}"/>
              </a:ext>
            </a:extLst>
          </p:cNvPr>
          <p:cNvSpPr txBox="1"/>
          <p:nvPr/>
        </p:nvSpPr>
        <p:spPr>
          <a:xfrm>
            <a:off x="5141656" y="1991985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Delta 1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Spectrogram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3EC77B3-0F9C-44F5-8356-174A6F20295E}"/>
              </a:ext>
            </a:extLst>
          </p:cNvPr>
          <p:cNvSpPr txBox="1"/>
          <p:nvPr/>
        </p:nvSpPr>
        <p:spPr>
          <a:xfrm>
            <a:off x="8821293" y="1991985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Delta 2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Spectrogram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8EF6B06-A75C-4938-837D-BFD6A219B986}"/>
              </a:ext>
            </a:extLst>
          </p:cNvPr>
          <p:cNvSpPr txBox="1"/>
          <p:nvPr/>
        </p:nvSpPr>
        <p:spPr>
          <a:xfrm>
            <a:off x="7004456" y="5632587"/>
            <a:ext cx="19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MFCC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Spectrogram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382</Words>
  <Application>Microsoft Office PowerPoint</Application>
  <PresentationFormat>Widescreen</PresentationFormat>
  <Paragraphs>66</Paragraphs>
  <Slides>29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Numerical Analysis For Machine Learning Project </vt:lpstr>
      <vt:lpstr>The Scope</vt:lpstr>
      <vt:lpstr>The Dataset</vt:lpstr>
      <vt:lpstr>Zero-Crossing Rate</vt:lpstr>
      <vt:lpstr>Average Energy</vt:lpstr>
      <vt:lpstr>Silent Ratio</vt:lpstr>
      <vt:lpstr>Correlation HeatMap</vt:lpstr>
      <vt:lpstr>MFCC Extraction</vt:lpstr>
      <vt:lpstr>Mel-Frequency Cepstral Coefficients</vt:lpstr>
      <vt:lpstr>Distance based classifiers</vt:lpstr>
      <vt:lpstr>Distances</vt:lpstr>
      <vt:lpstr>K-Nearest Neighbours</vt:lpstr>
      <vt:lpstr>Computed accuracies</vt:lpstr>
      <vt:lpstr>Nearest Centroid</vt:lpstr>
      <vt:lpstr>Computed accuracies</vt:lpstr>
      <vt:lpstr>Support Vector Machine classifiers</vt:lpstr>
      <vt:lpstr>Support Vector Machine: Binary Classifiers</vt:lpstr>
      <vt:lpstr>Primal Formulation:  Hard Margin</vt:lpstr>
      <vt:lpstr>Primal Formulation:  Soft Margin</vt:lpstr>
      <vt:lpstr>Primal Formulation:  Soft Margin with Feature Map</vt:lpstr>
      <vt:lpstr>Dual Formulation:  Linear Margin</vt:lpstr>
      <vt:lpstr>Dual Formulation:  Non-Linear Margin Kernel Trick</vt:lpstr>
      <vt:lpstr>Multi class:  One-To-Rest  Accuracy</vt:lpstr>
      <vt:lpstr>Multi class:  One-To-One </vt:lpstr>
      <vt:lpstr>Computed accuracies</vt:lpstr>
      <vt:lpstr>Alternative feature set: Mel Frequency Cepstral Coefficients</vt:lpstr>
      <vt:lpstr>Principal Component Analysis</vt:lpstr>
      <vt:lpstr>Computed accuracies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 For Machine Learning Project </dc:title>
  <dc:creator>Silvia Marino</dc:creator>
  <cp:lastModifiedBy>Silvia Marino</cp:lastModifiedBy>
  <cp:revision>1</cp:revision>
  <dcterms:created xsi:type="dcterms:W3CDTF">2022-02-15T11:21:30Z</dcterms:created>
  <dcterms:modified xsi:type="dcterms:W3CDTF">2022-02-15T15:34:06Z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