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95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26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02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0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67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6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2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8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1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9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5FE0-59B2-4B1A-A6D5-A2C22AF818A0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15E5-30D5-49FE-996E-405B21D7B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27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56B6-8CEE-4BBE-AC0A-2E129237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React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856E2C-1B20-4322-A605-3FF509454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物件在</a:t>
            </a:r>
            <a:r>
              <a:rPr lang="en-US" altLang="zh-TW" dirty="0"/>
              <a:t>component</a:t>
            </a:r>
            <a:r>
              <a:rPr lang="zh-TW" altLang="en-US" dirty="0"/>
              <a:t>之間的傳遞</a:t>
            </a:r>
          </a:p>
        </p:txBody>
      </p:sp>
    </p:spTree>
    <p:extLst>
      <p:ext uri="{BB962C8B-B14F-4D97-AF65-F5344CB8AC3E}">
        <p14:creationId xmlns:p14="http://schemas.microsoft.com/office/powerpoint/2010/main" val="420049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008F9-2B96-4020-87B7-E740078B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巢狀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68B364-19CC-4F8D-ABF6-36FFBEEB3CD9}"/>
              </a:ext>
            </a:extLst>
          </p:cNvPr>
          <p:cNvSpPr/>
          <p:nvPr/>
        </p:nvSpPr>
        <p:spPr>
          <a:xfrm>
            <a:off x="1051354" y="2174789"/>
            <a:ext cx="10001765" cy="41951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A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A36254-A961-47A3-94F0-2B9285D5B59E}"/>
              </a:ext>
            </a:extLst>
          </p:cNvPr>
          <p:cNvSpPr/>
          <p:nvPr/>
        </p:nvSpPr>
        <p:spPr>
          <a:xfrm>
            <a:off x="1138881" y="2267464"/>
            <a:ext cx="9242854" cy="306447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B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58A7EA-6188-4AC7-91FE-BE08FD86001B}"/>
              </a:ext>
            </a:extLst>
          </p:cNvPr>
          <p:cNvSpPr/>
          <p:nvPr/>
        </p:nvSpPr>
        <p:spPr>
          <a:xfrm>
            <a:off x="1241855" y="2378675"/>
            <a:ext cx="8594124" cy="10503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C-1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B0303F-F038-411A-83C8-BB7390262BEC}"/>
              </a:ext>
            </a:extLst>
          </p:cNvPr>
          <p:cNvSpPr/>
          <p:nvPr/>
        </p:nvSpPr>
        <p:spPr>
          <a:xfrm>
            <a:off x="1241855" y="3524764"/>
            <a:ext cx="8594124" cy="10503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C-2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9C5751-748A-4337-A26D-D825F9DDC573}"/>
              </a:ext>
            </a:extLst>
          </p:cNvPr>
          <p:cNvSpPr txBox="1"/>
          <p:nvPr/>
        </p:nvSpPr>
        <p:spPr>
          <a:xfrm>
            <a:off x="10216030" y="56391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251B1F-8CE2-448C-868E-91B0C6876D54}"/>
              </a:ext>
            </a:extLst>
          </p:cNvPr>
          <p:cNvSpPr txBox="1"/>
          <p:nvPr/>
        </p:nvSpPr>
        <p:spPr>
          <a:xfrm>
            <a:off x="9519502" y="458418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Policy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6AC834-50A3-4FCA-8BF1-005A125F5187}"/>
              </a:ext>
            </a:extLst>
          </p:cNvPr>
          <p:cNvSpPr txBox="1"/>
          <p:nvPr/>
        </p:nvSpPr>
        <p:spPr>
          <a:xfrm>
            <a:off x="8916038" y="38652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2FADC5-7E75-47F5-B1EF-A462DBC96EC4}"/>
              </a:ext>
            </a:extLst>
          </p:cNvPr>
          <p:cNvSpPr txBox="1"/>
          <p:nvPr/>
        </p:nvSpPr>
        <p:spPr>
          <a:xfrm>
            <a:off x="8916037" y="272508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2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008F9-2B96-4020-87B7-E740078B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傳遞物件到下層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68B364-19CC-4F8D-ABF6-36FFBEEB3CD9}"/>
              </a:ext>
            </a:extLst>
          </p:cNvPr>
          <p:cNvSpPr/>
          <p:nvPr/>
        </p:nvSpPr>
        <p:spPr>
          <a:xfrm>
            <a:off x="1020746" y="2162432"/>
            <a:ext cx="10001765" cy="41951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A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9C5751-748A-4337-A26D-D825F9DDC573}"/>
              </a:ext>
            </a:extLst>
          </p:cNvPr>
          <p:cNvSpPr txBox="1"/>
          <p:nvPr/>
        </p:nvSpPr>
        <p:spPr>
          <a:xfrm>
            <a:off x="10216030" y="56391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5407EB-FFC3-4889-9DE7-23E8B1FD00A7}"/>
              </a:ext>
            </a:extLst>
          </p:cNvPr>
          <p:cNvSpPr txBox="1"/>
          <p:nvPr/>
        </p:nvSpPr>
        <p:spPr>
          <a:xfrm>
            <a:off x="1260389" y="2446638"/>
            <a:ext cx="4761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this.state</a:t>
            </a:r>
            <a:r>
              <a:rPr lang="en-US" altLang="zh-TW" dirty="0">
                <a:solidFill>
                  <a:schemeClr val="bg1"/>
                </a:solidFill>
              </a:rPr>
              <a:t> = 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policy: 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client: [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</a:t>
            </a:r>
            <a:r>
              <a:rPr lang="en-US" altLang="zh-TW" dirty="0">
                <a:solidFill>
                  <a:schemeClr val="bg1"/>
                </a:solidFill>
              </a:rPr>
              <a:t>{…}, {…}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en-US" altLang="zh-TW" dirty="0" err="1">
                <a:solidFill>
                  <a:schemeClr val="bg1"/>
                </a:solidFill>
              </a:rPr>
              <a:t>ComponentB</a:t>
            </a:r>
            <a:r>
              <a:rPr lang="en-US" altLang="zh-TW" dirty="0">
                <a:solidFill>
                  <a:schemeClr val="bg1"/>
                </a:solidFill>
              </a:rPr>
              <a:t> policy={</a:t>
            </a:r>
            <a:r>
              <a:rPr lang="en-US" altLang="zh-TW" dirty="0" err="1">
                <a:solidFill>
                  <a:schemeClr val="bg1"/>
                </a:solidFill>
              </a:rPr>
              <a:t>this.state.policy</a:t>
            </a:r>
            <a:r>
              <a:rPr lang="en-US" altLang="zh-TW" dirty="0">
                <a:solidFill>
                  <a:schemeClr val="bg1"/>
                </a:solidFill>
              </a:rPr>
              <a:t>}&gt;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871911-D643-4065-B36A-A78F651CEF46}"/>
              </a:ext>
            </a:extLst>
          </p:cNvPr>
          <p:cNvSpPr/>
          <p:nvPr/>
        </p:nvSpPr>
        <p:spPr>
          <a:xfrm>
            <a:off x="3070654" y="4615249"/>
            <a:ext cx="2699951" cy="475735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172AD7-1205-4EC8-8A01-A43CECC97098}"/>
              </a:ext>
            </a:extLst>
          </p:cNvPr>
          <p:cNvSpPr txBox="1"/>
          <p:nvPr/>
        </p:nvSpPr>
        <p:spPr>
          <a:xfrm>
            <a:off x="3062966" y="425999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Attribute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3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462AFE-308B-4E54-9113-A991C8AE7183}"/>
              </a:ext>
            </a:extLst>
          </p:cNvPr>
          <p:cNvSpPr/>
          <p:nvPr/>
        </p:nvSpPr>
        <p:spPr>
          <a:xfrm>
            <a:off x="2991650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23799C-FDA2-439B-9875-E58AD06C3655}"/>
              </a:ext>
            </a:extLst>
          </p:cNvPr>
          <p:cNvSpPr txBox="1"/>
          <p:nvPr/>
        </p:nvSpPr>
        <p:spPr>
          <a:xfrm>
            <a:off x="3189867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1C3A1-EDD7-40A3-8009-DC7F96D697AE}"/>
              </a:ext>
            </a:extLst>
          </p:cNvPr>
          <p:cNvSpPr/>
          <p:nvPr/>
        </p:nvSpPr>
        <p:spPr>
          <a:xfrm>
            <a:off x="7258192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B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B49A70-159D-4028-8863-75BDEA56381C}"/>
              </a:ext>
            </a:extLst>
          </p:cNvPr>
          <p:cNvSpPr txBox="1"/>
          <p:nvPr/>
        </p:nvSpPr>
        <p:spPr>
          <a:xfrm>
            <a:off x="7456409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7D48C0E-3E79-4DF2-B367-6C0417AA6FB7}"/>
              </a:ext>
            </a:extLst>
          </p:cNvPr>
          <p:cNvSpPr/>
          <p:nvPr/>
        </p:nvSpPr>
        <p:spPr>
          <a:xfrm>
            <a:off x="5116207" y="3171912"/>
            <a:ext cx="2050713" cy="56223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0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462AFE-308B-4E54-9113-A991C8AE7183}"/>
              </a:ext>
            </a:extLst>
          </p:cNvPr>
          <p:cNvSpPr/>
          <p:nvPr/>
        </p:nvSpPr>
        <p:spPr>
          <a:xfrm>
            <a:off x="2991650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23799C-FDA2-439B-9875-E58AD06C3655}"/>
              </a:ext>
            </a:extLst>
          </p:cNvPr>
          <p:cNvSpPr txBox="1"/>
          <p:nvPr/>
        </p:nvSpPr>
        <p:spPr>
          <a:xfrm>
            <a:off x="3189867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1C3A1-EDD7-40A3-8009-DC7F96D697AE}"/>
              </a:ext>
            </a:extLst>
          </p:cNvPr>
          <p:cNvSpPr/>
          <p:nvPr/>
        </p:nvSpPr>
        <p:spPr>
          <a:xfrm>
            <a:off x="7258192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B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B49A70-159D-4028-8863-75BDEA56381C}"/>
              </a:ext>
            </a:extLst>
          </p:cNvPr>
          <p:cNvSpPr txBox="1"/>
          <p:nvPr/>
        </p:nvSpPr>
        <p:spPr>
          <a:xfrm>
            <a:off x="7456409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7D48C0E-3E79-4DF2-B367-6C0417AA6FB7}"/>
              </a:ext>
            </a:extLst>
          </p:cNvPr>
          <p:cNvSpPr/>
          <p:nvPr/>
        </p:nvSpPr>
        <p:spPr>
          <a:xfrm>
            <a:off x="5116207" y="3171912"/>
            <a:ext cx="2050713" cy="56223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props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19A465-DE5D-47D5-881A-2071F4B1A671}"/>
              </a:ext>
            </a:extLst>
          </p:cNvPr>
          <p:cNvSpPr txBox="1"/>
          <p:nvPr/>
        </p:nvSpPr>
        <p:spPr>
          <a:xfrm>
            <a:off x="3189867" y="423219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AFCEAB88-A225-4EA3-A192-735CCF763D43}"/>
              </a:ext>
            </a:extLst>
          </p:cNvPr>
          <p:cNvSpPr/>
          <p:nvPr/>
        </p:nvSpPr>
        <p:spPr>
          <a:xfrm>
            <a:off x="3898557" y="3466070"/>
            <a:ext cx="1337482" cy="982362"/>
          </a:xfrm>
          <a:custGeom>
            <a:avLst/>
            <a:gdLst>
              <a:gd name="connsiteX0" fmla="*/ 481913 w 1337482"/>
              <a:gd name="connsiteY0" fmla="*/ 982362 h 982362"/>
              <a:gd name="connsiteX1" fmla="*/ 1328351 w 1337482"/>
              <a:gd name="connsiteY1" fmla="*/ 407773 h 982362"/>
              <a:gd name="connsiteX2" fmla="*/ 0 w 1337482"/>
              <a:gd name="connsiteY2" fmla="*/ 0 h 98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2" h="982362">
                <a:moveTo>
                  <a:pt x="481913" y="982362"/>
                </a:moveTo>
                <a:cubicBezTo>
                  <a:pt x="945291" y="776931"/>
                  <a:pt x="1408670" y="571500"/>
                  <a:pt x="1328351" y="407773"/>
                </a:cubicBezTo>
                <a:cubicBezTo>
                  <a:pt x="1248032" y="244046"/>
                  <a:pt x="208005" y="92676"/>
                  <a:pt x="0" y="0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49DEA8-513B-4B80-860F-B20D821711ED}"/>
              </a:ext>
            </a:extLst>
          </p:cNvPr>
          <p:cNvSpPr txBox="1"/>
          <p:nvPr/>
        </p:nvSpPr>
        <p:spPr>
          <a:xfrm>
            <a:off x="7456409" y="423219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EDED286B-C242-4CAB-8531-5241D48F5F11}"/>
              </a:ext>
            </a:extLst>
          </p:cNvPr>
          <p:cNvSpPr/>
          <p:nvPr/>
        </p:nvSpPr>
        <p:spPr>
          <a:xfrm>
            <a:off x="8165099" y="3466070"/>
            <a:ext cx="1337482" cy="982362"/>
          </a:xfrm>
          <a:custGeom>
            <a:avLst/>
            <a:gdLst>
              <a:gd name="connsiteX0" fmla="*/ 481913 w 1337482"/>
              <a:gd name="connsiteY0" fmla="*/ 982362 h 982362"/>
              <a:gd name="connsiteX1" fmla="*/ 1328351 w 1337482"/>
              <a:gd name="connsiteY1" fmla="*/ 407773 h 982362"/>
              <a:gd name="connsiteX2" fmla="*/ 0 w 1337482"/>
              <a:gd name="connsiteY2" fmla="*/ 0 h 98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2" h="982362">
                <a:moveTo>
                  <a:pt x="481913" y="982362"/>
                </a:moveTo>
                <a:cubicBezTo>
                  <a:pt x="945291" y="776931"/>
                  <a:pt x="1408670" y="571500"/>
                  <a:pt x="1328351" y="407773"/>
                </a:cubicBezTo>
                <a:cubicBezTo>
                  <a:pt x="1248032" y="244046"/>
                  <a:pt x="208005" y="92676"/>
                  <a:pt x="0" y="0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7135E3-3ACC-4A48-8CE7-859509E779D0}"/>
              </a:ext>
            </a:extLst>
          </p:cNvPr>
          <p:cNvSpPr txBox="1"/>
          <p:nvPr/>
        </p:nvSpPr>
        <p:spPr>
          <a:xfrm>
            <a:off x="3189867" y="46584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render()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837929B-275C-4DB7-A8E3-50C1AD656AED}"/>
              </a:ext>
            </a:extLst>
          </p:cNvPr>
          <p:cNvSpPr txBox="1"/>
          <p:nvPr/>
        </p:nvSpPr>
        <p:spPr>
          <a:xfrm>
            <a:off x="7456409" y="46584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render()</a:t>
            </a:r>
            <a:endParaRPr lang="zh-TW" altLang="en-US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27F48E80-6CE2-4E08-9EE6-548B2E3BBA21}"/>
              </a:ext>
            </a:extLst>
          </p:cNvPr>
          <p:cNvSpPr/>
          <p:nvPr/>
        </p:nvSpPr>
        <p:spPr>
          <a:xfrm>
            <a:off x="6752072" y="4448432"/>
            <a:ext cx="704337" cy="339125"/>
          </a:xfrm>
          <a:custGeom>
            <a:avLst/>
            <a:gdLst>
              <a:gd name="connsiteX0" fmla="*/ 698159 w 704337"/>
              <a:gd name="connsiteY0" fmla="*/ 0 h 1297459"/>
              <a:gd name="connsiteX1" fmla="*/ 2 w 704337"/>
              <a:gd name="connsiteY1" fmla="*/ 704335 h 1297459"/>
              <a:gd name="connsiteX2" fmla="*/ 704337 w 704337"/>
              <a:gd name="connsiteY2" fmla="*/ 1297459 h 129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337" h="1297459">
                <a:moveTo>
                  <a:pt x="698159" y="0"/>
                </a:moveTo>
                <a:cubicBezTo>
                  <a:pt x="348565" y="244046"/>
                  <a:pt x="-1028" y="488092"/>
                  <a:pt x="2" y="704335"/>
                </a:cubicBezTo>
                <a:cubicBezTo>
                  <a:pt x="1032" y="920578"/>
                  <a:pt x="352684" y="1109018"/>
                  <a:pt x="704337" y="1297459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B614932A-3664-4439-B83E-BA44C0BDA8F4}"/>
              </a:ext>
            </a:extLst>
          </p:cNvPr>
          <p:cNvSpPr/>
          <p:nvPr/>
        </p:nvSpPr>
        <p:spPr>
          <a:xfrm>
            <a:off x="2494037" y="4448432"/>
            <a:ext cx="704337" cy="339125"/>
          </a:xfrm>
          <a:custGeom>
            <a:avLst/>
            <a:gdLst>
              <a:gd name="connsiteX0" fmla="*/ 698159 w 704337"/>
              <a:gd name="connsiteY0" fmla="*/ 0 h 1297459"/>
              <a:gd name="connsiteX1" fmla="*/ 2 w 704337"/>
              <a:gd name="connsiteY1" fmla="*/ 704335 h 1297459"/>
              <a:gd name="connsiteX2" fmla="*/ 704337 w 704337"/>
              <a:gd name="connsiteY2" fmla="*/ 1297459 h 129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337" h="1297459">
                <a:moveTo>
                  <a:pt x="698159" y="0"/>
                </a:moveTo>
                <a:cubicBezTo>
                  <a:pt x="348565" y="244046"/>
                  <a:pt x="-1028" y="488092"/>
                  <a:pt x="2" y="704335"/>
                </a:cubicBezTo>
                <a:cubicBezTo>
                  <a:pt x="1032" y="920578"/>
                  <a:pt x="352684" y="1109018"/>
                  <a:pt x="704337" y="1297459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462AFE-308B-4E54-9113-A991C8AE7183}"/>
              </a:ext>
            </a:extLst>
          </p:cNvPr>
          <p:cNvSpPr/>
          <p:nvPr/>
        </p:nvSpPr>
        <p:spPr>
          <a:xfrm>
            <a:off x="2991650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23799C-FDA2-439B-9875-E58AD06C3655}"/>
              </a:ext>
            </a:extLst>
          </p:cNvPr>
          <p:cNvSpPr txBox="1"/>
          <p:nvPr/>
        </p:nvSpPr>
        <p:spPr>
          <a:xfrm>
            <a:off x="3189867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1C3A1-EDD7-40A3-8009-DC7F96D697AE}"/>
              </a:ext>
            </a:extLst>
          </p:cNvPr>
          <p:cNvSpPr/>
          <p:nvPr/>
        </p:nvSpPr>
        <p:spPr>
          <a:xfrm>
            <a:off x="7258192" y="2959442"/>
            <a:ext cx="1926340" cy="10873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zh-TW" dirty="0"/>
              <a:t>Component B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B49A70-159D-4028-8863-75BDEA56381C}"/>
              </a:ext>
            </a:extLst>
          </p:cNvPr>
          <p:cNvSpPr txBox="1"/>
          <p:nvPr/>
        </p:nvSpPr>
        <p:spPr>
          <a:xfrm>
            <a:off x="7456409" y="32683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7D48C0E-3E79-4DF2-B367-6C0417AA6FB7}"/>
              </a:ext>
            </a:extLst>
          </p:cNvPr>
          <p:cNvSpPr/>
          <p:nvPr/>
        </p:nvSpPr>
        <p:spPr>
          <a:xfrm>
            <a:off x="5116207" y="3171912"/>
            <a:ext cx="2050713" cy="56223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props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19A465-DE5D-47D5-881A-2071F4B1A671}"/>
              </a:ext>
            </a:extLst>
          </p:cNvPr>
          <p:cNvSpPr txBox="1"/>
          <p:nvPr/>
        </p:nvSpPr>
        <p:spPr>
          <a:xfrm>
            <a:off x="3189867" y="423219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AFCEAB88-A225-4EA3-A192-735CCF763D43}"/>
              </a:ext>
            </a:extLst>
          </p:cNvPr>
          <p:cNvSpPr/>
          <p:nvPr/>
        </p:nvSpPr>
        <p:spPr>
          <a:xfrm>
            <a:off x="3898557" y="3466070"/>
            <a:ext cx="1337482" cy="982362"/>
          </a:xfrm>
          <a:custGeom>
            <a:avLst/>
            <a:gdLst>
              <a:gd name="connsiteX0" fmla="*/ 481913 w 1337482"/>
              <a:gd name="connsiteY0" fmla="*/ 982362 h 982362"/>
              <a:gd name="connsiteX1" fmla="*/ 1328351 w 1337482"/>
              <a:gd name="connsiteY1" fmla="*/ 407773 h 982362"/>
              <a:gd name="connsiteX2" fmla="*/ 0 w 1337482"/>
              <a:gd name="connsiteY2" fmla="*/ 0 h 98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2" h="982362">
                <a:moveTo>
                  <a:pt x="481913" y="982362"/>
                </a:moveTo>
                <a:cubicBezTo>
                  <a:pt x="945291" y="776931"/>
                  <a:pt x="1408670" y="571500"/>
                  <a:pt x="1328351" y="407773"/>
                </a:cubicBezTo>
                <a:cubicBezTo>
                  <a:pt x="1248032" y="244046"/>
                  <a:pt x="208005" y="92676"/>
                  <a:pt x="0" y="0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49DEA8-513B-4B80-860F-B20D821711ED}"/>
              </a:ext>
            </a:extLst>
          </p:cNvPr>
          <p:cNvSpPr txBox="1"/>
          <p:nvPr/>
        </p:nvSpPr>
        <p:spPr>
          <a:xfrm>
            <a:off x="7456409" y="423219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EDED286B-C242-4CAB-8531-5241D48F5F11}"/>
              </a:ext>
            </a:extLst>
          </p:cNvPr>
          <p:cNvSpPr/>
          <p:nvPr/>
        </p:nvSpPr>
        <p:spPr>
          <a:xfrm>
            <a:off x="8165099" y="3466070"/>
            <a:ext cx="1337482" cy="982362"/>
          </a:xfrm>
          <a:custGeom>
            <a:avLst/>
            <a:gdLst>
              <a:gd name="connsiteX0" fmla="*/ 481913 w 1337482"/>
              <a:gd name="connsiteY0" fmla="*/ 982362 h 982362"/>
              <a:gd name="connsiteX1" fmla="*/ 1328351 w 1337482"/>
              <a:gd name="connsiteY1" fmla="*/ 407773 h 982362"/>
              <a:gd name="connsiteX2" fmla="*/ 0 w 1337482"/>
              <a:gd name="connsiteY2" fmla="*/ 0 h 98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2" h="982362">
                <a:moveTo>
                  <a:pt x="481913" y="982362"/>
                </a:moveTo>
                <a:cubicBezTo>
                  <a:pt x="945291" y="776931"/>
                  <a:pt x="1408670" y="571500"/>
                  <a:pt x="1328351" y="407773"/>
                </a:cubicBezTo>
                <a:cubicBezTo>
                  <a:pt x="1248032" y="244046"/>
                  <a:pt x="208005" y="92676"/>
                  <a:pt x="0" y="0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7135E3-3ACC-4A48-8CE7-859509E779D0}"/>
              </a:ext>
            </a:extLst>
          </p:cNvPr>
          <p:cNvSpPr txBox="1"/>
          <p:nvPr/>
        </p:nvSpPr>
        <p:spPr>
          <a:xfrm>
            <a:off x="3189867" y="46584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render()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837929B-275C-4DB7-A8E3-50C1AD656AED}"/>
              </a:ext>
            </a:extLst>
          </p:cNvPr>
          <p:cNvSpPr txBox="1"/>
          <p:nvPr/>
        </p:nvSpPr>
        <p:spPr>
          <a:xfrm>
            <a:off x="7456409" y="46584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render()</a:t>
            </a:r>
            <a:endParaRPr lang="zh-TW" altLang="en-US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27F48E80-6CE2-4E08-9EE6-548B2E3BBA21}"/>
              </a:ext>
            </a:extLst>
          </p:cNvPr>
          <p:cNvSpPr/>
          <p:nvPr/>
        </p:nvSpPr>
        <p:spPr>
          <a:xfrm>
            <a:off x="6752072" y="4448432"/>
            <a:ext cx="704337" cy="339125"/>
          </a:xfrm>
          <a:custGeom>
            <a:avLst/>
            <a:gdLst>
              <a:gd name="connsiteX0" fmla="*/ 698159 w 704337"/>
              <a:gd name="connsiteY0" fmla="*/ 0 h 1297459"/>
              <a:gd name="connsiteX1" fmla="*/ 2 w 704337"/>
              <a:gd name="connsiteY1" fmla="*/ 704335 h 1297459"/>
              <a:gd name="connsiteX2" fmla="*/ 704337 w 704337"/>
              <a:gd name="connsiteY2" fmla="*/ 1297459 h 129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337" h="1297459">
                <a:moveTo>
                  <a:pt x="698159" y="0"/>
                </a:moveTo>
                <a:cubicBezTo>
                  <a:pt x="348565" y="244046"/>
                  <a:pt x="-1028" y="488092"/>
                  <a:pt x="2" y="704335"/>
                </a:cubicBezTo>
                <a:cubicBezTo>
                  <a:pt x="1032" y="920578"/>
                  <a:pt x="352684" y="1109018"/>
                  <a:pt x="704337" y="1297459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B614932A-3664-4439-B83E-BA44C0BDA8F4}"/>
              </a:ext>
            </a:extLst>
          </p:cNvPr>
          <p:cNvSpPr/>
          <p:nvPr/>
        </p:nvSpPr>
        <p:spPr>
          <a:xfrm>
            <a:off x="2494037" y="4448432"/>
            <a:ext cx="704337" cy="339125"/>
          </a:xfrm>
          <a:custGeom>
            <a:avLst/>
            <a:gdLst>
              <a:gd name="connsiteX0" fmla="*/ 698159 w 704337"/>
              <a:gd name="connsiteY0" fmla="*/ 0 h 1297459"/>
              <a:gd name="connsiteX1" fmla="*/ 2 w 704337"/>
              <a:gd name="connsiteY1" fmla="*/ 704335 h 1297459"/>
              <a:gd name="connsiteX2" fmla="*/ 704337 w 704337"/>
              <a:gd name="connsiteY2" fmla="*/ 1297459 h 129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337" h="1297459">
                <a:moveTo>
                  <a:pt x="698159" y="0"/>
                </a:moveTo>
                <a:cubicBezTo>
                  <a:pt x="348565" y="244046"/>
                  <a:pt x="-1028" y="488092"/>
                  <a:pt x="2" y="704335"/>
                </a:cubicBezTo>
                <a:cubicBezTo>
                  <a:pt x="1032" y="920578"/>
                  <a:pt x="352684" y="1109018"/>
                  <a:pt x="704337" y="1297459"/>
                </a:cubicBezTo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5FDABAB1-73C5-48E5-8BC1-721511CEE535}"/>
              </a:ext>
            </a:extLst>
          </p:cNvPr>
          <p:cNvSpPr/>
          <p:nvPr/>
        </p:nvSpPr>
        <p:spPr>
          <a:xfrm>
            <a:off x="4300151" y="4436076"/>
            <a:ext cx="2912345" cy="432486"/>
          </a:xfrm>
          <a:custGeom>
            <a:avLst/>
            <a:gdLst>
              <a:gd name="connsiteX0" fmla="*/ 3120081 w 3120081"/>
              <a:gd name="connsiteY0" fmla="*/ 0 h 432486"/>
              <a:gd name="connsiteX1" fmla="*/ 2045044 w 3120081"/>
              <a:gd name="connsiteY1" fmla="*/ 74140 h 432486"/>
              <a:gd name="connsiteX2" fmla="*/ 1309817 w 3120081"/>
              <a:gd name="connsiteY2" fmla="*/ 364524 h 432486"/>
              <a:gd name="connsiteX3" fmla="*/ 0 w 3120081"/>
              <a:gd name="connsiteY3" fmla="*/ 432486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081" h="432486">
                <a:moveTo>
                  <a:pt x="3120081" y="0"/>
                </a:moveTo>
                <a:cubicBezTo>
                  <a:pt x="2733418" y="6693"/>
                  <a:pt x="2346755" y="13386"/>
                  <a:pt x="2045044" y="74140"/>
                </a:cubicBezTo>
                <a:cubicBezTo>
                  <a:pt x="1743333" y="134894"/>
                  <a:pt x="1650658" y="304800"/>
                  <a:pt x="1309817" y="364524"/>
                </a:cubicBezTo>
                <a:cubicBezTo>
                  <a:pt x="968976" y="424248"/>
                  <a:pt x="484488" y="428367"/>
                  <a:pt x="0" y="432486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禁止標誌 8">
            <a:extLst>
              <a:ext uri="{FF2B5EF4-FFF2-40B4-BE49-F238E27FC236}">
                <a16:creationId xmlns:a16="http://schemas.microsoft.com/office/drawing/2014/main" id="{C38AB0FD-1D16-4AD8-B445-E952CDDE6731}"/>
              </a:ext>
            </a:extLst>
          </p:cNvPr>
          <p:cNvSpPr/>
          <p:nvPr/>
        </p:nvSpPr>
        <p:spPr>
          <a:xfrm>
            <a:off x="5435958" y="4403813"/>
            <a:ext cx="624016" cy="62401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619791-14B9-40F8-8A71-89BA2E999A52}"/>
              </a:ext>
            </a:extLst>
          </p:cNvPr>
          <p:cNvSpPr txBox="1"/>
          <p:nvPr/>
        </p:nvSpPr>
        <p:spPr>
          <a:xfrm>
            <a:off x="4881382" y="507313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Won’t Trigger!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439957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161</TotalTime>
  <Words>102</Words>
  <Application>Microsoft Office PowerPoint</Application>
  <PresentationFormat>寬螢幕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飛機雲</vt:lpstr>
      <vt:lpstr>React</vt:lpstr>
      <vt:lpstr>巢狀Component</vt:lpstr>
      <vt:lpstr>傳遞物件到下層Component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office365</dc:creator>
  <cp:lastModifiedBy>office365</cp:lastModifiedBy>
  <cp:revision>10</cp:revision>
  <dcterms:created xsi:type="dcterms:W3CDTF">2021-06-25T07:15:25Z</dcterms:created>
  <dcterms:modified xsi:type="dcterms:W3CDTF">2021-06-25T09:57:14Z</dcterms:modified>
</cp:coreProperties>
</file>