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9661B-2AF7-4733-A8BB-00D017A3022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F966C4-9415-4138-840E-D8EB329754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Input/Output</a:t>
          </a:r>
        </a:p>
      </dgm:t>
    </dgm:pt>
    <dgm:pt modelId="{44999EC6-8008-43DE-8F91-010F94B3020E}" type="parTrans" cxnId="{3E7C0D1C-3F2C-4855-B642-446C32E89918}">
      <dgm:prSet/>
      <dgm:spPr/>
      <dgm:t>
        <a:bodyPr/>
        <a:lstStyle/>
        <a:p>
          <a:endParaRPr lang="en-US"/>
        </a:p>
      </dgm:t>
    </dgm:pt>
    <dgm:pt modelId="{7DE87551-D1CA-4C17-92DA-FF49D91F32A4}" type="sibTrans" cxnId="{3E7C0D1C-3F2C-4855-B642-446C32E89918}">
      <dgm:prSet/>
      <dgm:spPr/>
      <dgm:t>
        <a:bodyPr/>
        <a:lstStyle/>
        <a:p>
          <a:endParaRPr lang="en-US"/>
        </a:p>
      </dgm:t>
    </dgm:pt>
    <dgm:pt modelId="{CEFB1861-944F-4E15-B0BB-FF337E87C2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TW"/>
            <a:t>於</a:t>
          </a:r>
          <a:r>
            <a:rPr lang="en-US"/>
            <a:t>Java</a:t>
          </a:r>
          <a:r>
            <a:rPr lang="zh-TW"/>
            <a:t>中通常用來代稱資料</a:t>
          </a:r>
          <a:r>
            <a:rPr lang="en-US"/>
            <a:t>(byte[])</a:t>
          </a:r>
          <a:r>
            <a:rPr lang="zh-TW"/>
            <a:t>的進出</a:t>
          </a:r>
          <a:endParaRPr lang="en-US"/>
        </a:p>
      </dgm:t>
    </dgm:pt>
    <dgm:pt modelId="{0685D546-D4BD-4EC6-BF80-566C5561F929}" type="parTrans" cxnId="{3FC969D8-F047-4799-B2B3-2A155B4E7677}">
      <dgm:prSet/>
      <dgm:spPr/>
      <dgm:t>
        <a:bodyPr/>
        <a:lstStyle/>
        <a:p>
          <a:endParaRPr lang="en-US"/>
        </a:p>
      </dgm:t>
    </dgm:pt>
    <dgm:pt modelId="{884382D7-BE65-48AD-85B7-442AFDBBFC91}" type="sibTrans" cxnId="{3FC969D8-F047-4799-B2B3-2A155B4E7677}">
      <dgm:prSet/>
      <dgm:spPr/>
      <dgm:t>
        <a:bodyPr/>
        <a:lstStyle/>
        <a:p>
          <a:endParaRPr lang="en-US"/>
        </a:p>
      </dgm:t>
    </dgm:pt>
    <dgm:pt modelId="{2FA2DE21-062C-43A3-974F-119ABBAD3361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代表</a:t>
          </a:r>
          <a:r>
            <a:rPr lang="en-US"/>
            <a:t>Interface: InputStream, OutputStream</a:t>
          </a:r>
        </a:p>
      </dgm:t>
    </dgm:pt>
    <dgm:pt modelId="{93DCDD55-3186-483D-8B0C-11C3CBB2453A}" type="parTrans" cxnId="{4403080A-983D-4D82-9F5D-E98F2BBC3A44}">
      <dgm:prSet/>
      <dgm:spPr/>
      <dgm:t>
        <a:bodyPr/>
        <a:lstStyle/>
        <a:p>
          <a:endParaRPr lang="en-US"/>
        </a:p>
      </dgm:t>
    </dgm:pt>
    <dgm:pt modelId="{720CC226-1AAC-405D-95AA-8CF8DE60FE55}" type="sibTrans" cxnId="{4403080A-983D-4D82-9F5D-E98F2BBC3A44}">
      <dgm:prSet/>
      <dgm:spPr/>
      <dgm:t>
        <a:bodyPr/>
        <a:lstStyle/>
        <a:p>
          <a:endParaRPr lang="en-US"/>
        </a:p>
      </dgm:t>
    </dgm:pt>
    <dgm:pt modelId="{02855A5A-D076-4DDE-A537-A2811B649484}" type="pres">
      <dgm:prSet presAssocID="{B599661B-2AF7-4733-A8BB-00D017A3022B}" presName="root" presStyleCnt="0">
        <dgm:presLayoutVars>
          <dgm:dir/>
          <dgm:resizeHandles val="exact"/>
        </dgm:presLayoutVars>
      </dgm:prSet>
      <dgm:spPr/>
    </dgm:pt>
    <dgm:pt modelId="{20247178-CA52-4445-9810-445C5C659D9E}" type="pres">
      <dgm:prSet presAssocID="{54F966C4-9415-4138-840E-D8EB329754E5}" presName="compNode" presStyleCnt="0"/>
      <dgm:spPr/>
    </dgm:pt>
    <dgm:pt modelId="{7084A22B-FCB1-4F6B-83E0-4569DBF444ED}" type="pres">
      <dgm:prSet presAssocID="{54F966C4-9415-4138-840E-D8EB329754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"/>
        </a:ext>
      </dgm:extLst>
    </dgm:pt>
    <dgm:pt modelId="{F0081B25-7FB5-4D2A-9D85-400DE94FD700}" type="pres">
      <dgm:prSet presAssocID="{54F966C4-9415-4138-840E-D8EB329754E5}" presName="iconSpace" presStyleCnt="0"/>
      <dgm:spPr/>
    </dgm:pt>
    <dgm:pt modelId="{325C8285-6691-4F60-B772-B84CD284D0C9}" type="pres">
      <dgm:prSet presAssocID="{54F966C4-9415-4138-840E-D8EB329754E5}" presName="parTx" presStyleLbl="revTx" presStyleIdx="0" presStyleCnt="4">
        <dgm:presLayoutVars>
          <dgm:chMax val="0"/>
          <dgm:chPref val="0"/>
        </dgm:presLayoutVars>
      </dgm:prSet>
      <dgm:spPr/>
    </dgm:pt>
    <dgm:pt modelId="{6D7B7C09-B147-45AD-8067-1305BF979B70}" type="pres">
      <dgm:prSet presAssocID="{54F966C4-9415-4138-840E-D8EB329754E5}" presName="txSpace" presStyleCnt="0"/>
      <dgm:spPr/>
    </dgm:pt>
    <dgm:pt modelId="{EE39EB8E-7668-46A8-B197-699E4E6419CD}" type="pres">
      <dgm:prSet presAssocID="{54F966C4-9415-4138-840E-D8EB329754E5}" presName="desTx" presStyleLbl="revTx" presStyleIdx="1" presStyleCnt="4">
        <dgm:presLayoutVars/>
      </dgm:prSet>
      <dgm:spPr/>
    </dgm:pt>
    <dgm:pt modelId="{139FB9F7-3C5A-470F-9D0A-53F5D4E37973}" type="pres">
      <dgm:prSet presAssocID="{7DE87551-D1CA-4C17-92DA-FF49D91F32A4}" presName="sibTrans" presStyleCnt="0"/>
      <dgm:spPr/>
    </dgm:pt>
    <dgm:pt modelId="{666DA987-8FA3-4A1B-8CAC-85129BC9260D}" type="pres">
      <dgm:prSet presAssocID="{CEFB1861-944F-4E15-B0BB-FF337E87C236}" presName="compNode" presStyleCnt="0"/>
      <dgm:spPr/>
    </dgm:pt>
    <dgm:pt modelId="{3D05BF05-E9C3-4647-B035-38A55B973F73}" type="pres">
      <dgm:prSet presAssocID="{CEFB1861-944F-4E15-B0BB-FF337E87C2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55EC48B6-ACA1-496B-9BE7-3FFDD13AE03F}" type="pres">
      <dgm:prSet presAssocID="{CEFB1861-944F-4E15-B0BB-FF337E87C236}" presName="iconSpace" presStyleCnt="0"/>
      <dgm:spPr/>
    </dgm:pt>
    <dgm:pt modelId="{6E682176-C3D5-4061-A1CE-F559B861990E}" type="pres">
      <dgm:prSet presAssocID="{CEFB1861-944F-4E15-B0BB-FF337E87C236}" presName="parTx" presStyleLbl="revTx" presStyleIdx="2" presStyleCnt="4">
        <dgm:presLayoutVars>
          <dgm:chMax val="0"/>
          <dgm:chPref val="0"/>
        </dgm:presLayoutVars>
      </dgm:prSet>
      <dgm:spPr/>
    </dgm:pt>
    <dgm:pt modelId="{FF637C1E-7E9F-478A-A68E-DB16904CC3EE}" type="pres">
      <dgm:prSet presAssocID="{CEFB1861-944F-4E15-B0BB-FF337E87C236}" presName="txSpace" presStyleCnt="0"/>
      <dgm:spPr/>
    </dgm:pt>
    <dgm:pt modelId="{2C178312-BCDD-4BBC-AF05-1F0A6E0BA5CE}" type="pres">
      <dgm:prSet presAssocID="{CEFB1861-944F-4E15-B0BB-FF337E87C236}" presName="desTx" presStyleLbl="revTx" presStyleIdx="3" presStyleCnt="4">
        <dgm:presLayoutVars/>
      </dgm:prSet>
      <dgm:spPr/>
    </dgm:pt>
  </dgm:ptLst>
  <dgm:cxnLst>
    <dgm:cxn modelId="{4403080A-983D-4D82-9F5D-E98F2BBC3A44}" srcId="{CEFB1861-944F-4E15-B0BB-FF337E87C236}" destId="{2FA2DE21-062C-43A3-974F-119ABBAD3361}" srcOrd="0" destOrd="0" parTransId="{93DCDD55-3186-483D-8B0C-11C3CBB2453A}" sibTransId="{720CC226-1AAC-405D-95AA-8CF8DE60FE55}"/>
    <dgm:cxn modelId="{3E7C0D1C-3F2C-4855-B642-446C32E89918}" srcId="{B599661B-2AF7-4733-A8BB-00D017A3022B}" destId="{54F966C4-9415-4138-840E-D8EB329754E5}" srcOrd="0" destOrd="0" parTransId="{44999EC6-8008-43DE-8F91-010F94B3020E}" sibTransId="{7DE87551-D1CA-4C17-92DA-FF49D91F32A4}"/>
    <dgm:cxn modelId="{C0BEFA45-B654-4A5E-8FCB-40C21BA2E8B1}" type="presOf" srcId="{CEFB1861-944F-4E15-B0BB-FF337E87C236}" destId="{6E682176-C3D5-4061-A1CE-F559B861990E}" srcOrd="0" destOrd="0" presId="urn:microsoft.com/office/officeart/2018/5/layout/CenteredIconLabelDescriptionList"/>
    <dgm:cxn modelId="{6E457F71-7756-4AC4-95CF-57DA0D00F105}" type="presOf" srcId="{B599661B-2AF7-4733-A8BB-00D017A3022B}" destId="{02855A5A-D076-4DDE-A537-A2811B649484}" srcOrd="0" destOrd="0" presId="urn:microsoft.com/office/officeart/2018/5/layout/CenteredIconLabelDescriptionList"/>
    <dgm:cxn modelId="{540B8C53-3FEF-41D4-9B87-83697CC65B03}" type="presOf" srcId="{2FA2DE21-062C-43A3-974F-119ABBAD3361}" destId="{2C178312-BCDD-4BBC-AF05-1F0A6E0BA5CE}" srcOrd="0" destOrd="0" presId="urn:microsoft.com/office/officeart/2018/5/layout/CenteredIconLabelDescriptionList"/>
    <dgm:cxn modelId="{3FC969D8-F047-4799-B2B3-2A155B4E7677}" srcId="{B599661B-2AF7-4733-A8BB-00D017A3022B}" destId="{CEFB1861-944F-4E15-B0BB-FF337E87C236}" srcOrd="1" destOrd="0" parTransId="{0685D546-D4BD-4EC6-BF80-566C5561F929}" sibTransId="{884382D7-BE65-48AD-85B7-442AFDBBFC91}"/>
    <dgm:cxn modelId="{1231F1EC-5C2C-412C-A395-3BF90AF7D75B}" type="presOf" srcId="{54F966C4-9415-4138-840E-D8EB329754E5}" destId="{325C8285-6691-4F60-B772-B84CD284D0C9}" srcOrd="0" destOrd="0" presId="urn:microsoft.com/office/officeart/2018/5/layout/CenteredIconLabelDescriptionList"/>
    <dgm:cxn modelId="{7D6EC6BF-19C5-4CE6-A999-B375C4E9D913}" type="presParOf" srcId="{02855A5A-D076-4DDE-A537-A2811B649484}" destId="{20247178-CA52-4445-9810-445C5C659D9E}" srcOrd="0" destOrd="0" presId="urn:microsoft.com/office/officeart/2018/5/layout/CenteredIconLabelDescriptionList"/>
    <dgm:cxn modelId="{A99E4635-8364-4FAA-9334-777504058679}" type="presParOf" srcId="{20247178-CA52-4445-9810-445C5C659D9E}" destId="{7084A22B-FCB1-4F6B-83E0-4569DBF444ED}" srcOrd="0" destOrd="0" presId="urn:microsoft.com/office/officeart/2018/5/layout/CenteredIconLabelDescriptionList"/>
    <dgm:cxn modelId="{26EA3BE2-2AD8-41E2-82ED-AF0F28432373}" type="presParOf" srcId="{20247178-CA52-4445-9810-445C5C659D9E}" destId="{F0081B25-7FB5-4D2A-9D85-400DE94FD700}" srcOrd="1" destOrd="0" presId="urn:microsoft.com/office/officeart/2018/5/layout/CenteredIconLabelDescriptionList"/>
    <dgm:cxn modelId="{D982D2D8-887A-471D-91D0-4837B642EBCC}" type="presParOf" srcId="{20247178-CA52-4445-9810-445C5C659D9E}" destId="{325C8285-6691-4F60-B772-B84CD284D0C9}" srcOrd="2" destOrd="0" presId="urn:microsoft.com/office/officeart/2018/5/layout/CenteredIconLabelDescriptionList"/>
    <dgm:cxn modelId="{4D74BE60-3B99-42CC-AEFF-0AA42B8EB7FC}" type="presParOf" srcId="{20247178-CA52-4445-9810-445C5C659D9E}" destId="{6D7B7C09-B147-45AD-8067-1305BF979B70}" srcOrd="3" destOrd="0" presId="urn:microsoft.com/office/officeart/2018/5/layout/CenteredIconLabelDescriptionList"/>
    <dgm:cxn modelId="{623EF45C-2BC8-4ED6-B5C0-F47C153F6712}" type="presParOf" srcId="{20247178-CA52-4445-9810-445C5C659D9E}" destId="{EE39EB8E-7668-46A8-B197-699E4E6419CD}" srcOrd="4" destOrd="0" presId="urn:microsoft.com/office/officeart/2018/5/layout/CenteredIconLabelDescriptionList"/>
    <dgm:cxn modelId="{25F30662-75ED-415D-9DDE-29BF5E37B2F5}" type="presParOf" srcId="{02855A5A-D076-4DDE-A537-A2811B649484}" destId="{139FB9F7-3C5A-470F-9D0A-53F5D4E37973}" srcOrd="1" destOrd="0" presId="urn:microsoft.com/office/officeart/2018/5/layout/CenteredIconLabelDescriptionList"/>
    <dgm:cxn modelId="{86A19AC4-9B91-4D75-B1F9-374264E3B00A}" type="presParOf" srcId="{02855A5A-D076-4DDE-A537-A2811B649484}" destId="{666DA987-8FA3-4A1B-8CAC-85129BC9260D}" srcOrd="2" destOrd="0" presId="urn:microsoft.com/office/officeart/2018/5/layout/CenteredIconLabelDescriptionList"/>
    <dgm:cxn modelId="{9569BE23-114D-44FB-8ED9-9B68F53D639E}" type="presParOf" srcId="{666DA987-8FA3-4A1B-8CAC-85129BC9260D}" destId="{3D05BF05-E9C3-4647-B035-38A55B973F73}" srcOrd="0" destOrd="0" presId="urn:microsoft.com/office/officeart/2018/5/layout/CenteredIconLabelDescriptionList"/>
    <dgm:cxn modelId="{53485322-3C9B-4917-B5D6-3E0CD03F33CD}" type="presParOf" srcId="{666DA987-8FA3-4A1B-8CAC-85129BC9260D}" destId="{55EC48B6-ACA1-496B-9BE7-3FFDD13AE03F}" srcOrd="1" destOrd="0" presId="urn:microsoft.com/office/officeart/2018/5/layout/CenteredIconLabelDescriptionList"/>
    <dgm:cxn modelId="{B4B84588-1A08-4E5B-8635-13B12B1254C6}" type="presParOf" srcId="{666DA987-8FA3-4A1B-8CAC-85129BC9260D}" destId="{6E682176-C3D5-4061-A1CE-F559B861990E}" srcOrd="2" destOrd="0" presId="urn:microsoft.com/office/officeart/2018/5/layout/CenteredIconLabelDescriptionList"/>
    <dgm:cxn modelId="{6A5721CE-38CC-4278-84EB-2F373325EFAD}" type="presParOf" srcId="{666DA987-8FA3-4A1B-8CAC-85129BC9260D}" destId="{FF637C1E-7E9F-478A-A68E-DB16904CC3EE}" srcOrd="3" destOrd="0" presId="urn:microsoft.com/office/officeart/2018/5/layout/CenteredIconLabelDescriptionList"/>
    <dgm:cxn modelId="{9FE7F4B6-827A-46FB-A2C9-E7FAB4F76C23}" type="presParOf" srcId="{666DA987-8FA3-4A1B-8CAC-85129BC9260D}" destId="{2C178312-BCDD-4BBC-AF05-1F0A6E0BA5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4A22B-FCB1-4F6B-83E0-4569DBF444ED}">
      <dsp:nvSpPr>
        <dsp:cNvPr id="0" name=""/>
        <dsp:cNvSpPr/>
      </dsp:nvSpPr>
      <dsp:spPr>
        <a:xfrm>
          <a:off x="1882837" y="52041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8285-6691-4F60-B772-B84CD284D0C9}">
      <dsp:nvSpPr>
        <dsp:cNvPr id="0" name=""/>
        <dsp:cNvSpPr/>
      </dsp:nvSpPr>
      <dsp:spPr>
        <a:xfrm>
          <a:off x="478837" y="21552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Input/Output</a:t>
          </a:r>
        </a:p>
      </dsp:txBody>
      <dsp:txXfrm>
        <a:off x="478837" y="2155291"/>
        <a:ext cx="4320000" cy="648000"/>
      </dsp:txXfrm>
    </dsp:sp>
    <dsp:sp modelId="{EE39EB8E-7668-46A8-B197-699E4E6419CD}">
      <dsp:nvSpPr>
        <dsp:cNvPr id="0" name=""/>
        <dsp:cNvSpPr/>
      </dsp:nvSpPr>
      <dsp:spPr>
        <a:xfrm>
          <a:off x="478837" y="2860441"/>
          <a:ext cx="4320000" cy="51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5BF05-E9C3-4647-B035-38A55B973F73}">
      <dsp:nvSpPr>
        <dsp:cNvPr id="0" name=""/>
        <dsp:cNvSpPr/>
      </dsp:nvSpPr>
      <dsp:spPr>
        <a:xfrm>
          <a:off x="6958837" y="52041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82176-C3D5-4061-A1CE-F559B861990E}">
      <dsp:nvSpPr>
        <dsp:cNvPr id="0" name=""/>
        <dsp:cNvSpPr/>
      </dsp:nvSpPr>
      <dsp:spPr>
        <a:xfrm>
          <a:off x="5554837" y="21552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sz="1800" kern="1200"/>
            <a:t>於</a:t>
          </a:r>
          <a:r>
            <a:rPr lang="en-US" sz="1800" kern="1200"/>
            <a:t>Java</a:t>
          </a:r>
          <a:r>
            <a:rPr lang="zh-TW" sz="1800" kern="1200"/>
            <a:t>中通常用來代稱資料</a:t>
          </a:r>
          <a:r>
            <a:rPr lang="en-US" sz="1800" kern="1200"/>
            <a:t>(byte[])</a:t>
          </a:r>
          <a:r>
            <a:rPr lang="zh-TW" sz="1800" kern="1200"/>
            <a:t>的進出</a:t>
          </a:r>
          <a:endParaRPr lang="en-US" sz="1800" kern="1200"/>
        </a:p>
      </dsp:txBody>
      <dsp:txXfrm>
        <a:off x="5554837" y="2155291"/>
        <a:ext cx="4320000" cy="648000"/>
      </dsp:txXfrm>
    </dsp:sp>
    <dsp:sp modelId="{2C178312-BCDD-4BBC-AF05-1F0A6E0BA5CE}">
      <dsp:nvSpPr>
        <dsp:cNvPr id="0" name=""/>
        <dsp:cNvSpPr/>
      </dsp:nvSpPr>
      <dsp:spPr>
        <a:xfrm>
          <a:off x="5554837" y="2860441"/>
          <a:ext cx="4320000" cy="51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代表</a:t>
          </a:r>
          <a:r>
            <a:rPr lang="en-US" sz="1400" kern="1200"/>
            <a:t>Interface: InputStream, OutputStream</a:t>
          </a:r>
        </a:p>
      </dsp:txBody>
      <dsp:txXfrm>
        <a:off x="5554837" y="2860441"/>
        <a:ext cx="4320000" cy="51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4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9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74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44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4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5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5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43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8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7AE1CB-68B2-4DB1-92CF-EF2C5E5BBB61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F58929-443F-4BC2-BD68-B7AEBED43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2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1D2CE-0623-4E1E-B304-8B0F2095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I/O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4F0AE7-2725-4B78-A0F4-A56B493C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如何在</a:t>
            </a:r>
            <a:r>
              <a:rPr lang="en-US" altLang="zh-TW"/>
              <a:t>Java</a:t>
            </a:r>
            <a:r>
              <a:rPr lang="zh-TW" altLang="en-US"/>
              <a:t>中好好的理解並處理</a:t>
            </a:r>
            <a:r>
              <a:rPr lang="en-US" altLang="zh-TW"/>
              <a:t>I/O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0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C93FC-FDD2-4C94-901A-C4FEE99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下載 </a:t>
            </a:r>
            <a:r>
              <a:rPr lang="en-US" altLang="zh-TW" dirty="0"/>
              <a:t>(</a:t>
            </a:r>
            <a:r>
              <a:rPr lang="zh-TW" altLang="en-US" dirty="0"/>
              <a:t>跨</a:t>
            </a:r>
            <a:r>
              <a:rPr lang="en-US" altLang="zh-TW" dirty="0"/>
              <a:t>APP)</a:t>
            </a:r>
            <a:endParaRPr lang="zh-TW" altLang="en-US" dirty="0"/>
          </a:p>
        </p:txBody>
      </p:sp>
      <p:pic>
        <p:nvPicPr>
          <p:cNvPr id="5" name="圖形 4" descr="客服中心 以實心填滿">
            <a:extLst>
              <a:ext uri="{FF2B5EF4-FFF2-40B4-BE49-F238E27FC236}">
                <a16:creationId xmlns:a16="http://schemas.microsoft.com/office/drawing/2014/main" id="{0D585995-1FD5-4383-8213-7C5126ED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929" y="2971800"/>
            <a:ext cx="914400" cy="914400"/>
          </a:xfrm>
          <a:prstGeom prst="rect">
            <a:avLst/>
          </a:prstGeom>
        </p:spPr>
      </p:pic>
      <p:pic>
        <p:nvPicPr>
          <p:cNvPr id="7" name="圖形 6" descr="資料夾 以實心填滿">
            <a:extLst>
              <a:ext uri="{FF2B5EF4-FFF2-40B4-BE49-F238E27FC236}">
                <a16:creationId xmlns:a16="http://schemas.microsoft.com/office/drawing/2014/main" id="{9F7F798C-D8C4-4E16-8E75-81C699BB6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1755" y="4977025"/>
            <a:ext cx="914400" cy="914400"/>
          </a:xfrm>
          <a:prstGeom prst="rect">
            <a:avLst/>
          </a:prstGeom>
        </p:spPr>
      </p:pic>
      <p:pic>
        <p:nvPicPr>
          <p:cNvPr id="9" name="圖形 8" descr="Cmd (終端) 以實心填滿">
            <a:extLst>
              <a:ext uri="{FF2B5EF4-FFF2-40B4-BE49-F238E27FC236}">
                <a16:creationId xmlns:a16="http://schemas.microsoft.com/office/drawing/2014/main" id="{B1B73423-F43E-4E9B-82C2-8867827A7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0773" y="3018016"/>
            <a:ext cx="914400" cy="914400"/>
          </a:xfrm>
          <a:prstGeom prst="rect">
            <a:avLst/>
          </a:prstGeom>
        </p:spPr>
      </p:pic>
      <p:pic>
        <p:nvPicPr>
          <p:cNvPr id="11" name="圖形 10" descr="向右箭頭 以實心填滿">
            <a:extLst>
              <a:ext uri="{FF2B5EF4-FFF2-40B4-BE49-F238E27FC236}">
                <a16:creationId xmlns:a16="http://schemas.microsoft.com/office/drawing/2014/main" id="{3B1C2DF2-6B3A-4069-8A70-015184A79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6861" y="3328649"/>
            <a:ext cx="1435290" cy="914400"/>
          </a:xfrm>
          <a:prstGeom prst="rect">
            <a:avLst/>
          </a:prstGeom>
        </p:spPr>
      </p:pic>
      <p:pic>
        <p:nvPicPr>
          <p:cNvPr id="12" name="圖形 11" descr="向右箭頭 以實心填滿">
            <a:extLst>
              <a:ext uri="{FF2B5EF4-FFF2-40B4-BE49-F238E27FC236}">
                <a16:creationId xmlns:a16="http://schemas.microsoft.com/office/drawing/2014/main" id="{542FB5B0-2D1E-4497-8787-101044F8D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H="1">
            <a:off x="6434951" y="3018016"/>
            <a:ext cx="143529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48EC9C-712E-42C5-8043-48E0811F063D}"/>
              </a:ext>
            </a:extLst>
          </p:cNvPr>
          <p:cNvSpPr txBox="1"/>
          <p:nvPr/>
        </p:nvSpPr>
        <p:spPr>
          <a:xfrm>
            <a:off x="7998166" y="3785849"/>
            <a:ext cx="13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Report-RPC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0D20DA-7F4D-472B-9520-A8E3C7C355A5}"/>
              </a:ext>
            </a:extLst>
          </p:cNvPr>
          <p:cNvSpPr txBox="1"/>
          <p:nvPr/>
        </p:nvSpPr>
        <p:spPr>
          <a:xfrm>
            <a:off x="6998269" y="5891425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369DE3-C1C4-4324-BAB9-F31D8B6BD5D3}"/>
              </a:ext>
            </a:extLst>
          </p:cNvPr>
          <p:cNvSpPr txBox="1"/>
          <p:nvPr/>
        </p:nvSpPr>
        <p:spPr>
          <a:xfrm>
            <a:off x="2177296" y="3886200"/>
            <a:ext cx="6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C554B2D1-7C67-4EA1-93D7-224E3810AF1E}"/>
              </a:ext>
            </a:extLst>
          </p:cNvPr>
          <p:cNvSpPr/>
          <p:nvPr/>
        </p:nvSpPr>
        <p:spPr>
          <a:xfrm>
            <a:off x="5071400" y="2702403"/>
            <a:ext cx="1217141" cy="35525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Buffer</a:t>
            </a:r>
            <a:endParaRPr lang="zh-TW" altLang="en-US" dirty="0"/>
          </a:p>
        </p:txBody>
      </p:sp>
      <p:pic>
        <p:nvPicPr>
          <p:cNvPr id="16" name="圖形 15" descr="Cmd (終端) 以實心填滿">
            <a:extLst>
              <a:ext uri="{FF2B5EF4-FFF2-40B4-BE49-F238E27FC236}">
                <a16:creationId xmlns:a16="http://schemas.microsoft.com/office/drawing/2014/main" id="{6736FB52-8B3C-48AC-9BD6-252FB1991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7733" y="2971800"/>
            <a:ext cx="914400" cy="914400"/>
          </a:xfrm>
          <a:prstGeom prst="rect">
            <a:avLst/>
          </a:prstGeom>
        </p:spPr>
      </p:pic>
      <p:pic>
        <p:nvPicPr>
          <p:cNvPr id="18" name="圖形 17" descr="向右箭頭 以實心填滿">
            <a:extLst>
              <a:ext uri="{FF2B5EF4-FFF2-40B4-BE49-F238E27FC236}">
                <a16:creationId xmlns:a16="http://schemas.microsoft.com/office/drawing/2014/main" id="{B637C7A2-9BFC-4609-849F-CE59E2C4E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533141" flipH="1">
            <a:off x="7565255" y="4360443"/>
            <a:ext cx="1066753" cy="679611"/>
          </a:xfrm>
          <a:prstGeom prst="rect">
            <a:avLst/>
          </a:prstGeom>
        </p:spPr>
      </p:pic>
      <p:pic>
        <p:nvPicPr>
          <p:cNvPr id="19" name="圖形 18" descr="向右箭頭 以實心填滿">
            <a:extLst>
              <a:ext uri="{FF2B5EF4-FFF2-40B4-BE49-F238E27FC236}">
                <a16:creationId xmlns:a16="http://schemas.microsoft.com/office/drawing/2014/main" id="{DE89EFF1-2C9F-4054-83AC-807452732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957724" flipH="1">
            <a:off x="5859445" y="4355883"/>
            <a:ext cx="1066753" cy="67961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B96E94-482F-400C-80DD-B17CE6754197}"/>
              </a:ext>
            </a:extLst>
          </p:cNvPr>
          <p:cNvSpPr txBox="1"/>
          <p:nvPr/>
        </p:nvSpPr>
        <p:spPr>
          <a:xfrm>
            <a:off x="5157577" y="3785849"/>
            <a:ext cx="105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87C8ED-61A6-4908-906D-3DA27B23F9E9}"/>
              </a:ext>
            </a:extLst>
          </p:cNvPr>
          <p:cNvSpPr txBox="1"/>
          <p:nvPr/>
        </p:nvSpPr>
        <p:spPr>
          <a:xfrm>
            <a:off x="6307044" y="2846731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Report</a:t>
            </a:r>
            <a:endParaRPr lang="zh-TW" altLang="en-US" dirty="0"/>
          </a:p>
        </p:txBody>
      </p:sp>
      <p:pic>
        <p:nvPicPr>
          <p:cNvPr id="24" name="圖形 23" descr="向右箭頭 以實心填滿">
            <a:extLst>
              <a:ext uri="{FF2B5EF4-FFF2-40B4-BE49-F238E27FC236}">
                <a16:creationId xmlns:a16="http://schemas.microsoft.com/office/drawing/2014/main" id="{6BCC0836-555C-433A-B10B-FE8D272F4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H="1">
            <a:off x="3336861" y="2796463"/>
            <a:ext cx="1435290" cy="9144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2DF16A-FD18-40D6-A2B2-D300A22728C6}"/>
              </a:ext>
            </a:extLst>
          </p:cNvPr>
          <p:cNvSpPr txBox="1"/>
          <p:nvPr/>
        </p:nvSpPr>
        <p:spPr>
          <a:xfrm>
            <a:off x="3232281" y="2682882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Report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B23A53-E570-414C-AA8A-788EA915386B}"/>
              </a:ext>
            </a:extLst>
          </p:cNvPr>
          <p:cNvSpPr txBox="1"/>
          <p:nvPr/>
        </p:nvSpPr>
        <p:spPr>
          <a:xfrm>
            <a:off x="3444531" y="3987299"/>
            <a:ext cx="12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Download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53D9A94-F2BF-440D-ABC0-D90835AE6454}"/>
              </a:ext>
            </a:extLst>
          </p:cNvPr>
          <p:cNvSpPr txBox="1"/>
          <p:nvPr/>
        </p:nvSpPr>
        <p:spPr>
          <a:xfrm>
            <a:off x="5777271" y="4792359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DB89CC2-BC7C-4D2C-AB03-8BA5A61904F6}"/>
              </a:ext>
            </a:extLst>
          </p:cNvPr>
          <p:cNvSpPr txBox="1"/>
          <p:nvPr/>
        </p:nvSpPr>
        <p:spPr>
          <a:xfrm>
            <a:off x="8126261" y="4724967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14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C93FC-FDD2-4C94-901A-C4FEE99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下載 </a:t>
            </a:r>
            <a:r>
              <a:rPr lang="en-US" altLang="zh-TW" dirty="0"/>
              <a:t>(</a:t>
            </a:r>
            <a:r>
              <a:rPr lang="zh-TW" altLang="en-US" dirty="0"/>
              <a:t>跨</a:t>
            </a:r>
            <a:r>
              <a:rPr lang="en-US" altLang="zh-TW" dirty="0"/>
              <a:t>APP-Async)</a:t>
            </a:r>
            <a:endParaRPr lang="zh-TW" altLang="en-US" dirty="0"/>
          </a:p>
        </p:txBody>
      </p:sp>
      <p:pic>
        <p:nvPicPr>
          <p:cNvPr id="5" name="圖形 4" descr="客服中心 以實心填滿">
            <a:extLst>
              <a:ext uri="{FF2B5EF4-FFF2-40B4-BE49-F238E27FC236}">
                <a16:creationId xmlns:a16="http://schemas.microsoft.com/office/drawing/2014/main" id="{0D585995-1FD5-4383-8213-7C5126ED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929" y="2496969"/>
            <a:ext cx="914400" cy="914400"/>
          </a:xfrm>
          <a:prstGeom prst="rect">
            <a:avLst/>
          </a:prstGeom>
        </p:spPr>
      </p:pic>
      <p:pic>
        <p:nvPicPr>
          <p:cNvPr id="7" name="圖形 6" descr="資料夾 以實心填滿">
            <a:extLst>
              <a:ext uri="{FF2B5EF4-FFF2-40B4-BE49-F238E27FC236}">
                <a16:creationId xmlns:a16="http://schemas.microsoft.com/office/drawing/2014/main" id="{9F7F798C-D8C4-4E16-8E75-81C699BB6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086" y="4984490"/>
            <a:ext cx="914400" cy="914400"/>
          </a:xfrm>
          <a:prstGeom prst="rect">
            <a:avLst/>
          </a:prstGeom>
        </p:spPr>
      </p:pic>
      <p:pic>
        <p:nvPicPr>
          <p:cNvPr id="9" name="圖形 8" descr="Cmd (終端) 以實心填滿">
            <a:extLst>
              <a:ext uri="{FF2B5EF4-FFF2-40B4-BE49-F238E27FC236}">
                <a16:creationId xmlns:a16="http://schemas.microsoft.com/office/drawing/2014/main" id="{B1B73423-F43E-4E9B-82C2-8867827A7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0773" y="2543185"/>
            <a:ext cx="914400" cy="914400"/>
          </a:xfrm>
          <a:prstGeom prst="rect">
            <a:avLst/>
          </a:prstGeom>
        </p:spPr>
      </p:pic>
      <p:pic>
        <p:nvPicPr>
          <p:cNvPr id="11" name="圖形 10" descr="向右箭頭 以實心填滿">
            <a:extLst>
              <a:ext uri="{FF2B5EF4-FFF2-40B4-BE49-F238E27FC236}">
                <a16:creationId xmlns:a16="http://schemas.microsoft.com/office/drawing/2014/main" id="{3B1C2DF2-6B3A-4069-8A70-015184A79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6861" y="2853818"/>
            <a:ext cx="1435290" cy="914400"/>
          </a:xfrm>
          <a:prstGeom prst="rect">
            <a:avLst/>
          </a:prstGeom>
        </p:spPr>
      </p:pic>
      <p:pic>
        <p:nvPicPr>
          <p:cNvPr id="12" name="圖形 11" descr="向右箭頭 以實心填滿">
            <a:extLst>
              <a:ext uri="{FF2B5EF4-FFF2-40B4-BE49-F238E27FC236}">
                <a16:creationId xmlns:a16="http://schemas.microsoft.com/office/drawing/2014/main" id="{542FB5B0-2D1E-4497-8787-101044F8D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H="1">
            <a:off x="6434951" y="2543185"/>
            <a:ext cx="143529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48EC9C-712E-42C5-8043-48E0811F063D}"/>
              </a:ext>
            </a:extLst>
          </p:cNvPr>
          <p:cNvSpPr txBox="1"/>
          <p:nvPr/>
        </p:nvSpPr>
        <p:spPr>
          <a:xfrm>
            <a:off x="7998166" y="3311018"/>
            <a:ext cx="13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Report-RPC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0D20DA-7F4D-472B-9520-A8E3C7C355A5}"/>
              </a:ext>
            </a:extLst>
          </p:cNvPr>
          <p:cNvSpPr txBox="1"/>
          <p:nvPr/>
        </p:nvSpPr>
        <p:spPr>
          <a:xfrm>
            <a:off x="7036600" y="5891425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369DE3-C1C4-4324-BAB9-F31D8B6BD5D3}"/>
              </a:ext>
            </a:extLst>
          </p:cNvPr>
          <p:cNvSpPr txBox="1"/>
          <p:nvPr/>
        </p:nvSpPr>
        <p:spPr>
          <a:xfrm>
            <a:off x="2177296" y="3411369"/>
            <a:ext cx="6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C554B2D1-7C67-4EA1-93D7-224E3810AF1E}"/>
              </a:ext>
            </a:extLst>
          </p:cNvPr>
          <p:cNvSpPr/>
          <p:nvPr/>
        </p:nvSpPr>
        <p:spPr>
          <a:xfrm>
            <a:off x="4549006" y="4707236"/>
            <a:ext cx="1217141" cy="35525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Buffer</a:t>
            </a:r>
            <a:endParaRPr lang="zh-TW" altLang="en-US" dirty="0"/>
          </a:p>
        </p:txBody>
      </p:sp>
      <p:pic>
        <p:nvPicPr>
          <p:cNvPr id="16" name="圖形 15" descr="Cmd (終端) 以實心填滿">
            <a:extLst>
              <a:ext uri="{FF2B5EF4-FFF2-40B4-BE49-F238E27FC236}">
                <a16:creationId xmlns:a16="http://schemas.microsoft.com/office/drawing/2014/main" id="{6736FB52-8B3C-48AC-9BD6-252FB1991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7733" y="2496969"/>
            <a:ext cx="914400" cy="914400"/>
          </a:xfrm>
          <a:prstGeom prst="rect">
            <a:avLst/>
          </a:prstGeom>
        </p:spPr>
      </p:pic>
      <p:pic>
        <p:nvPicPr>
          <p:cNvPr id="18" name="圖形 17" descr="向右箭頭 以實心填滿">
            <a:extLst>
              <a:ext uri="{FF2B5EF4-FFF2-40B4-BE49-F238E27FC236}">
                <a16:creationId xmlns:a16="http://schemas.microsoft.com/office/drawing/2014/main" id="{B637C7A2-9BFC-4609-849F-CE59E2C4E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533141" flipH="1">
            <a:off x="7409808" y="4035377"/>
            <a:ext cx="1424869" cy="907761"/>
          </a:xfrm>
          <a:prstGeom prst="rect">
            <a:avLst/>
          </a:prstGeom>
        </p:spPr>
      </p:pic>
      <p:pic>
        <p:nvPicPr>
          <p:cNvPr id="19" name="圖形 18" descr="向右箭頭 以實心填滿">
            <a:extLst>
              <a:ext uri="{FF2B5EF4-FFF2-40B4-BE49-F238E27FC236}">
                <a16:creationId xmlns:a16="http://schemas.microsoft.com/office/drawing/2014/main" id="{DE89EFF1-2C9F-4054-83AC-807452732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91994" y="5132675"/>
            <a:ext cx="1066753" cy="67961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B96E94-482F-400C-80DD-B17CE6754197}"/>
              </a:ext>
            </a:extLst>
          </p:cNvPr>
          <p:cNvSpPr txBox="1"/>
          <p:nvPr/>
        </p:nvSpPr>
        <p:spPr>
          <a:xfrm>
            <a:off x="5157577" y="3311018"/>
            <a:ext cx="105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87C8ED-61A6-4908-906D-3DA27B23F9E9}"/>
              </a:ext>
            </a:extLst>
          </p:cNvPr>
          <p:cNvSpPr txBox="1"/>
          <p:nvPr/>
        </p:nvSpPr>
        <p:spPr>
          <a:xfrm>
            <a:off x="6307044" y="2371900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Report</a:t>
            </a:r>
            <a:endParaRPr lang="zh-TW" altLang="en-US" dirty="0"/>
          </a:p>
        </p:txBody>
      </p:sp>
      <p:pic>
        <p:nvPicPr>
          <p:cNvPr id="24" name="圖形 23" descr="向右箭頭 以實心填滿">
            <a:extLst>
              <a:ext uri="{FF2B5EF4-FFF2-40B4-BE49-F238E27FC236}">
                <a16:creationId xmlns:a16="http://schemas.microsoft.com/office/drawing/2014/main" id="{6BCC0836-555C-433A-B10B-FE8D272F4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H="1">
            <a:off x="3336861" y="2321632"/>
            <a:ext cx="1435290" cy="9144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B23A53-E570-414C-AA8A-788EA915386B}"/>
              </a:ext>
            </a:extLst>
          </p:cNvPr>
          <p:cNvSpPr txBox="1"/>
          <p:nvPr/>
        </p:nvSpPr>
        <p:spPr>
          <a:xfrm>
            <a:off x="3444531" y="3512468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OK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53D9A94-F2BF-440D-ABC0-D90835AE6454}"/>
              </a:ext>
            </a:extLst>
          </p:cNvPr>
          <p:cNvSpPr txBox="1"/>
          <p:nvPr/>
        </p:nvSpPr>
        <p:spPr>
          <a:xfrm>
            <a:off x="5893532" y="5601653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DB89CC2-BC7C-4D2C-AB03-8BA5A61904F6}"/>
              </a:ext>
            </a:extLst>
          </p:cNvPr>
          <p:cNvSpPr txBox="1"/>
          <p:nvPr/>
        </p:nvSpPr>
        <p:spPr>
          <a:xfrm>
            <a:off x="8555668" y="3922815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39C0DB-7FA4-4191-B1C7-6CA7607808D3}"/>
              </a:ext>
            </a:extLst>
          </p:cNvPr>
          <p:cNvSpPr txBox="1"/>
          <p:nvPr/>
        </p:nvSpPr>
        <p:spPr>
          <a:xfrm>
            <a:off x="3232281" y="2208051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 Report</a:t>
            </a:r>
            <a:endParaRPr lang="zh-TW" altLang="en-US" dirty="0"/>
          </a:p>
        </p:txBody>
      </p:sp>
      <p:pic>
        <p:nvPicPr>
          <p:cNvPr id="23" name="圖形 22" descr="Cmd (終端) 以實心填滿">
            <a:extLst>
              <a:ext uri="{FF2B5EF4-FFF2-40B4-BE49-F238E27FC236}">
                <a16:creationId xmlns:a16="http://schemas.microsoft.com/office/drawing/2014/main" id="{6C44A78B-42D2-46FE-8D2D-4277D89CB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255" y="4984490"/>
            <a:ext cx="914400" cy="9144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4279A9-EBE8-4D8B-8679-4890E31D6F46}"/>
              </a:ext>
            </a:extLst>
          </p:cNvPr>
          <p:cNvSpPr txBox="1"/>
          <p:nvPr/>
        </p:nvSpPr>
        <p:spPr>
          <a:xfrm>
            <a:off x="4606099" y="5869568"/>
            <a:ext cx="105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pic>
        <p:nvPicPr>
          <p:cNvPr id="27" name="圖形 26" descr="客服中心 以實心填滿">
            <a:extLst>
              <a:ext uri="{FF2B5EF4-FFF2-40B4-BE49-F238E27FC236}">
                <a16:creationId xmlns:a16="http://schemas.microsoft.com/office/drawing/2014/main" id="{B3151B4B-681C-4543-A4C6-2D655A53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94" y="5021376"/>
            <a:ext cx="914400" cy="9144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04315BFC-AB04-4BCF-B0B7-08849BA97491}"/>
              </a:ext>
            </a:extLst>
          </p:cNvPr>
          <p:cNvSpPr txBox="1"/>
          <p:nvPr/>
        </p:nvSpPr>
        <p:spPr>
          <a:xfrm>
            <a:off x="2182161" y="5935776"/>
            <a:ext cx="6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pic>
        <p:nvPicPr>
          <p:cNvPr id="32" name="圖形 31" descr="向右箭頭 以實心填滿">
            <a:extLst>
              <a:ext uri="{FF2B5EF4-FFF2-40B4-BE49-F238E27FC236}">
                <a16:creationId xmlns:a16="http://schemas.microsoft.com/office/drawing/2014/main" id="{5A2F6F7C-A4FB-4A6B-9C86-5677CEB00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177957" y="4984490"/>
            <a:ext cx="1435290" cy="91440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9B1D53-BD11-4E5C-A847-B2DBA33D0081}"/>
              </a:ext>
            </a:extLst>
          </p:cNvPr>
          <p:cNvCxnSpPr/>
          <p:nvPr/>
        </p:nvCxnSpPr>
        <p:spPr>
          <a:xfrm>
            <a:off x="389238" y="4292147"/>
            <a:ext cx="11355859" cy="0"/>
          </a:xfrm>
          <a:prstGeom prst="line">
            <a:avLst/>
          </a:prstGeom>
          <a:ln w="28575"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BE82B0-A05E-4015-B190-CFE4D3E022CD}"/>
              </a:ext>
            </a:extLst>
          </p:cNvPr>
          <p:cNvSpPr txBox="1"/>
          <p:nvPr/>
        </p:nvSpPr>
        <p:spPr>
          <a:xfrm>
            <a:off x="488092" y="392281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1EE3BF7-59EE-40DD-B897-117DDB3A8D79}"/>
              </a:ext>
            </a:extLst>
          </p:cNvPr>
          <p:cNvSpPr txBox="1"/>
          <p:nvPr/>
        </p:nvSpPr>
        <p:spPr>
          <a:xfrm>
            <a:off x="503265" y="434369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8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66BB64-475F-49B6-82AA-E0ADC51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/>
              <a:t>大綱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61EC8-5598-4287-A0B3-962B995188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zh-TW" altLang="en-US"/>
              <a:t>從硬體層面看</a:t>
            </a:r>
            <a:r>
              <a:rPr lang="en-US" altLang="zh-TW"/>
              <a:t>I/O</a:t>
            </a:r>
          </a:p>
          <a:p>
            <a:endParaRPr lang="en-US" altLang="zh-TW"/>
          </a:p>
          <a:p>
            <a:r>
              <a:rPr lang="en-US" altLang="zh-TW"/>
              <a:t>Java Demo</a:t>
            </a:r>
          </a:p>
          <a:p>
            <a:pPr lvl="1"/>
            <a:r>
              <a:rPr lang="en-US" altLang="zh-TW"/>
              <a:t>Streaming</a:t>
            </a:r>
            <a:r>
              <a:rPr lang="zh-TW" altLang="en-US"/>
              <a:t> 基本介紹</a:t>
            </a:r>
            <a:r>
              <a:rPr lang="en-US" altLang="zh-TW"/>
              <a:t>/</a:t>
            </a:r>
            <a:r>
              <a:rPr lang="zh-TW" altLang="en-US"/>
              <a:t>使用注意</a:t>
            </a:r>
            <a:endParaRPr lang="en-US" altLang="zh-TW"/>
          </a:p>
          <a:p>
            <a:pPr lvl="1"/>
            <a:r>
              <a:rPr lang="en-US" altLang="zh-TW"/>
              <a:t>Buffer</a:t>
            </a:r>
            <a:r>
              <a:rPr lang="zh-TW" altLang="en-US"/>
              <a:t>的概念</a:t>
            </a:r>
            <a:endParaRPr lang="en-US" altLang="zh-TW"/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1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3CEE2-B6A0-4B1F-ABA8-DAB4A4C7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zh-TW" altLang="en-US"/>
              <a:t>何謂</a:t>
            </a:r>
            <a:r>
              <a:rPr lang="en-US" altLang="zh-TW"/>
              <a:t>I/O</a:t>
            </a:r>
            <a:endParaRPr lang="zh-TW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8" name="內容版面配置區 2">
            <a:extLst>
              <a:ext uri="{FF2B5EF4-FFF2-40B4-BE49-F238E27FC236}">
                <a16:creationId xmlns:a16="http://schemas.microsoft.com/office/drawing/2014/main" id="{63EB1ABA-B7A5-40F7-AD01-214DA1DCC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37244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49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用品, 電腦 的圖片&#10;&#10;自動產生的描述">
            <a:extLst>
              <a:ext uri="{FF2B5EF4-FFF2-40B4-BE49-F238E27FC236}">
                <a16:creationId xmlns:a16="http://schemas.microsoft.com/office/drawing/2014/main" id="{38E8FABE-9E2F-4C28-8DA6-FCBB35AB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ADD19CC-8103-48B0-9C7F-9C7224CB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TW" sz="2800"/>
              <a:t>I/O</a:t>
            </a:r>
            <a:r>
              <a:rPr lang="zh-TW" altLang="en-US" sz="2800"/>
              <a:t>如何形成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E300117A-0F50-4DC5-B654-D0D3BE55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zh-TW" altLang="en-US" sz="1800" dirty="0"/>
              <a:t>以某牌</a:t>
            </a:r>
            <a:r>
              <a:rPr lang="en-US" altLang="zh-TW" sz="1800" dirty="0"/>
              <a:t>Z490</a:t>
            </a:r>
            <a:r>
              <a:rPr lang="zh-TW" altLang="en-US" sz="1800" dirty="0"/>
              <a:t>主機板為例</a:t>
            </a:r>
            <a:endParaRPr lang="en-US" altLang="zh-TW" sz="1800" dirty="0"/>
          </a:p>
          <a:p>
            <a:r>
              <a:rPr lang="zh-TW" altLang="en-US" sz="1800" dirty="0"/>
              <a:t>電腦主機基本元件</a:t>
            </a:r>
            <a:endParaRPr lang="en-US" altLang="zh-TW" sz="1800" dirty="0"/>
          </a:p>
          <a:p>
            <a:pPr lvl="1"/>
            <a:r>
              <a:rPr lang="en-US" sz="1400" dirty="0"/>
              <a:t>CPU</a:t>
            </a:r>
          </a:p>
          <a:p>
            <a:pPr lvl="1"/>
            <a:r>
              <a:rPr lang="en-US" sz="1400" dirty="0"/>
              <a:t>RAM</a:t>
            </a:r>
          </a:p>
          <a:p>
            <a:pPr lvl="1"/>
            <a:r>
              <a:rPr lang="zh-TW" altLang="en-US" sz="1400" dirty="0"/>
              <a:t>存儲設備 </a:t>
            </a:r>
            <a:r>
              <a:rPr lang="en-US" altLang="zh-TW" sz="1400" dirty="0"/>
              <a:t>CPU</a:t>
            </a:r>
            <a:r>
              <a:rPr lang="zh-TW" altLang="en-US" sz="1400" dirty="0"/>
              <a:t>直通 </a:t>
            </a:r>
            <a:r>
              <a:rPr lang="en-US" altLang="zh-TW" sz="1400" dirty="0"/>
              <a:t>(intel Gen11+)</a:t>
            </a:r>
          </a:p>
          <a:p>
            <a:pPr lvl="1"/>
            <a:r>
              <a:rPr lang="zh-TW" altLang="en-US" sz="1400" dirty="0"/>
              <a:t>存儲設備</a:t>
            </a:r>
            <a:endParaRPr lang="en-US" altLang="zh-TW" sz="1400" dirty="0"/>
          </a:p>
          <a:p>
            <a:pPr lvl="1"/>
            <a:r>
              <a:rPr lang="en-US" sz="1400" dirty="0"/>
              <a:t>DIM</a:t>
            </a:r>
            <a:r>
              <a:rPr lang="zh-TW" altLang="en-US" sz="1400" dirty="0"/>
              <a:t>總線</a:t>
            </a:r>
            <a:endParaRPr lang="en-US" altLang="zh-TW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68425E-B81E-4EBF-A439-39A173F9BC29}"/>
              </a:ext>
            </a:extLst>
          </p:cNvPr>
          <p:cNvSpPr/>
          <p:nvPr/>
        </p:nvSpPr>
        <p:spPr>
          <a:xfrm>
            <a:off x="10534136" y="4195118"/>
            <a:ext cx="673442" cy="10379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E9A7C4-8463-4ACA-8D93-BF7E649F83EA}"/>
              </a:ext>
            </a:extLst>
          </p:cNvPr>
          <p:cNvSpPr/>
          <p:nvPr/>
        </p:nvSpPr>
        <p:spPr>
          <a:xfrm>
            <a:off x="6359012" y="2910017"/>
            <a:ext cx="2877663" cy="6796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7D5B4D-01C9-43EB-8504-B88B5E3F2C9D}"/>
              </a:ext>
            </a:extLst>
          </p:cNvPr>
          <p:cNvSpPr/>
          <p:nvPr/>
        </p:nvSpPr>
        <p:spPr>
          <a:xfrm>
            <a:off x="9508524" y="135924"/>
            <a:ext cx="846438" cy="3207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3D15259-4D3B-4A2C-B50B-8F5C4CE67634}"/>
              </a:ext>
            </a:extLst>
          </p:cNvPr>
          <p:cNvSpPr/>
          <p:nvPr/>
        </p:nvSpPr>
        <p:spPr>
          <a:xfrm>
            <a:off x="7862650" y="1114425"/>
            <a:ext cx="1182496" cy="13473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B2FE373-A0E5-4212-9A44-9F7C72AB9912}"/>
              </a:ext>
            </a:extLst>
          </p:cNvPr>
          <p:cNvCxnSpPr>
            <a:cxnSpLocks/>
          </p:cNvCxnSpPr>
          <p:nvPr/>
        </p:nvCxnSpPr>
        <p:spPr>
          <a:xfrm flipV="1">
            <a:off x="8453898" y="2286001"/>
            <a:ext cx="0" cy="803188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C820D49-F83F-4F0E-AE8D-CA9354690626}"/>
              </a:ext>
            </a:extLst>
          </p:cNvPr>
          <p:cNvSpPr/>
          <p:nvPr/>
        </p:nvSpPr>
        <p:spPr>
          <a:xfrm>
            <a:off x="8563233" y="3929448"/>
            <a:ext cx="1193370" cy="10379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963650E-2E29-4E79-8DC2-190F287C14DC}"/>
              </a:ext>
            </a:extLst>
          </p:cNvPr>
          <p:cNvCxnSpPr>
            <a:cxnSpLocks/>
          </p:cNvCxnSpPr>
          <p:nvPr/>
        </p:nvCxnSpPr>
        <p:spPr>
          <a:xfrm flipH="1" flipV="1">
            <a:off x="9174892" y="4497859"/>
            <a:ext cx="1569308" cy="1915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0274C60-3B59-4907-9519-B466B4EBB6C7}"/>
              </a:ext>
            </a:extLst>
          </p:cNvPr>
          <p:cNvCxnSpPr>
            <a:cxnSpLocks/>
          </p:cNvCxnSpPr>
          <p:nvPr/>
        </p:nvCxnSpPr>
        <p:spPr>
          <a:xfrm flipH="1" flipV="1">
            <a:off x="8725748" y="2286000"/>
            <a:ext cx="456739" cy="20356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AFE2316-FE38-4410-A177-C4A86BAEEA01}"/>
              </a:ext>
            </a:extLst>
          </p:cNvPr>
          <p:cNvCxnSpPr>
            <a:cxnSpLocks/>
          </p:cNvCxnSpPr>
          <p:nvPr/>
        </p:nvCxnSpPr>
        <p:spPr>
          <a:xfrm>
            <a:off x="8773888" y="1788096"/>
            <a:ext cx="941439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E752B10-8313-47D1-A678-7DB412C1B82D}"/>
              </a:ext>
            </a:extLst>
          </p:cNvPr>
          <p:cNvCxnSpPr>
            <a:cxnSpLocks/>
          </p:cNvCxnSpPr>
          <p:nvPr/>
        </p:nvCxnSpPr>
        <p:spPr>
          <a:xfrm>
            <a:off x="8440329" y="3316201"/>
            <a:ext cx="604817" cy="11322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03B88B4-D11B-4B0D-B9AE-6EFCBDF97B85}"/>
              </a:ext>
            </a:extLst>
          </p:cNvPr>
          <p:cNvSpPr/>
          <p:nvPr/>
        </p:nvSpPr>
        <p:spPr>
          <a:xfrm>
            <a:off x="6990836" y="5313405"/>
            <a:ext cx="2449725" cy="6119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74CE276-C2F1-47EE-810B-A6ABEF13D552}"/>
              </a:ext>
            </a:extLst>
          </p:cNvPr>
          <p:cNvCxnSpPr>
            <a:cxnSpLocks/>
          </p:cNvCxnSpPr>
          <p:nvPr/>
        </p:nvCxnSpPr>
        <p:spPr>
          <a:xfrm flipV="1">
            <a:off x="8563233" y="4603120"/>
            <a:ext cx="481913" cy="10162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C8D16000-52D9-4EDE-B114-DDCFAF30E221}"/>
              </a:ext>
            </a:extLst>
          </p:cNvPr>
          <p:cNvSpPr/>
          <p:nvPr/>
        </p:nvSpPr>
        <p:spPr>
          <a:xfrm>
            <a:off x="9613557" y="198437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5C0801DA-8AE6-44CA-8101-2D2835545F98}"/>
              </a:ext>
            </a:extLst>
          </p:cNvPr>
          <p:cNvSpPr/>
          <p:nvPr/>
        </p:nvSpPr>
        <p:spPr>
          <a:xfrm>
            <a:off x="6430296" y="2997193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506CD64F-2A0F-4FA7-984C-B08F187FB460}"/>
              </a:ext>
            </a:extLst>
          </p:cNvPr>
          <p:cNvSpPr/>
          <p:nvPr/>
        </p:nvSpPr>
        <p:spPr>
          <a:xfrm>
            <a:off x="8350079" y="4241458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53E0C75-7877-45E3-B910-0487C6E3490F}"/>
              </a:ext>
            </a:extLst>
          </p:cNvPr>
          <p:cNvSpPr/>
          <p:nvPr/>
        </p:nvSpPr>
        <p:spPr>
          <a:xfrm>
            <a:off x="10376908" y="4068463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6BACA0FB-8269-4C0C-813D-AD440E9283AD}"/>
              </a:ext>
            </a:extLst>
          </p:cNvPr>
          <p:cNvSpPr/>
          <p:nvPr/>
        </p:nvSpPr>
        <p:spPr>
          <a:xfrm>
            <a:off x="6817841" y="5111239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802840C-A4FF-4B1E-AA06-5A47CD760AEF}"/>
              </a:ext>
            </a:extLst>
          </p:cNvPr>
          <p:cNvSpPr/>
          <p:nvPr/>
        </p:nvSpPr>
        <p:spPr>
          <a:xfrm>
            <a:off x="7759843" y="959153"/>
            <a:ext cx="345989" cy="345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73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511A6-278A-4DC4-9590-9656085E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電腦存儲所使用的通道</a:t>
            </a:r>
            <a:r>
              <a:rPr lang="en-US" altLang="zh-TW" dirty="0"/>
              <a:t>: PCI-E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7EA4-392A-4682-AC4A-60FC2EF6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PCI-E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Gen3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</a:t>
            </a:r>
            <a:endParaRPr lang="zh-TW" alt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7B50A5-D2BC-4D78-96D9-B43A6667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3294679"/>
            <a:ext cx="8809483" cy="26824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6C0EA-1E27-47DB-80A1-B53F055EB121}"/>
              </a:ext>
            </a:extLst>
          </p:cNvPr>
          <p:cNvSpPr/>
          <p:nvPr/>
        </p:nvSpPr>
        <p:spPr>
          <a:xfrm>
            <a:off x="1762298" y="4714103"/>
            <a:ext cx="8666805" cy="3521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CF4D1A-AC62-45A6-B5E2-AB371A1D6D8D}"/>
              </a:ext>
            </a:extLst>
          </p:cNvPr>
          <p:cNvSpPr/>
          <p:nvPr/>
        </p:nvSpPr>
        <p:spPr>
          <a:xfrm>
            <a:off x="7815649" y="3830595"/>
            <a:ext cx="840259" cy="20882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0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09D36-363E-457D-96B6-E3432A7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主板</a:t>
            </a:r>
            <a:r>
              <a:rPr lang="en-US" altLang="zh-TW" sz="3600" dirty="0"/>
              <a:t>I/O</a:t>
            </a:r>
            <a:r>
              <a:rPr lang="zh-TW" altLang="en-US" sz="3600" dirty="0"/>
              <a:t>細節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5362170-CD91-46CA-8BFC-41C2D365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Intel Z490</a:t>
            </a:r>
            <a:r>
              <a:rPr lang="zh-TW" altLang="en-US" sz="1800" dirty="0"/>
              <a:t>解決方案</a:t>
            </a:r>
            <a:endParaRPr lang="en-US" altLang="zh-TW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CABB32D-A131-4AF2-AE51-9A9FE21F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7" y="0"/>
            <a:ext cx="729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E9DDB0-F766-4808-AE0F-071CE226B0B0}"/>
              </a:ext>
            </a:extLst>
          </p:cNvPr>
          <p:cNvSpPr/>
          <p:nvPr/>
        </p:nvSpPr>
        <p:spPr>
          <a:xfrm>
            <a:off x="7409890" y="678607"/>
            <a:ext cx="1877411" cy="14094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8F6908-C4A5-4A0C-B4D2-038B91A85CDA}"/>
              </a:ext>
            </a:extLst>
          </p:cNvPr>
          <p:cNvSpPr/>
          <p:nvPr/>
        </p:nvSpPr>
        <p:spPr>
          <a:xfrm>
            <a:off x="9866870" y="678607"/>
            <a:ext cx="1931619" cy="14094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0E725-911D-46A2-86E1-50BEEAE8BAFC}"/>
              </a:ext>
            </a:extLst>
          </p:cNvPr>
          <p:cNvSpPr/>
          <p:nvPr/>
        </p:nvSpPr>
        <p:spPr>
          <a:xfrm>
            <a:off x="7409890" y="3648539"/>
            <a:ext cx="1820607" cy="1269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38EB5-155E-4CAA-9748-F25210F4A517}"/>
              </a:ext>
            </a:extLst>
          </p:cNvPr>
          <p:cNvSpPr/>
          <p:nvPr/>
        </p:nvSpPr>
        <p:spPr>
          <a:xfrm>
            <a:off x="4901648" y="3496963"/>
            <a:ext cx="1882211" cy="5313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0EEBF90-AC43-4323-A684-BC881C553052}"/>
              </a:ext>
            </a:extLst>
          </p:cNvPr>
          <p:cNvSpPr/>
          <p:nvPr/>
        </p:nvSpPr>
        <p:spPr>
          <a:xfrm>
            <a:off x="7959766" y="2678534"/>
            <a:ext cx="745570" cy="3365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19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CAC7D-5A26-4680-8F87-9FA4F288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主板</a:t>
            </a:r>
            <a:r>
              <a:rPr lang="en-US" altLang="zh-TW" sz="3600" dirty="0"/>
              <a:t>I/O</a:t>
            </a:r>
            <a:r>
              <a:rPr lang="zh-TW" altLang="en-US" sz="3600" dirty="0"/>
              <a:t>細節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3B3755-62B7-4B2F-9E49-7B23CB4E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Z590</a:t>
            </a:r>
            <a:r>
              <a:rPr lang="zh-TW" altLang="en-US" sz="1800" dirty="0"/>
              <a:t>補充</a:t>
            </a:r>
            <a:r>
              <a:rPr lang="en-US" altLang="zh-TW" sz="1800" dirty="0"/>
              <a:t>:</a:t>
            </a:r>
            <a:r>
              <a:rPr lang="zh-TW" altLang="en-US" sz="1800" dirty="0"/>
              <a:t> 關於</a:t>
            </a:r>
            <a:r>
              <a:rPr lang="en-US" altLang="zh-TW" sz="1800" dirty="0"/>
              <a:t>CPU</a:t>
            </a:r>
            <a:r>
              <a:rPr lang="zh-TW" altLang="en-US" sz="1800" dirty="0"/>
              <a:t>直通</a:t>
            </a:r>
            <a:endParaRPr lang="en-US" sz="1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F52001-D8A6-42C1-AA65-CA8E07F4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6" y="-2"/>
            <a:ext cx="7053355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45D5FB-C677-436E-8FB3-ED4563146E8E}"/>
              </a:ext>
            </a:extLst>
          </p:cNvPr>
          <p:cNvSpPr/>
          <p:nvPr/>
        </p:nvSpPr>
        <p:spPr>
          <a:xfrm>
            <a:off x="5257800" y="163934"/>
            <a:ext cx="902043" cy="2005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533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144A3-F39A-4506-A3EC-16BC4422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/>
              <a:t>Java I/O Live Demo</a:t>
            </a:r>
            <a:endParaRPr lang="zh-TW" alt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2F7FF-8B82-4DFE-A4B5-8E29D896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基礎展示</a:t>
            </a:r>
            <a:endParaRPr lang="en-US" altLang="zh-TW" dirty="0"/>
          </a:p>
          <a:p>
            <a:r>
              <a:rPr lang="zh-TW" altLang="en-US" dirty="0"/>
              <a:t>一般使用建議</a:t>
            </a:r>
            <a:endParaRPr lang="en-US" altLang="zh-TW" dirty="0"/>
          </a:p>
          <a:p>
            <a:r>
              <a:rPr lang="en-US" altLang="zh-TW" dirty="0"/>
              <a:t>Restful API</a:t>
            </a:r>
            <a:r>
              <a:rPr lang="zh-TW" altLang="en-US" dirty="0"/>
              <a:t>下載示範</a:t>
            </a:r>
            <a:endParaRPr lang="en-US" altLang="zh-TW" dirty="0"/>
          </a:p>
          <a:p>
            <a:r>
              <a:rPr lang="zh-TW" altLang="en-US" dirty="0"/>
              <a:t>跨</a:t>
            </a:r>
            <a:r>
              <a:rPr lang="en-US" altLang="zh-TW" dirty="0"/>
              <a:t>App Restful API</a:t>
            </a:r>
            <a:r>
              <a:rPr lang="zh-TW" altLang="en-US" dirty="0"/>
              <a:t>示範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53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C93FC-FDD2-4C94-901A-C4FEE99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API </a:t>
            </a:r>
            <a:r>
              <a:rPr lang="zh-TW" altLang="en-US" dirty="0"/>
              <a:t>下載</a:t>
            </a:r>
          </a:p>
        </p:txBody>
      </p:sp>
      <p:pic>
        <p:nvPicPr>
          <p:cNvPr id="5" name="圖形 4" descr="客服中心 以實心填滿">
            <a:extLst>
              <a:ext uri="{FF2B5EF4-FFF2-40B4-BE49-F238E27FC236}">
                <a16:creationId xmlns:a16="http://schemas.microsoft.com/office/drawing/2014/main" id="{0D585995-1FD5-4383-8213-7C5126ED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929" y="2971800"/>
            <a:ext cx="914400" cy="914400"/>
          </a:xfrm>
          <a:prstGeom prst="rect">
            <a:avLst/>
          </a:prstGeom>
        </p:spPr>
      </p:pic>
      <p:pic>
        <p:nvPicPr>
          <p:cNvPr id="7" name="圖形 6" descr="資料夾 以實心填滿">
            <a:extLst>
              <a:ext uri="{FF2B5EF4-FFF2-40B4-BE49-F238E27FC236}">
                <a16:creationId xmlns:a16="http://schemas.microsoft.com/office/drawing/2014/main" id="{9F7F798C-D8C4-4E16-8E75-81C699BB6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897" y="2971800"/>
            <a:ext cx="914400" cy="914400"/>
          </a:xfrm>
          <a:prstGeom prst="rect">
            <a:avLst/>
          </a:prstGeom>
        </p:spPr>
      </p:pic>
      <p:pic>
        <p:nvPicPr>
          <p:cNvPr id="9" name="圖形 8" descr="Cmd (終端) 以實心填滿">
            <a:extLst>
              <a:ext uri="{FF2B5EF4-FFF2-40B4-BE49-F238E27FC236}">
                <a16:creationId xmlns:a16="http://schemas.microsoft.com/office/drawing/2014/main" id="{B1B73423-F43E-4E9B-82C2-8867827A7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476" y="2971800"/>
            <a:ext cx="914400" cy="914400"/>
          </a:xfrm>
          <a:prstGeom prst="rect">
            <a:avLst/>
          </a:prstGeom>
        </p:spPr>
      </p:pic>
      <p:pic>
        <p:nvPicPr>
          <p:cNvPr id="11" name="圖形 10" descr="向右箭頭 以實心填滿">
            <a:extLst>
              <a:ext uri="{FF2B5EF4-FFF2-40B4-BE49-F238E27FC236}">
                <a16:creationId xmlns:a16="http://schemas.microsoft.com/office/drawing/2014/main" id="{3B1C2DF2-6B3A-4069-8A70-015184A79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47741" y="2971800"/>
            <a:ext cx="1435290" cy="914400"/>
          </a:xfrm>
          <a:prstGeom prst="rect">
            <a:avLst/>
          </a:prstGeom>
        </p:spPr>
      </p:pic>
      <p:pic>
        <p:nvPicPr>
          <p:cNvPr id="12" name="圖形 11" descr="向右箭頭 以實心填滿">
            <a:extLst>
              <a:ext uri="{FF2B5EF4-FFF2-40B4-BE49-F238E27FC236}">
                <a16:creationId xmlns:a16="http://schemas.microsoft.com/office/drawing/2014/main" id="{542FB5B0-2D1E-4497-8787-101044F8D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666194" y="2971800"/>
            <a:ext cx="143529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48EC9C-712E-42C5-8043-48E0811F063D}"/>
              </a:ext>
            </a:extLst>
          </p:cNvPr>
          <p:cNvSpPr txBox="1"/>
          <p:nvPr/>
        </p:nvSpPr>
        <p:spPr>
          <a:xfrm>
            <a:off x="5783228" y="3886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0D20DA-7F4D-472B-9520-A8E3C7C355A5}"/>
              </a:ext>
            </a:extLst>
          </p:cNvPr>
          <p:cNvSpPr txBox="1"/>
          <p:nvPr/>
        </p:nvSpPr>
        <p:spPr>
          <a:xfrm>
            <a:off x="9559411" y="3886200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369DE3-C1C4-4324-BAB9-F31D8B6BD5D3}"/>
              </a:ext>
            </a:extLst>
          </p:cNvPr>
          <p:cNvSpPr txBox="1"/>
          <p:nvPr/>
        </p:nvSpPr>
        <p:spPr>
          <a:xfrm>
            <a:off x="2177296" y="3886200"/>
            <a:ext cx="6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C554B2D1-7C67-4EA1-93D7-224E3810AF1E}"/>
              </a:ext>
            </a:extLst>
          </p:cNvPr>
          <p:cNvSpPr/>
          <p:nvPr/>
        </p:nvSpPr>
        <p:spPr>
          <a:xfrm>
            <a:off x="5487429" y="2662881"/>
            <a:ext cx="1217141" cy="35525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750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194</TotalTime>
  <Words>206</Words>
  <Application>Microsoft Office PowerPoint</Application>
  <PresentationFormat>寬螢幕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石板</vt:lpstr>
      <vt:lpstr>Java I/O</vt:lpstr>
      <vt:lpstr>大綱</vt:lpstr>
      <vt:lpstr>何謂I/O</vt:lpstr>
      <vt:lpstr>I/O如何形成</vt:lpstr>
      <vt:lpstr>電腦存儲所使用的通道: PCI-E</vt:lpstr>
      <vt:lpstr>主板I/O細節</vt:lpstr>
      <vt:lpstr>主板I/O細節</vt:lpstr>
      <vt:lpstr>Java I/O Live Demo</vt:lpstr>
      <vt:lpstr>Restful API 下載</vt:lpstr>
      <vt:lpstr>Restful API 下載 (跨APP)</vt:lpstr>
      <vt:lpstr>Restful API 下載 (跨APP-Async)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I/O</dc:title>
  <dc:creator>office365</dc:creator>
  <cp:lastModifiedBy>office365</cp:lastModifiedBy>
  <cp:revision>14</cp:revision>
  <dcterms:created xsi:type="dcterms:W3CDTF">2021-06-18T03:12:53Z</dcterms:created>
  <dcterms:modified xsi:type="dcterms:W3CDTF">2021-06-18T06:27:09Z</dcterms:modified>
</cp:coreProperties>
</file>